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xml" ContentType="application/vnd.openxmlformats-officedocument.presentationml.notesSlide+xml"/>
  <Override PartName="/ppt/ink/ink16.xml" ContentType="application/inkml+xml"/>
  <Override PartName="/ppt/notesSlides/notesSlide3.xml" ContentType="application/vnd.openxmlformats-officedocument.presentationml.notesSlide+xml"/>
  <Override PartName="/ppt/ink/ink17.xml" ContentType="application/inkml+xml"/>
  <Override PartName="/ppt/notesSlides/notesSlide4.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6"/>
  </p:notesMasterIdLst>
  <p:sldIdLst>
    <p:sldId id="256" r:id="rId2"/>
    <p:sldId id="301" r:id="rId3"/>
    <p:sldId id="305" r:id="rId4"/>
    <p:sldId id="304" r:id="rId5"/>
    <p:sldId id="302" r:id="rId6"/>
    <p:sldId id="306" r:id="rId7"/>
    <p:sldId id="307" r:id="rId8"/>
    <p:sldId id="308" r:id="rId9"/>
    <p:sldId id="309" r:id="rId10"/>
    <p:sldId id="310" r:id="rId11"/>
    <p:sldId id="312" r:id="rId12"/>
    <p:sldId id="314" r:id="rId13"/>
    <p:sldId id="326" r:id="rId14"/>
    <p:sldId id="324" r:id="rId15"/>
    <p:sldId id="311" r:id="rId16"/>
    <p:sldId id="313" r:id="rId17"/>
    <p:sldId id="316" r:id="rId18"/>
    <p:sldId id="317" r:id="rId19"/>
    <p:sldId id="325" r:id="rId20"/>
    <p:sldId id="315" r:id="rId21"/>
    <p:sldId id="318" r:id="rId22"/>
    <p:sldId id="320" r:id="rId23"/>
    <p:sldId id="321" r:id="rId24"/>
    <p:sldId id="327" r:id="rId25"/>
    <p:sldId id="323" r:id="rId26"/>
    <p:sldId id="328" r:id="rId27"/>
    <p:sldId id="329" r:id="rId28"/>
    <p:sldId id="330" r:id="rId29"/>
    <p:sldId id="331" r:id="rId30"/>
    <p:sldId id="335" r:id="rId31"/>
    <p:sldId id="332" r:id="rId32"/>
    <p:sldId id="334" r:id="rId33"/>
    <p:sldId id="341" r:id="rId34"/>
    <p:sldId id="342" r:id="rId35"/>
    <p:sldId id="339" r:id="rId36"/>
    <p:sldId id="340" r:id="rId37"/>
    <p:sldId id="343" r:id="rId38"/>
    <p:sldId id="344" r:id="rId39"/>
    <p:sldId id="345"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Mali" panose="020B0604020202020204" charset="0"/>
      <p:regular r:id="rId62"/>
      <p:bold r:id="rId63"/>
      <p:italic r:id="rId64"/>
      <p:boldItalic r:id="rId65"/>
    </p:embeddedFont>
    <p:embeddedFont>
      <p:font typeface="Mali SemiBold" panose="020B0604020202020204" charset="-34"/>
      <p:regular r:id="rId66"/>
      <p:bold r:id="rId67"/>
      <p:italic r:id="rId68"/>
      <p:boldItalic r:id="rId69"/>
    </p:embeddedFont>
    <p:embeddedFont>
      <p:font typeface="Nunito Light"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3208F0-AD8F-4053-A8EF-DEC011EDB4A5}">
  <a:tblStyle styleId="{0C3208F0-AD8F-4053-A8EF-DEC011EDB4A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9160D98-0977-4DE6-BF6C-5D77E9B9BD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291" autoAdjust="0"/>
  </p:normalViewPr>
  <p:slideViewPr>
    <p:cSldViewPr snapToGrid="0">
      <p:cViewPr varScale="1">
        <p:scale>
          <a:sx n="83" d="100"/>
          <a:sy n="83" d="100"/>
        </p:scale>
        <p:origin x="800" y="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23:01.564"/>
    </inkml:context>
    <inkml:brush xml:id="br0">
      <inkml:brushProperty name="width" value="0.05292" units="cm"/>
      <inkml:brushProperty name="height" value="0.05292" units="cm"/>
      <inkml:brushProperty name="color" value="#FF0000"/>
    </inkml:brush>
  </inkml:definitions>
  <inkml:trace contextRef="#ctx0" brushRef="#br0">16359 3565 149 0,'0'0'140'0,"0"0"-15"0,7-2-10 15,-7 2-5-15,0 0-8 0,0 0-7 0,10 0-12 16,-10 0 3-16,0 0-14 0,7 0-1 0,-7 0-2 0,0 0 0 16,8-1-4-16,-8 1 6 0,6 0 0 0,-6 0 1 15,7-2 1-15,-7 2 10 0,7 0-5 0,-7 0 0 16,10-1 4-16,-10 1-2 0,8-1-3 0,1 1-2 15,-1 0 3-15,-1 0 1 0,3-2-1 0,-2 4-4 16,2-4 1-16,4 2-13 0,-4 0-2 0,7 0-1 16,-3-1-5-16,2 1-6 0,1 0-2 0,-2-1-5 15,2 0 0-15,-2 1-4 0,7 3-4 0,-1-5-1 16,-2 2-1-16,-3 1 0 0,1-3-5 0,0 2-3 16,-2 1 0-16,1-1-1 0,1 1 5 0,2 0-3 15,-2 1 2-15,4-1 8 0,-4 2-7 0,-1-3 2 16,5 1 6-1,0 3-10-15,0 0 0 0,0-3-1 0,2 2 1 0,-1 0-1 16,-1 0 2-16,3-1-10 0,3 0 8 0,-2 0-1 16,-5 3-4-16,1-3 2 0,0-1-6 0,1 2 1 0,-6-1 5 0,5 1 0 15,-1-2-10-15,3 1 5 0,-8-1 0 0,8 1 0 16,-1-1 3-16,0 2-5 0,-1 0 6 0,1-2-2 16,0 1 1-16,-1 1-3 0,1-2 4 0,-1 2 2 15,2-1-4-15,0 0-8 0,-3 1 6 0,2 0 4 16,-1-2-11-16,-1 3 7 0,-4-4-12 0,10 4 2 15,-10-2 7-15,1 0-14 0,6-1 8 0,-3 3 2 16,2-4-1-16,1 1 9 0,-2 0-17 0,1 0 3 16,-1 1 0-16,1-1-5 0,2 1 7 0,-3 1 9 15,2-1-1-15,-1-1-12 0,0 3 2 0,1-2 6 16,1 2-9-16,-2-3-5 0,2 1 9 0,0 1-2 16,1 0 0-16,-2-2-1 0,1 2 0 0,0-3-1 15,0 1 5-15,-2 3-4 0,1-3 4 0,-1 1-5 16,4 0 0-16,0-2 1 0,1 2 5 0,-4 2-10 15,-2-2 1-15,3-1 11 0,0-1-5 0,-1 0-3 16,-1 2 12-16,2-1-2 0,-3 0-9 0,3 0 8 16,0 2-7-16,-1-2 1 0,3-1-1 0,-5 2 1 0,2 2-2 15,-1-3 4-15,1 1-1 0,-2-3 7 16,0 3-3-16,0 1 5 0,-4-3-4 0,3 2-2 16,-2-1 3-16,2 0-1 0,0 1-6 0,-4-1-3 15,1 1 9-15,-1-2 12 0,-1 1-12 0,1 0-6 16,-1 1-13-16,-1-1 14 0,3-1-1 0,-1 0-3 0,-1 1 13 15,0 1-9-15,1-2-2 0,-2 1-7 0,2 1 16 16,-1-3-3-16,-2 3 14 0,2-1-13 16,0 1 1-16,1-2 6 0,-3 0-11 0,2 2-1 15,1-1 4-15,-1-1-3 0,2 4 0 0,-3-4-4 0,2 2 4 16,-1-2 10-16,2 1-12 0,-2 1 1 0,7 0 5 16,-5-1-10-16,3 0 8 0,0-1 9 0,0 0-1 15,1 2 14-15,-1 0-13 0,1-2-2 16,2 2 7-16,2-1-2 0,-4-1-4 0,2 1 11 0,3 0-21 15,0-1 14-15,-2 3-3 0,3-3 1 0,0 1 0 16,0 1-7-16,0-2 5 0,1 1 3 16,10 1 0-16,-10-2 7 0,-1 2-10 0,13 2 1 15,-11-4-6-15,8 1 4 0,-10-1-3 0,2 0-3 16,1 3 8-16,10-3-4 0,-11 3 0 0,1-3-4 0,-1 1 1 16,0 2 11-16,1-2-12 0,9 0 3 0,-12 0 0 15,2-2 2-15,-1 2-2 0,3 1 6 0,-3-2-7 16,1 2 4-16,-2-2-14 0,3 1 13 0,-1 1-5 15,1 1 2-15,1-3-31 0,-3 2 34 0,-1-1-5 16,1-2 0-16,0 1 5 0,0 1-5 0,-1-1-5 16,0 0 7-16,-1 1-1 0,0-1 1 15,-2 1-2-15,4-1-5 0,-7 1-1 0,1-1 6 0,1-1-5 16,-2 1 0-16,0 0 6 0,0-1-12 0,-5 1 5 16,0-1-5-16,1 1 3 0,3-1 4 0,-4-1-1 15,-2 2 0-15,1-1-4 0,-1-1 2 0,1 2-5 16,-3 0 8-16,0-1-5 0,-2 1-6 0,0-1 11 15,-1 0 2-15,1 0-6 0,-2 0-1 0,1 1 2 16,1-2-2-16,-2 2 0 0,1-2 0 0,-1 2 1 16,-1-2-3-16,-1 2 6 0,1-2-1 0,0 1-1 15,-1 1 0-15,2 0 0 0,-1-3 1 0,3 3-1 16,-4-1 5-16,2-1-5 0,-1 1 3 0,1-1-7 16,2 0 0-16,-3 1 4 0,3 0 4 0,2-1-4 15,0 1 1-15,1-2 3 0,-1 2-4 0,1-1 4 16,3 2-4-16,5-3 7 0,-8 2-10 0,2-1 5 0,0 2-1 15,2-1 13-15,0-1-14 0,3 2 0 16,-4-1-1-16,3-1 0 0,-1 1-3 0,2-2 5 16,1 3-2-16,0-2-2 0,-5 1 6 0,5-2 0 15,1 2-12-15,-2-1 2 0,2 1 14 0,-6-1-12 16,0 2 9-16,6-2 0 0,-2 0-2 0,1-1 1 0,0 0 3 16,1 3-4-16,-7-1-3 0,5 0 2 0,-3-1 4 15,-1 1-2-15,5-2 12 0,-5 1-13 0,-1 1 0 16,5-2 1-16,-4 1-2 0,0 0 2 15,0 0-8-15,1 0 12 0,5 0-7 0,-1 0-5 0,-5 0 1 16,0 0 1-16,4 1 2 0,-3 1 3 16,3-5 3-16,-4 4-4 0,5-2 1 0,-6 1-5 15,2 2 4-15,-1-1-2 0,5-1-9 0,0 0 9 0,-1 2-2 16,2-2 3-16,-6 0-22 0,6 0-9 0,0 0 16 16,1 1-10-16,-2 1 3 0,3-2 2 0,-2 1 0 15,0 0-5-15,-5-1 14 0,6 0-3 0,-2 1 0 16,0-1-4-16,0 1 7 0,-7 0 3 0,9 1 4 15,-7-2-5-15,7 1-8 0,-2 1 13 0,0-3 0 16,0 0 3-16,-5 1-4 0,1 1 1 0,4-2-1 16,0 1 0-16,-6 0 0 0,1-1 5 0,1 1-3 15,4-1 0-15,-6 2-8 0,1-2 8 0,1-1 5 16,-2 2-6-16,5-2 3 0,-3 3 0 16,3-2-1-16,1 0-3 0,-6 0-2 0,2 1 2 0,3 1 0 15,-5-1 5-15,8 0 1 0,-2 0-8 0,-1 1-2 16,1 0 6-16,0 2-1 0,0-1-6 0,-4-1 6 15,4-1 4-15,-5 2-4 0,6 0 0 0,-1-1 3 16,3 1-4-16,-4-2 7 0,-3 2-4 0,4 0 8 16,2-1-6-16,-2 2-8 0,-6-1 3 0,2 1 16 15,4-1-24-15,-1-1 12 0,-4 1-2 0,3 0 2 16,-2 0-2-16,0 1 3 0,4-1 1 0,-1 1-3 16,-5-1-8-16,6 0 16 0,0 0-10 0,-5 0 5 15,5 0-1-15,-5 0-10 0,0 1 0 0,0-1 8 16,0 0 4-16,0 2-12 0,-1-1 6 0,1-1 1 15,-2 0-2-15,1 0 4 0,-1 0 0 0,-1 0 0 16,1 0 4-16,-1 0-5 0,2 0-2 0,-5-1 1 16,0 1 2-16,1 0 4 0,-2 0-9 0,4-2 3 15,1 2 1-15,-4-1-1 0,0 1-2 0,1-1 7 16,-1 1-17-16,-1 0 20 0,-1 1-9 0,3-1 2 16,-3 0 1-16,1 0 4 0,0 0 0 0,1 1 0 15,-1 1 13-15,1-2 20 0,-2 1-8 0,1-1 1 16,-2 1 1-16,3-1-6 0,-1-1 4 0,0 2-10 0,-2-1 1 15,-1 0 2-15,-6 0 1 0,13-1-4 16,-8 1 4-16,-5 0-4 0,9 0-10 0,-9 0 8 16,0 0 1-16,8 0-10 0,-8 0-6 0,0 0-12 15,0 0-13-15,7 0-50 0,-7 0-30 16,0 0-45-16,0 0-56 0,0 0-76 0,0 0-124 0,0 0-280 16,0 0-741-16,-24-14 327 0</inkml:trace>
  <inkml:trace contextRef="#ctx0" brushRef="#br0" timeOffset="5044.106">2282 4543 149 0,'0'0'174'0,"0"0"-5"0,0 0-9 15,0 0-10-15,0 0-4 0,0 0-12 0,0 0-2 16,0 0-9-16,0 0-8 0,0 0-7 0,0 0-7 16,0 0-1-16,0 0-9 0,0 0-6 0,0 0-4 15,0 0-5-15,0 0-5 0,0 0-4 0,0 0-6 16,0 0-5-16,0 0-5 0,0 0-2 0,0 0-8 16,0 0 0-16,0 0-2 0,0 0-5 0,0 0 7 15,0 0-4-15,0 0 0 0,0 0-3 0,0 0-3 16,13 9-5-16,-13-9 3 0,0 0-8 0,0 0 5 15,0 0-4-15,0 0 1 0,0 0-1 0,8-2 3 16,-8 2-2-16,0 0 0 0,7 0 2 0,-7 0 3 16,0 0-5-16,8 2 4 0,-8-2-1 0,7-2-1 15,-7 2-1-15,6 0 2 0,-6 0 1 0,7-1-2 16,-7 1 0-16,0 0 1 0,12 1-5 0,-7-2 0 16,-5 1-4-16,9 0-1 0,-9 0-1 0,8 0 2 15,-8 0-5-15,9 0 4 0,-9 0 4 0,10-2-4 0,-5 2 1 16,-5 0-2-16,10-1 1 0,-10 1-2 15,8-1-2-15,-2 1 6 0,-6 0-5 0,10-2 1 16,-10 2-3-16,9 0 3 0,-3 0-5 0,-6 0 4 16,10 0-6-16,-4 0 2 0,1 0 5 0,-7 0-1 15,12-2-6-15,-6 1-2 0,1 1 0 0,1 0 3 0,-1 0-5 16,-7 0 2-16,13-1 4 0,-5 0-2 16,0 1 1-16,1-2 0 0,-1 0 2 0,2 1 2 15,0-2-2-15,-1 3 2 0,1-3-1 0,2 1-1 16,-1 0 1-16,1-2 1 0,1 2-2 0,1-1-1 15,0 1 4-15,-1-1-1 0,1 0-2 0,-1 0 2 0,-1 1 0 16,3-1-1-16,-3-1 14 0,1 2-19 16,0-2 5-16,-3 1 3 0,3 1-9 0,0-1 10 15,-3 1-9-15,3-1 13 0,-4 0-11 0,1 0 6 16,0 0 12-16,-1 2-19 0,1-1-3 0,-1 0 3 16,1-1-4-16,0 3-1 0,3-4 3 0,-3 3-1 0,-1-1-7 15,1 0 12-15,0 0-14 0,0 2 0 0,-1-2 8 16,-1 1 4-16,2 0-4 0,-1 1 4 15,0 0-2-15,0-1-5 0,-1 0 2 0,0 2-3 16,0-1 5-16,0 0-6 0,1 0 1 0,-1 0 4 16,-1 0 0-16,-1 0 3 0,3 1-5 0,-2 0 5 0,2-1-4 15,0 0-2-15,-1 0 3 0,0-1 2 0,2 1-2 16,-1 0-5-16,1-2 4 0,-2 1 11 16,0 2-12-16,1-2-2 0,-1 1 2 0,-2 0-1 15,-6 0-1-15,15 0-1 0,-7 0 14 0,-1 0-9 16,1 0 2-16,0 0-5 0,0 0-4 0,0-2 17 0,-1 2-7 15,1 0-9-15,0 0 0 0,-1 0 1 0,1-2 7 16,1 2 1-16,-1-2 7 0,-1 2-15 0,1 0 0 16,-1 0 3-16,1 0 1 0,1 0-5 15,-4 0 4-15,3 0-4 0,-1 0 2 0,2 0-3 0,-1 0 3 16,-2 0-4-16,3-1 7 0,0 1-3 0,-1 0-1 16,1 1 3-16,1-2-1 0,-3 1-2 0,2 0-2 15,0 0 15-15,1-2-12 0,0 2-2 16,0 0 3-16,1 0-1 0,-3 0-1 0,1-1 9 15,1 0 2-15,-2 1-8 0,2-2-4 0,-3 4 4 16,3-4-2-16,-2 2-4 0,2 0 4 0,-1 0-5 0,-1 0 4 16,2 0 2-16,-3 0-1 0,3 0 2 0,-2 0-1 15,2 0-3-15,0 2 3 0,0-2-7 16,0 2 8-16,-1-2-5 0,1 2 5 0,-1-2-1 16,1 1-2-16,-2 2 6 0,2-2-7 0,0 1 2 0,0-2 5 15,-2 2 2-15,2 0-8 0,0 0 0 16,0-1 13-16,0 1-19 0,2 0 9 0,0 0 11 15,-1 0-3-15,3-1-9 0,-1 1 0 0,1 0 1 0,-2 0-11 16,1-1 18-16,1 1-4 0,0-1-8 16,0 2 7-16,2-1-3 0,-1-1 2 0,-1 2-8 0,2-2 7 15,-1 2 0-15,1-1-3 0,-1 0 0 0,2-1 1 16,-1 0-1-16,-1 2-4 0,1-1 5 0,-1-1 0 16,6 0 0-16,0 2 2 0,-1-1 0 0,-3 0-2 15,-1 1-1-15,-1-1 18 0,6 0-18 16,0 0-1-16,-1 0-2 0,-5 0 9 0,7-1-6 0,-6 2 5 15,6-1-6-15,-3-2-4 0,4 1 9 0,-8-1 0 16,7 2-7-16,-1-1 3 0,0 0-1 0,0-1 3 16,0-1 2-16,-1 0 6 0,1 0-12 0,-4 2 8 15,4-1-1-15,-1 0-3 0,-3-1 0 0,-1 1 0 16,0 0 2-16,0 0-1 0,5-1 0 0,-1 0-4 16,0 1 5-16,-6-1-1 0,1 1 3 0,0 0-6 15,0-1 2-15,0 2-3 0,0-1 7 16,1-1-7-16,-1 1 5 0,2-2 1 0,4 1-1 15,-5 1-2-15,-1 1 0 0,2-1-5 0,-2 0 2 0,2 0 5 16,3 0-1-16,-5 0-8 0,2 0 6 0,-1 0 6 16,1 0-4-16,4 2 7 0,-1-4-9 0,-4 1 12 15,5 0-19-15,-5 2 5 0,5-2 3 0,0 1-2 16,-1-2 7-16,-5 2-1 0,7 0-7 0,-7 0 0 16,8-1 5-16,-8 0-4 0,2 0-1 0,3 1 13 15,-3 0-10-15,-2 0 3 0,-1 0-1 0,7-1 2 16,-4 2-8-16,-3-1 8 0,3-1-8 0,6 4 7 15,-6-4-3-15,-2 1 6 0,1 0-3 0,2-1 4 16,2 0-6-16,-5 0 1 0,1 0 3 0,1 0-2 16,4 1-2-16,-7 0 2 0,3 0 0 0,-3 0 0 15,1-1 7-15,-1 1-8 0,0 0-1 0,0 1 9 16,1-1 7-16,-3 0-20 0,2 0 18 0,-4 0-18 16,4 0-1-16,-4 1 6 0,4-1-6 0,-1 2 9 15,-2-1-7-15,2 0 5 0,-2 0 11 0,2-1-16 16,-3 0 7-16,-1 0-6 0,1 2 0 0,0-1 0 15,1-1-1-15,-1 1 18 0,0-1-19 0,0 3 0 16,4-1-3-16,-4 0 11 0,3-1-3 0,-1-1-3 16,1 1-2-16,-2 0-2 0,2 1 10 0,1-2 1 15,-1 1-8-15,-1 0 4 0,0-1-4 0,3-1-1 16,-2 2 2-16,2-1 8 0,1 0-6 0,-1-1-4 16,-1 0 15-16,3 1-15 0,-3 0 3 0,2 0 13 15,-1 0-15-15,1-2 2 0,-1 4 6 0,-1-4-6 16,3 1-11-16,-3 0 5 0,3 1 1 0,-3 0 10 15,2 0-6-15,-1 1 5 0,-5-1-4 0,6-1 5 16,-1 2-2-16,-1-1 0 0,2 0 2 0,-2 3-1 16,0-5 2-16,0 4-4 0,1-4 4 0,-1 4-1 15,1-4-3-15,-3 4-1 0,2-2 6 0,-1 0-5 16,0 0-1-16,-3 0 3 0,0 0-3 0,3 0 10 16,-3 0-9-16,0 0-1 0,3 1-1 0,-3 0-1 15,1-1 13-15,1 3-4 0,-2-3 2 0,-1 1 0 16,1 1-19-16,3-1 3 0,-3 1 2 0,1 0 7 15,-1-2-3-15,4 2 8 0,-3-3-17 0,2 2 24 16,0-1-24-16,0 0 21 0,1 1-10 0,0 1 8 16,0-2-3-16,1 0 1 0,-1 0 0 0,0 0-5 15,1 0 2-15,0 0 0 0,0 2 1 0,0 0 8 16,1-2-4-16,0 0-7 0,0 2 11 0,0-2-10 16,6-2-5-16,-6 2 4 0,5 0 5 0,0 0 0 15,-5 0-6-15,5 0 4 0,-4 0-2 0,-1 0 0 16,5 2 0-16,1-2-4 0,-7 0 20 0,1 0-20 15,5 0 1-15,-4 0 3 0,4 0-2 0,-7 1 5 16,3 1-7-16,3 0 6 0,-5-1-4 0,6-1 0 16,-5 0 1-16,5 0-2 0,-6 0 2 0,1 1 1 15,1 1-5-15,-1-2 9 0,6 1-9 0,-7 0 9 0,1-1-2 16,2 0 0-16,-3 2-19 0,6-1 15 16,-6-1-1-16,6 0-2 0,-6 0 6 0,2 0 2 15,-3 0-1-15,9-1-7 0,-8 0 7 0,1 1 0 16,5-3-6-16,-4 5 7 0,-2-3 0 0,1 0 1 15,-1 1 1-15,2-2 2 0,4 2 0 0,-4 0 0 16,-1-1 2-16,-1-2-4 0,1 5-7 0,-1-2 6 0,6-4 0 16,-4 3-2-16,3-1-1 0,-3 2-1 15,4-4-1-15,-6 4 4 0,7-3-1 0,-1 3-3 16,-6-1 1-16,8-4-2 0,-1 5-11 0,-1 0 12 16,-1-1 2-16,-3 1 4 0,4-2 8 0,-4 1-17 0,4 1 7 15,0 0-5-15,4-1 7 0,-5-1 0 0,3 0-6 16,-1 2 0-16,1 0 3 0,-9 0 4 15,8-2 1-15,1 0-10 0,-1-1-9 0,0 2 16 16,-1 1-25-16,1-3 25 0,0 2-4 0,1 0-1 0,0 0 2 16,-1-1 1-16,-2 1 8 0,3-1-11 0,0 2 2 15,0-2-10-15,1 1 10 0,-2 0-4 16,-1-3 3-16,1 3 0 0,1 0 4 0,-2-1-4 16,-1 0 1-16,1 2 0 0,-6-1 8 0,1 0-6 15,0-1-4-15,5 1 3 0,-5 1-13 0,0 0 6 0,0 0 11 16,-2-2-11-16,2 2 3 0,-4 2 5 0,-2-1-3 15,1-1-3-15,-2 1 4 0,2 0-3 16,-1 0-3-16,0 0 1 0,0-1 1 0,-2 2 2 16,1-2 0-16,-1 1-21 0,1 0 19 0,-9-1 2 0,17 2 0 15,-9-1-1-15,1-1 5 0,-2 1 3 0,2 0 4 16,-9-1-11-16,19 0 3 0,-10 2-4 0,0-3 0 16,1 2 7-16,4-1-8 0,-4 0 2 15,5 1 1-15,-5 0 4 0,4 0 2 0,-14-1 3 16,23 1-11-16,-9-2 3 0,1 2 4 0,-1-2-3 0,2 2 1 15,0-3 3-15,0 1-4 0,5 1 4 0,-5-1 1 16,1 1-3-16,2-2 4 0,3 1-4 0,-7 1-5 16,5-2 7-16,-3 3-3 0,4-3-2 0,-1 2 7 15,-4-2-1-15,1 1 2 0,3 1-10 0,2-2-2 16,-5 2 7-16,-1 0 3 0,-1 0-8 0,1-1-3 16,1 0 5-16,0-1 9 0,-2 2-5 0,7 0-6 15,-7 1 3-15,0-2-4 0,1 0-1 0,-2 1 4 16,0 0-3-16,1 1 5 0,1-2-5 0,-2 2-4 15,-1-2 5-15,1 2 0 0,0-1 2 0,0 0-1 16,0-1-3-16,-1 1 3 0,0 0-4 0,-1-2 4 16,2 2 9-16,0 0-18 0,-1 2 1 15,0-4 8-15,1 2 0 0,1 0-1 0,-1-1 3 0,0 1-4 16,2-2 3-16,-2 2-3 0,0-1-13 0,1 1 19 16,1 0-4-16,-2-2 0 0,7 2 0 0,-7-1 0 15,0 1-3-15,2-2 3 0,-1 2 0 0,-2 0-3 16,5-1 9-16,-2 0-8 0,-1 1 2 0,0 0-1 15,1-2 2-15,1 2-1 0,-3-1-3 0,3-1 1 16,4 1 2-16,0 1 1 0,-5 0 2 0,-1 0-5 16,6 0 3-16,-5 0 2 0,4-2-5 0,0 2 2 15,2 0-9-15,-3 2 10 0,-2-2 0 0,5-2 1 16,-1 2-2-16,0-1 0 0,-1 1 4 0,0-2-2 16,0 4-3-16,1-4 1 0,1 2 4 0,-3-2-5 15,2 1 5-15,0 0-3 0,-1 0 0 0,-3 2 2 16,3-2-2-16,1 1 3 0,-5 0 2 0,5 0-3 15,-2-2 2-15,-5 4-1 0,2-4 1 0,-2 2 2 16,3 0-2-16,-2-1-5 0,0 1-4 0,0-1 6 16,2 2 0-16,-2-1-1 0,2-1-1 0,-2 1 3 15,2-1-2-15,-2 4 3 0,2-3-1 0,-2 0-3 16,6 0-5-16,-1-1 8 0,-4 1-3 0,-1-1-2 16,1 0 1-16,1 1 3 0,-1 0-1 0,0 0-3 15,1 0 0-15,-1 0 3 0,5 0-2 0,1 1-1 16,-1-2-1-16,0 0-6 0,-1 4 3 0,1-5 6 15,0 1-3-15,-1 0 2 0,1 0-3 0,3 1 2 16,-3 0 0-16,-4 0 2 0,4 0-2 0,-1 0-1 16,1 0 0-16,1 1-5 0,1-1 6 0,-3 0 5 15,0 0-4-15,0 1 2 0,3 0-5 0,1-1 3 0,-3 1-3 16,1 1 3-16,1-2-6 0,1 2 4 16,-2-2-2-16,-1 1 3 0,5-1-4 0,-4 2 5 15,4-3-3-15,-1 3 7 0,-1-1-10 0,1-1-3 16,1 0 8-16,-2 0 1 0,1 0-2 0,2 0-4 15,-3 2 2-15,1-2 7 0,-1 3-5 0,0-2-8 16,1-1 2-16,-2 0 4 0,-1 2 1 0,5-2 3 16,-7 0-2-16,1 1 0 0,3-1 0 0,-2 0 3 15,1 2-4-15,-2-1 3 0,0-1-1 0,0 1-4 16,1 1 4-16,-1-2 1 0,0 1-6 0,1 1-1 0,-1-2 2 16,1-1 4-16,-1 1-2 0,0 1 4 0,-4-1-2 15,5 2 4-15,2-1-3 0,-1-2 2 16,-1 1-3-16,2 1 0 0,1-1 4 0,-4 0-1 15,-1 1 1-15,2-2 0 0,0 1 3 0,-1-1-5 0,0 1 4 16,0-1 1-16,2 1 2 0,-2 0 3 0,2-1-4 16,0 0 2-16,0 0 0 0,-1 1 3 0,1 0 2 15,2 0-3-15,-1-1 2 0,-2 1 1 16,1-2-8-16,1 0 7 0,-2 0 1 0,2 2-5 16,1 0 4-16,-1 0 2 0,-2 0-2 0,1-1 1 0,1-1 1 15,-1 4 0-15,-1-2-4 0,-1 1 5 16,1-1-5-16,0 0-4 0,0 0-5 0,-6 0 9 0,1 0 1 15,5-1-1-15,-2 1 2 0,1-2 0 16,1 1-2-16,-1 2-1 0,-5-1-1 0,-1 0 1 0,1 0-1 16,-1-1-1-16,1 1-1 0,-1 0 3 0,1 0-3 15,-1 0 2-15,-1 0 2 0,0 0-3 0,-1 0 4 16,-3 0-2-16,4 1-4 0,-4-1-4 0,0-1 4 16,0 2-3-16,-3-1 3 0,1-1 1 0,1 2-11 15,-2-1 12-15,-7 0-2 0,11-1-8 0,-3 1 9 16,-2 0 0-16,0 0 0 0,-6 0-1 0,12-2 2 15,-5 2 0-15,0-1-4 0,-7 1 6 0,13 1-12 16,-4-1 14-16,-2 0-2 0,1 0-1 0,0 0 4 16,0 0-1-16,-1 0 1 0,2 2-11 0,0-4-1 15,-2 2 9-15,1 0-2 0,1-1 6 0,1 1-4 16,-2-2 3-16,2 2 0 0,1 0-2 0,2 0 1 16,-3 0-3-16,0 0 0 0,4-1-2 0,0 0 2 15,0 2 1-15,-1 0-1 0,1-1-10 0,0-1 5 16,0 1 0-16,1 0-2 0,-1-1 4 0,2 1-4 15,-1 0 0-15,0-1-1 0,0 3 1 0,-1-3-1 16,2 1 4-16,-1 1-6 0,-1 0 3 0,0-1-1 16,0 0-2-16,0 0-4 0,-4 2 5 0,3-4-2 15,-2 4 1-15,-1-2 2 0,-1 0-3 0,-2 0-1 16,1 0 0-16,-1 0 5 0,0 0 2 0,2 0-5 16,-4 0 4-16,-5 0 3 0,10 0-5 0,-3-2 3 15,-7 2 1-15,9 0 1 0,-9 0-1 0,8 0 4 16,-8 0-5-16,7 0 5 0,-7 0-3 0,7 0 2 15,-7 0-2-15,9 2 0 0,-5-1 4 0,-4-1-4 16,8 0-2-16,-8 0-2 0,10 0 4 0,-10 0-4 16,7 0-1-16,-7 0 4 0,7 2-2 0,-7-2 2 15,9 0-3-15,-9 0 2 0,5 0-2 0,-5 0-7 16,0 0 7-16,10 0-8 0,-10 0 1 0,0 0 3 0,6 0-8 16,-6 0-10-16,0 0-18 0,0 0-27 15,0 0-32-15,0 0-50 0,0 0-50 0,0 0-77 16,0 0-105-16,0 0-135 0,0 0-414 0,0 0-1000 15,0 0 443-15</inkml:trace>
  <inkml:trace contextRef="#ctx0" brushRef="#br0" timeOffset="24890.103">18015 4494 112 0,'0'0'149'16,"0"0"-10"-16,0 0-6 0,0 0-10 0,0 0-2 16,0 0-12-16,1-7-2 0,-1 7-2 0,0 0-4 0,0 0-3 15,0 0 1-15,0 0-4 0,0 0 0 16,0 0-6-16,0 0 2 0,0 0-3 0,0 0 0 15,0 0-3-15,0 0 2 0,9-6-7 0,-9 6 1 16,0 0-4-16,0 0-5 0,7-2 4 0,-7 2-7 0,6 0-3 16,-6 0-3-16,11-3-5 0,-11 3 4 0,12 2-3 15,-3-2-3-15,-1 0-4 0,6 0 1 16,2 0-9-16,-2 1 2 0,6 0-5 0,1-1-2 0,3 0 1 16,-3 0-4-16,3-1-4 0,0 2-3 0,1-1 12 15,-1 0-10-15,3-1-6 0,-3 1 4 0,2-1 0 16,-2 1 0-16,2 0 4 0,-3 1-3 15,2 0 5-15,0-1-5 0,-1 0 2 0,3 2-2 16,1-2 0-16,0-1-4 0,-1 2 0 0,3 0 0 0,9 1 11 16,-11 1-11-16,3-1-5 0,-1 0 1 0,13 1 3 15,-13 0 4-15,8 1-2 0,-9-2-1 0,13 4-2 16,-5-2 2-16,-7-2 4 0,-1 0-5 16,12 2 0-16,-4 1 8 0,-7-2-4 0,11 1 17 15,-13-2-14-15,11 2-12 0,0-1 13 0,0 0-7 0,-11-2 3 16,11 2 1-16,-2 1-4 0,-7 0-1 0,8-1-4 15,-9-3-2-15,12 2 4 0,-10 2-7 0,9 1 12 16,-1-3-5-16,-1 0 7 0,1-2-8 0,-10 0 4 16,10 4-3-16,-2-3 5 0,-8 1-6 0,1-1 0 15,-1 3-6-15,-1-2 5 0,-1-1-4 0,1 2 2 16,1-3-4-16,-2 2 5 0,0 0 1 0,-1 1-2 16,0-3-1-16,0 3 0 0,0 0-8 0,-2-1 3 15,0-1-3-15,1 1 5 0,-3 0-5 0,0 1 4 16,-2-2-2-16,-3 0-3 0,-2 2-2 0,2 0 1 15,-2-1 0-15,2 0-3 0,-1 1 9 0,5-1-5 16,-6 1-1-16,1-1-12 0,0 0 8 0,-1 0 2 0,2 0-3 16,2 0-8-16,-2 0 10 0,-2-1 6 15,7 1-5-15,-8 1 0 0,0-2 3 0,0 1 3 0,3-1-5 16,0-1 3-16,3 3-1 0,-5-2 0 16,7 1-3-16,-6-2-3 0,5 0-1 0,-1 0 3 15,-3 0 3-15,5 0-5 0,0 0-3 0,-2 0 14 0,3 0-2 16,-2 0-7-16,3 0 8 0,-4 0-3 0,4 0-1 15,-3 0 5-15,3 0-1 0,-3 0-2 0,3 0-2 16,4-2 0-16,-4 2 1 0,0 0 5 0,4 0-1 16,-3 0-2-16,0 2 1 0,1-4 2 15,-3 2-5-15,2 0 6 0,-4 0 2 0,3-1 0 0,-3-3 3 16,3 2-1-16,-3 2 2 0,0 0-4 0,-5 0 2 16,5-2-4-16,-7 4 2 0,3-4 4 0,-8 0-5 15,9 2 5-15,-4-1-4 0,-6 2 7 0,6-1-1 16,1-1 0-16,-6-1-4 0,1 2-1 0,-1 0 1 15,-4-2 4-15,4 1 1 0,-2 1 1 0,1-1 0 16,-8 1-1-16,9 0-3 0,-9 0 0 0,8-2 0 16,-8 2-2-16,4 2-1 0,-4-2-2 0,0 0-2 15,0 0-3-15,0 0-3 0,0 0-15 0,9 0-21 16,-9 0-30-16,0 0-24 0,0 0-46 0,0 0-55 16,0 0-55-16,0 0-62 0,0 0-80 0,0 0-413 15,0 0-857-15,-21-14 379 0</inkml:trace>
  <inkml:trace contextRef="#ctx0" brushRef="#br0" timeOffset="31802.437">5133 5621 143 0,'0'0'177'0,"0"0"-27"0,12 1 13 0,-12-1-10 16,0 0-11-16,12-2-9 0,-7 0-9 0,2 1 0 15,-1 0-7-15,2 0-6 0,1 0-8 0,0-1-6 16,0 1-4-16,2 0-2 0,3-1-6 0,-1 1-6 16,1 1-8-16,2-1-1 0,0-1-6 15,5 1-6-15,1-1-3 0,-7 2-2 0,6-1-7 0,1-1 0 16,0 2-4-16,-1-2-3 0,2-1-8 0,-1 0 6 16,1 3-7-16,-1-1 7 0,1 0-10 0,-1-1 3 15,1 0-3-15,1 1-2 0,1 1 2 0,-1 0-2 16,0 0 2-16,0 0-3 0,0 0 1 0,0 0-4 15,0 0-2-15,1 0 1 0,0 1-7 0,1-1 2 16,1 1 1-16,-2-3-4 0,0 3 4 0,2-2-5 16,-3 1 2-16,0 0 2 0,1 1 0 0,1-2-3 15,-2-1-1-15,1 2-1 0,-3 0 7 0,2-2-5 16,0 0 0-16,2 1-2 0,-2-1 2 0,1 1-1 16,0-1 0-16,-1-1-2 0,3 2 2 0,-2-1 9 15,1-1-12-15,0 1 1 0,0 0-4 0,1 2 4 16,-1-3-5-16,2 2 0 0,-2-1 4 0,0 1-5 15,0 2 3-15,0-1-6 0,0-1 6 0,-1 2-2 0,1-1 2 16,-2 3 0-16,0-3-5 0,1 0-2 16,0 2 7-16,-1-1-7 0,1 2 4 0,-1-2 4 15,-1 2-7-15,0-3 5 0,-1 1-1 0,1-1-2 16,0 0 1-16,-1 1 1 0,2-1 3 0,-2 0-2 0,2 0-5 16,-1 0 3-16,0 1 1 0,-3 0-2 0,2-1 9 15,-1 0-8-15,1 1 2 0,0 1 0 0,0-2 2 16,-2-1-1-16,2 1-3 0,-6 0 2 15,7-1-2-15,-2 1 2 0,2 0 5 0,0 1-3 0,-2-2-1 16,0 1 5-16,3 1-2 0,1-1 2 16,0 1-3-16,1-1 10 0,-4 0-7 0,4-1 8 15,2 1-8-15,-1-1-1 0,1 2-6 0,-1 0 2 16,-2 0 2-16,3-3 2 0,2 3 0 0,-2-1-4 0,-1 2 1 16,-1 0-1-16,1-1 2 0,0-1-2 0,1 2-2 15,-1-2 0-15,1 2 0 0,-1-2-1 0,2 1 5 16,-3-1-4-16,0 1-1 0,1-1 5 0,3 1-8 15,-3 1 2-15,1-1 4 0,-3-1-1 16,2 1 0-16,-2-1 3 0,2 1 1 0,-2 0-2 0,1-1-2 16,-1 0 1-16,0 0 1 0,-1 0 1 0,0 3 1 15,-1-1-6-15,-1-2 0 0,-1 0-1 0,1 1 5 16,-2 1-1-16,-3-2-9 0,4 0 6 0,-1 0 4 16,-3 0-4-16,4 0 1 0,0 0 4 0,-6 0-7 15,7 1 0-15,-2 1-1 0,2-2 6 0,-1 2-5 16,-5-2-1-16,5 0 2 0,1 0 5 0,-2 0-4 15,-3 0-2-15,5 1 0 0,1-1-4 0,-1 1 5 16,1-1-2-16,1 0 1 0,-3 1 4 0,4-2-3 16,-2 0 0-16,0 2 1 0,1-1-3 0,1-1 0 15,1 1 4-15,-1-1-3 0,0 1 3 0,2 0 4 16,-1 0-14-16,2 0 6 0,-2 0-3 0,13-2 3 16,-11 2 0-16,-1-1-1 0,2 2-2 0,9 1 7 15,-10-2 2-15,0 0 6 0,11 0-10 0,-13-3 18 16,15 6-20-16,-13-5 3 0,1 1-4 0,10 0 6 15,-10 0-3-15,-1-1 4 0,1 2 0 0,0 0-5 16,1-1 1-16,7-1 11 0,-11 2-11 0,2-1 1 16,1 2-2-16,-3-2 6 0,5 1-7 0,-4 0-1 15,-2 1 8-15,3 1-3 0,-4-1-3 0,4-1-2 16,-4 2 4-16,0-1-3 0,0 0 1 0,0 0-4 16,-1-1 5-16,1 2 2 0,-1-2-1 0,1 1 0 15,1 1 2-15,-2-2-5 0,-2 1 3 0,0 1-7 0,0-1 3 16,-1 0 1-16,-3 0 0 0,4-1 2 15,-1 0-8-15,2 0 4 0,-1 2 1 0,2-2-1 16,-3 0-1-16,-5 0 4 0,7 0 1 0,0 1 1 16,-7 0-2-16,9-2 2 0,-3 1 4 0,2-1-8 15,-2 1-2-15,-1 0 4 0,1-2 5 0,1 2-6 16,1 0 6-16,1-1-7 0,-2 0 0 0,2 2 6 0,-3-1-7 16,1 0 4-16,1 0-1 0,-1-2 2 0,1 3 5 15,-3-1-5-15,4-1 3 0,-3 0 15 0,1 2-16 16,1-2-5-16,-1 1 6 0,2 1-8 0,-1-3 7 15,1 2-2-15,-2 0 0 0,0 0 5 16,0 0 6-16,0 0-4 0,-2-1 0 0,3 2 4 16,-3 0 4-16,1-2-3 0,-1 1 1 0,-4 0 3 0,5 1 0 15,0 1-4-15,-1-1-2 0,2 0 5 0,-6-1-8 16,6 2 5-16,-6-2 1 0,6 0-7 0,-5 2 6 16,3-2-5-16,1 1-5 0,0-1 1 15,1 1-4-15,-6 1 10 0,5-1-6 0,-5 0 0 0,5 0 1 16,0 0 7-16,-2-1-8 0,3 0 4 0,-5 1 2 15,3-4-3-15,2 2-1 0,-1 1 3 0,1 0 2 16,1 0 0-16,-3 0-2 0,2 0 4 0,-1-3 2 16,2 2-3-16,-2 1-3 0,-4 0 8 0,7 0-7 15,-2 0 6-15,4 0 0 0,-5-1-2 0,3 0-2 16,2 1 2-16,0-1 0 0,-2 1 2 0,0 0-9 16,1-2 10-16,-1 1-5 0,0 1-5 0,0 0 6 15,-2-1 1-15,1 0-2 0,1 1 2 0,1 0-7 16,-1 0 9-16,0-2-5 0,0 1 7 0,-1 0-8 15,2 2 2-15,-1-1 0 0,-2 0-2 0,1-1-2 16,2 2 3-16,-2-1 4 0,1-1-4 0,1 1-4 0,0 0-1 16,-1 0 4-16,0-1-3 0,3 0 2 15,-2-1 6-15,-1 1-11 0,2-1 3 0,0 2-1 16,0 0-5-16,0-2 3 0,0 1 5 0,0-1-5 16,1 2 9-16,-1-1-7 0,-2-2-5 0,3 2 8 0,-2 1-4 15,2-1 6-15,-1 0-1 0,0 2 4 16,-1-1-3-16,1-1 6 0,0 1-2 0,2-2-3 15,-2 2 4-15,1-1 3 0,-2 2 2 0,1-2-8 16,-1 2 0-16,-2 0 7 0,1-3-1 0,2 2-1 16,-2 0-2-16,0 0 2 0,-1 0-2 0,2 0-4 15,-3 0 2-15,0 0 0 0,0 1-3 0,1-1-1 16,3-1-1-16,-6 1-1 0,3 0 0 0,-1 0 1 16,-1 0-2-16,1 0 2 0,-1 0-3 0,0 2-2 0,2-1 5 15,0-1-1-15,-2 0 2 0,0 0-10 0,1 1 6 16,1 0 1-16,1-1 1 0,-3 2-1 0,3-2-3 15,0 0 10-15,-3 0-8 0,1 0 1 16,0 0 6-16,-1 2-9 0,3-2 1 0,1 1-6 0,-4-1 6 16,0 0-1-16,2 2 0 0,-3-2-3 0,1 1-1 15,1-2-1-15,2-1 1 0,-3 2 2 0,-4 0 0 16,7 0 0-16,0 0 2 0,0 0-2 0,0 0-3 16,0 0 2-16,-3 0-1 0,6 0 0 0,-2 0 3 15,1 0-3-15,0-3-2 0,2 3 5 0,1 0-3 16,0 0 2-16,-1 0-1 0,2-1 1 0,-1 0 0 15,0 0-1-15,0 0 0 0,11 1-1 0,-11-1-2 16,9 1 2-16,-10-1 0 0,10 0 0 0,-8 1 1 16,8 0 0-16,-9-1-2 0,0 0-2 15,11 2 4-15,2-2 1 0,-13 1-4 0,10-2 1 0,-1-1-6 16,-9 3 11-16,1 0-4 0,10 1 5 0,1-1 0 16,-13 0-3-16,2 0-1 0,9 0 2 0,-1-1 3 15,-9 1 1-15,10 0-7 0,0 0 9 0,0 0-6 16,-10 0-1-16,9 1-5 0,-9-1 8 0,11 2 1 15,-9-2-2-15,8 0 1 0,-9 2-1 0,-1-2-2 0,11 0 0 16,-2 0 0-16,-9 0 5 0,1 1-3 16,8-2 1-16,-7 1 1 0,-2 0 4 0,1 0-1 15,0 0 1-15,8 0 5 0,-9 0 0 0,-1 0 0 16,0 0 7-16,2 0-1 0,8 2-3 0,-10-2 8 0,0 0-10 16,1 0 8-16,-1 0-1 0,1 0 2 0,-2-1 7 15,0 2-8-15,-2-1 5 0,1 0-3 16,-1 1 2-16,0 0-1 0,-1 0 1 0,0-1-2 15,-1 1 12-15,-1 0-12 0,-5 0 1 0,4-2-1 0,0 1 2 16,-4 1 6-16,-1 0-9 0,-1-1-4 0,-1 0 3 16,0 0 2-16,-4 2-7 0,2-2-1 15,-1 1-5-15,-2-1 3 0,1 0-2 0,-1 2-3 0,0-2-2 16,-1 0 4-16,-2 0-3 0,-6 0-8 0,9 1 5 16,-9-1-1-16,7 0-7 0,-7 0 0 0,7-1-8 15,-7 1-19-15,0 0-29 0,0 0-42 0,0 0-52 16,0 0-71-16,7-2-67 0,-7 2-97 0,0 0-164 15,0 0-326-15,0 0-946 0,0 0 419 0</inkml:trace>
  <inkml:trace contextRef="#ctx0" brushRef="#br0" timeOffset="39688.712">9234 6810 112 0,'-1'5'163'0,"1"-5"-2"0,0 0-6 0,0 0 0 16,0 0-6-16,0 0-4 0,0 0 4 0,0 0-12 15,0 0-5-15,0 0-3 0,0 0-7 0,0 0-4 0,0 0-8 16,0 0-7-16,0 0-5 0,0 0-5 0,0 0-7 16,0 0-8-16,5 2-4 0,-5-2-9 0,0 0-6 15,0 0-3-15,0 0-5 0,0 0-6 0,0 0-3 16,0 0-2-16,0 0-4 0,8 0-4 0,-8 0-1 15,7 2-2-15,-7-2-3 0,7 1-6 0,-7-1 11 16,13 0-6-16,-7 0-6 0,2 0 1 0,2 0-1 16,-1 0 1-16,0 0-2 0,1 0-4 0,0 0 3 15,2 1-6-15,0-1 6 0,0 0 1 0,1-1-4 16,1 1 3-16,-1 0-4 0,-3-3 4 0,4 3-6 16,0-1 4-16,0 0-5 0,0 1 1 0,-1 0-5 15,1 0 5-15,0 0 0 0,0 0-4 0,0 1-1 16,-1 0 3-16,1-1-2 0,-2-1 1 0,1 1 1 15,3 0-2-15,-2 1 4 0,0-3-6 0,1 1-3 16,2 2 1-16,-3-2 2 0,8 2-1 0,-7-2 4 0,0 0-4 16,1 1 5-16,-2-1 5 0,3 0-3 15,-2 0 2-15,2 2-3 0,-3-1 0 0,2 1 2 16,0-1-1-16,4-1-4 0,-5 1-3 0,-1-1 0 16,1 1-3-16,0 0 5 0,0 0 3 0,0 0-4 15,0 0-4-15,1 0 0 0,-2 0 0 0,0 1 0 0,2-2 2 16,-1 1 4-16,0 1-2 0,1 1 12 15,-2-3 7-15,3 1 0 0,0 0-1 0,-3 1-3 16,2 1-1-16,-1-2 1 0,1-1-11 0,6 2 2 16,-8-1 11-16,2-2-13 0,6 3-3 0,-1-1 2 0,-5 1-1 15,4-1 4-15,2 2-4 0,-7-2 2 16,1 0 3-16,0 2-8 0,6-2 2 0,-1 1-2 0,-5-1 3 16,-1 0-3-16,9 1 0 0,-7 1 1 0,-2-2-2 15,2 0 1-15,3 1 2 0,-5-1-1 0,2-1-3 16,-4 1 7-16,5 0-6 0,-1 0 0 0,-3 1 6 15,3-2 23-15,-2 1-11 0,5-2-4 0,1 4-3 16,-6-2-3-16,1-2 12 0,1 4-9 0,3-5 6 16,0 3-10-16,-4 0 2 0,0-1-3 0,5 1 2 15,0-2 1-15,-4 2-3 0,6 0-3 0,-3 0 2 16,2 0 10-16,2-2-1 0,-2 1 3 0,1 0-2 16,-2 1 9-16,2 0-7 0,1-2-5 0,-3 1 3 15,0 1 3-15,-4 0 0 0,4 0-8 0,0 0 21 16,-4 0-3-16,5 0-4 0,-2 0-7 0,3 0 5 15,-2-2-5-15,-1 2 3 0,1 0-12 0,-5 0 7 16,6 0 0-16,0 0-6 0,-6 0 4 0,6 0 6 0,-1 0-18 16,1 0 10-16,-1 0-6 0,0 2 2 0,0-2-5 15,-1 0 4-15,1 0 1 0,-1-2-5 16,-1 4 34-16,3-2-4 0,-2 0-5 0,-4 0 2 0,4-2-1 16,1 1-4-16,-5 2-1 0,1-1 0 0,-1-1 1 15,1 0-1-15,-2 0 17 0,1 0 15 0,0 1-13 16,0-1-2-16,-1 1-7 15,-1-1 0-15,1-2-7 0,0 3 4 0,-1 0-3 0,1-2 0 0,-1 2-7 16,-5 0-3-16,4-1 5 0,-4 1 17 0,2 0-3 16,-3-1-2-16,-3 1 9 0,-5 0-7 0,11-1 2 15,-11 1 10-15,10 0-6 0,-10 0 3 0,5 0 8 16,-5 0-4-16,0 0-3 0,7 0-1 0,-7 0-4 16,0 0-6-16,0 0 5 0,6-2-8 0,-6 2-3 15,0 0-5-15,0 0-3 0,0 0 0 0,0 0-1 16,0 0-8-16,0 0-25 0,0 0-52 0,0 0-73 15,3-3-83-15,-3 3-92 0,0 0-127 0,0 0-430 16,0 0-938-16,0 0 416 0</inkml:trace>
  <inkml:trace contextRef="#ctx0" brushRef="#br0" timeOffset="42552.01">18041 6857 126 0,'0'0'164'15,"0"0"-17"-15,0 0-10 0,8 0-19 0,-8 0-2 0,0 0-15 16,0 0-2-16,0 0-13 0,8-2-4 0,-8 2-5 16,0 0-2-16,0 0-7 0,0 0 6 0,0 0-6 15,7 0-1-15,-7 0-8 0,0 0 2 0,0 0-7 16,4 2 4-16,-4-2 2 0,0 0-3 0,0 0-4 16,0 0-8-16,10 0 0 0,-10 0-1 0,7 0-2 15,-7 0-2-15,9 1-2 0,-9-1-1 0,10-1-6 16,-5 2-3-16,4 2-1 0,-2-3 2 0,0 1-2 15,1-2-2-15,1 2 1 0,-1-1-3 0,2 0 5 16,0 2-1-16,0-2 0 0,4 0-1 0,-2 1-2 16,1-2-5-16,1 1 3 0,0 0-1 0,2-2-1 15,-2 2 2-15,2 0-1 0,-1 0 0 0,0 0 1 16,-1-1-1-16,2 1-3 0,1 1-1 0,-2-2 1 16,1 2-3-16,-4-1 4 0,0-1 8 0,-1 1 3 15,3 1-5-15,-1 1 1 0,-2-2 1 0,3 0-2 16,-1 1 12-16,1-1 1 0,0 0-2 0,0-1-8 15,0 3 5-15,-1-2-10 0,1 2 1 0,0-2-3 0,1-2-4 16,1 4-3-16,-2-1 3 0,1-1-3 16,1 2 0-16,-1 0 0 0,1-2-5 0,0 1 10 0,-1 2 10 15,0-3 1-15,2 0-6 0,-3 0-3 0,3 0 2 16,-3 0-3-16,3 0 4 0,-3 0-5 0,3 2 0 16,-2-1 5-16,0 0-6 0,-1-1 2 0,3 0-6 15,5 1-3-15,-9 1 2 0,4-2-6 0,-3 0 2 16,0 2 0-16,2-2 3 0,0 1 0 0,0 0-2 15,5 0 22-15,-3 0-12 0,2 1 4 0,-4-2-4 16,0 1 15-16,1 1-16 0,3-3 13 0,-4 2-2 16,0 2-1-16,4-3-8 0,1 2-3 15,-4-2-1-15,4 0-4 0,-6 1 9 0,1-1-9 0,5 1-1 16,-5-1-2-16,0 1-1 0,0 0 8 0,1 2-6 16,3-3-3-16,2-1-5 0,-8 2 6 0,3 0-13 15,-1 1 19-15,0-1-10 0,4-2 13 0,1 2 10 16,-4 0 3-16,-2-3 1 0,0 2 3 0,2 0-11 15,3 0 3-15,2-2-10 0,0 2 3 0,0 0 2 16,-6 0-7-16,4 0 6 0,1 2-1 0,1-2 10 0,-7 0-18 16,6 0 2-16,-1 0-6 0,2 0-1 0,-8 1 1 15,2 0 0-15,6 0 17 0,-7 0 1 0,0-1 3 16,2 0-4-16,-2 0-3 0,2 1 1 0,-2-2-3 16,2 1-2-16,-2 1-6 0,2-1-3 0,-2 0 6 15,0 1 0-15,1 0-4 0,0 1-1 0,-2-4 2 16,1 2-1-16,0 0-2 0,1 2 1 0,0-1-5 15,4 1-4-15,-4-1 4 0,0-1-4 0,-2 1 6 16,9-1 15-16,-4 2 5 0,-2-2 4 0,3 0-6 16,2 2 0-16,-7-1-4 0,2-1-2 0,4-3-6 15,-5 3 2-15,1 2 0 0,3-2 1 0,2 0-6 16,-7 0 4-16,7 1-5 0,-6-2 3 0,5 1-7 16,-5 1 6-16,-1-4 1 0,6 5-6 0,-5-4 3 15,-1 0-2-15,2 2 2 0,-2 0 2 0,2-1 1 16,5 0 4-16,-7 2 0 0,0-1-2 0,2 0 1 15,-1 1-5-15,-2-3 3 0,4 1 0 0,-1 0-4 0,4 0-1 16,-6 1-3-16,1-2 1 0,1 1 1 0,-3 1-1 16,3-1-2-16,4 0 0 0,0-1 0 15,-1 4 0-15,1-4 2 0,-4 1-6 0,0 0 6 0,3-1-1 16,-5 0 2-16,6-1 18 0,-5 2-1 0,6 1 2 16,-7-3-4-16,7-1-3 0,-1 4 3 0,-1-1-6 15,1-1-5-15,-2 1 3 0,-2-1-6 16,4 2 1-16,-5-1-1 0,6-1 2 0,-5 2-2 0,3 1 0 15,1-2 0-15,-5-1-2 0,1 0 0 0,2 1-1 16,-2 0 1-16,-1-1-4 0,-1-1 6 0,2 1 4 0,0 0 19 16,4-1-4-16,-1 3 0 0,-5-4-2 15,1 4-5-15,1-2 0 0,-2 2-1 0,1-4-5 16,-1 4 2-16,1-3-1 0,-2 3-4 16,1-2 1-16,-1 1 1 0,3 1-5 0,-1-1-2 0,-1-1 1 15,1 1-4-15,0 1 0 0,0 0-18 0,4 0 1 16,-4-2 2-16,-1 2 1 0,6 0 3 0,-7 2-3 15,3-2 9-15,-2-2-5 0,1 4 3 0,-2-4-3 0,2 2 2 16,-1 0 2-16,0 0 3 0,0-1-4 0,0 1-1 16,-1-2 3-16,0 2-3 0,0 0 1 0,0-1 2 15,1-1-1-15,-2 1-2 0,2-1 3 0,-2 2-3 16,1-1 3-16,-2-1 1 0,4 2-1 0,-2-2 0 16,1 2 6-16,-1-2-5 0,-1 2-6 0,1-1 2 15,0-1 5-15,-1 2 0 0,1 0-2 0,2 0 4 16,-1 0-2-16,-2 0-4 0,2-1 1 0,0 1 3 15,-1-2 1-15,1 1 0 0,-3 2-3 0,4-1 1 16,-2 0 3-16,1-1-1 0,0 1 0 0,-1 0-4 16,1-2-2-16,-1 2 5 0,1 2 0 0,-2-2 2 15,2-2 1-15,-2 2-1 0,2-1-1 0,-1 0-1 16,0 2-2-16,-4-1 3 0,4-1-4 0,-5-1 4 16,1 4-1-16,0-2-4 0,-1 1 8 0,-2-1 9 15,1 0 12-15,-2 0-1 0,-6 0 0 0,10 0 4 16,-10 0-4-16,8-3-3 0,-8 3 3 0,6 2 0 15,-6-2-6-15,0 0-1 0,7-2 0 0,-7 2-1 16,0 0-1-16,0 0-1 0,0 0-4 0,7 0 3 0,-7 0-5 16,0 0 2-16,0 0 0 0,0 0-1 0,0 0 3 15,0 0-4-15,0 0 0 0,0 0-4 16,0 0 2-16,0 0 2 0,0 0-4 0,5-1-1 16,-5 1-1-16,0 0 3 0,0 0-1 0,0 0-7 0,0 0 3 15,0 0-15-15,0 0-40 0,0 0-40 0,0 0-47 16,0 0-50-16,0 0-52 0,0 0-69 0,0 0-89 15,0 0-410-15,-22-1-878 0,22 1 388 0</inkml:trace>
  <inkml:trace contextRef="#ctx0" brushRef="#br0" timeOffset="72458.23">7098 13388 24 0,'0'0'153'0,"0"0"-19"16,0 0-1-16,0 0-8 0,0 0-15 0,0 0 6 15,0 0-3-15,0 0-13 0,0 0-1 0,0 0-13 16,0 0-10-16,0 0 10 0,0 0-8 0,0 0 3 16,0 0 1-16,0 0-6 0,0 0-6 0,0 0-9 15,0 0-6-15,22 6-4 0,-13-4-5 16,-1 1-2-16,1 0-13 0,3 2 4 0,0 0-5 15,0-2-4-15,1-1 1 0,-3 2-10 0,2-1 5 0,-1-1 0 16,-1 0 1-16,0 0-2 0,0 0-2 0,0-2-3 16,1-2-5-16,-2 0 4 0,1-1-5 0,-1-1 3 15,3-2 0-15,-1-1-10 0,-4 0 3 0,4-2 3 16,-3 0-5-16,1 0 6 0,0 0-5 16,1 0-3-16,-1 3 5 0,-2 0-4 0,-1 1 2 15,1-1 2-15,1 3 0 0,0 1 8 0,1 1 8 16,-9 1 17-16,21 1 7 0,-8 4 2 0,-2-2 5 15,1 1 3-15,-4 2-1 0,6-2 6 0,-2 2 0 16,0 1-3-16,0-1-3 0,-3-1-9 0,2 0-1 16,2-1-1-16,1-1 4 0,-3 1-8 0,0-4-4 15,2 0-1-15,0 0 1 0,1-4-11 0,-2 0-2 16,0-2-3-16,0-2 6 0,1 2-9 0,-3-2 4 16,1 0-10-16,0-1-1 0,-1 0 0 0,1 1 1 15,1-1-1-15,-1 1-6 0,0 1 1 0,2 2-3 16,-3 1 2-16,3 0 1 0,-2 4-6 0,1-2 8 15,3 4 7-15,0 0-1 0,-1-1 14 0,2 2 1 16,-2 2-2-16,5-1-5 0,-4-1 6 0,0-1-10 16,-1 2 8-16,0-2-8 0,2 1-1 0,-1-1 1 15,2-1-1-15,-3 0-7 0,0-2 1 0,2 0 3 16,-2-2-2-16,0-1-2 0,1 0 2 0,-1-3-3 16,6-3 3-16,-9 3-7 0,2-1 1 0,0 2-2 15,-2-3-4-15,3 1 4 0,-3 0 6 0,2-1-7 16,0 5 1-16,1-2 4 0,-1 1-8 15,3 1 3-15,0 6 0 0,-1-2 10 0,5 4 17 0,1 2 14 16,0-2 5-16,1 2 19 0,0 0 2 0,-1 1-3 16,-2-1-11-16,2 2 0 0,1-2-5 15,-1 0-3-15,0-3 2 0,-5 0-10 0,5-2 5 16,-5 1-6-16,5-1-8 0,-5-1 7 0,0-1-8 0,4-3 4 16,0-1-3-16,-5 2-9 0,6-2 3 15,-6 0-5-15,1 2 0 0,-1-1 0 0,7 1-4 16,-1-2-2-16,1 3-1 0,1 3-1 0,-1-1 2 15,0 1-18-15,0 1 12 0,-2 0 2 0,-4 1-8 16,7-1-46-16,-1 2-61 0,-7-1-88 0,0 1-132 16,-6-1-408-16,4-2-794 0,2 6 352 0</inkml:trace>
  <inkml:trace contextRef="#ctx0" brushRef="#br0" timeOffset="74592.156">14628 13453 135 0,'-7'-1'162'0,"-1"-5"-15"0,2 4-13 0,6 2-8 15,-13-5 0-15,9 2-14 0,-3-1-4 0,0 2 4 16,0-4-5-16,1 3 5 0,2 0-10 15,4 3 0-15,-7-4 5 0,7 4 3 0,-7-2-6 16,7 2 0-16,-4-2-11 0,4 2-4 0,0 0-6 16,0 0 1-16,-7-2-18 0,7 2-4 0,0 0-10 15,0 0 6-15,0 0 5 0,-3 10-6 0,3-10-4 16,4 10-6-16,-3-4-1 0,4 1-6 0,-4-2-6 16,1 1-3-16,0 1 3 0,4-1-7 0,-3-2-4 15,1 1 0-15,-1-1-6 0,1-1-2 0,3-1-6 16,0-1-3-16,3-1-6 0,-2-1-3 0,2 1-5 15,4-2-9-15,-4 1-6 0,0-2-5 0,4-4 10 16,0 3-8-16,-1-1 0 0,1-1 2 0,0 0 7 16,0 0-7-16,0 2 11 0,-1-3-8 0,-3 5 10 15,5-3 3-15,-5 4 2 0,-1-2 9 16,1 2 7-16,-1 1 18 0,3 1-3 0,-4 1 18 0,-1 1-2 16,-1-1-5-16,2 3-5 0,-1-1-1 0,-1-1 35 15,0 3-9-15,-6-6-9 0,12 6 2 0,-8-1-6 16,1-1-6-16,0 1 3 0,-5-5-3 0,9 3-4 15,-9-3-1-15,12 4-2 0,-3-4-3 0,-1 0 3 16,-8 0-14-16,17-5 2 0,-8 0-6 0,3 1-6 16,1-3-1-16,0-1-1 0,-4-1 1 0,1 0-9 15,0 2 11-15,-1-4-6 0,-1 5 2 0,2-2 0 16,1 2-4-16,-4 1 7 0,0-1-1 0,0 3 5 16,0 1-1-16,-7 2 9 0,15-3-13 0,-8 3-5 15,-7 0 32-15,13 2-2 0,-13-2 0 0,15 5-4 16,-4-4 5-16,-3 2 7 0,2 0-15 0,2 1 8 15,1-1-10-15,0-2-1 0,0 3 10 0,-4-3-18 16,1 1-4-16,3-2-2 0,-3 0 10 0,0 0-4 16,4-2 7-16,-2-2-5 0,1 2-2 15,0-3-12-15,-1 1 7 0,0-1-3 0,1-2 9 16,-4 2-14-16,1-2-3 0,3 2 7 16,-6 2 4-16,2-1 7 0,0 2-1 0,-9 2 10 0,19-6 11 15,-7 5 7-15,-3 2 19 0,1 2 4 0,-1-2 16 0,4 3-12 16,0 1-5-16,0 0 0 0,0 1-18 15,2 1 3-15,0-1 2 0,5 3-7 0,0-2-18 16,1-2 3-16,0 1 9 0,1 0-7 0,2-2-4 16,-1-3-9-16,2-1 14 0,-1-1-11 0,4 0-3 15,-2-3-11-15,4 2 5 0,-1-4 3 0,8 0 1 16,-9-2-5-16,-4 1 1 0,0 2 0 0,2-1-3 16,1-2-4-16,-2 2 0 0,1 2-9 0,-6 2 2 15,1 2 8-15,-6-1-3 0,-1 1 5 0,2 0 17 16,-1 4 8-16,4 3 0 0,-5 0-5 0,7 2-1 15,-4 2 4-15,-3-2-8 0,3 1 1 0,2 2-10 16,-6-3-19-16,0 0-50 0,5-2-42 16,-4-1-82-16,3 5-113 0,3-1-149 0,-6-6-289 0,8-5-792 15,-6 0 351-15</inkml:trace>
  <inkml:trace contextRef="#ctx0" brushRef="#br0" timeOffset="83262.256">14829 11007 243 0,'0'0'297'0,"0"0"0"0,0 0-9 0,0 0-1 15,0 0-23-15,0 0-10 0,0 0-18 0,7 0-15 0,-7 0-10 16,0 0-23-16,0 0-5 0,0 0-4 0,0 0 6 15,0 0-16-15,0 0-17 0,0 0-1 0,0 0-6 16,0 0 3-16,0 0-13 0,0 0-4 0,0 0-6 16,0 0-7-16,0 0-2 0,0 0-10 0,0 0-8 15,0 0-2-15,0 0-3 0,0 0-6 0,0 0-3 16,0 0-8-16,0 0 0 0,0 0-5 0,0 0-1 16,0 0-4-16,0 0-2 0,0 0-2 0,0 0 1 15,0 0-1-15,0 0-4 0,0 0-2 0,0 0 0 16,0 0-2-16,0 0 2 0,0 0-5 0,0 0-6 15,0 0-7-15,0 0 0 0,0 0-4 0,0 0-3 16,0 0-3-16,0 0-1 0,0 0 0 0,0 0-5 16,0 0 3-16,0 0-8 0,0 0 3 0,0 0-1 15,0 0 1-15,0 0-2 0,0 0 1 0,0 0 1 16,0 0 2-16,0 0 2 0,0 0-4 0,0 0 12 16,0 0-8-16,0 0 2 0,-8 10 2 0,8-10-4 15,0 0 3-15,0 0-2 0,0 0 1 0,0 0-1 0,0 0-2 16,0 0-3-16,0 0 8 0,0 0-6 15,0 0 1-15,0 0-4 0,0 0 4 0,0 0-5 16,0 0-2-16,0 0 1 0,0 0-1 0,0 0 1 16,0 0 0-16,0 0-1 0,0 0 0 0,0 0 1 15,0 0-3-15,0 0-5 0,0 0 10 0,0 0 1 0,0 0-2 16,0 0-2-16,0 0-3 0,0 0 4 16,0 0 0-16,0 0-8 0,0 0 6 0,0 0-2 15,0 0 6-15,0 0-9 0,0 0 3 0,0 0 1 0,0 0-3 16,0 0-2-16,0 0 5 0,0 0-11 0,0 0 3 15,0 0 6-15,0 0 2 0,0 0-10 0,0 0 4 16,0 0-5-16,0 0 5 0,0 0-2 0,0 0-4 16,0 0 5-16,0 0 2 0,0 0-4 0,0 0 3 15,0 0-6-15,0 0 8 0,0 0 4 0,0 0-6 16,0 0-10-16,0 0 8 0,0 0 2 0,0 0-5 16,0 0 3-16,0 0 0 0,0 0 4 15,0 0-5-15,0 0 5 0,0 0 3 0,0 0 6 0,0 0-5 16,0 0 1-16,0 0-2 0,0 0 1 0,0 0 1 15,0 0 2-15,0 0-5 0,0 0-4 0,0 0 0 16,0 0 6-16,0 0 15 0,0 0-22 0,0 0 8 16,0 0-13-16,0 0 5 0,0 0 0 0,0 0-12 15,0 0 0-15,0 0-23 0,0 0-26 0,0 0-39 16,0 0-44-16,0 0-64 0,0 0-78 0,0 0-80 16,0 0-103-16,0 0-113 0,1-20-387 0,-1 20-1042 15,3-12 461-15</inkml:trace>
  <inkml:trace contextRef="#ctx0" brushRef="#br0" timeOffset="99361.563">10102 8127 146 0,'0'0'205'15,"2"-10"-16"-15,-1 6-11 0,0-1-12 0,-1 5-14 16,3-8-3-16,-1 4-6 0,-2 4-6 0,1-8 2 16,-1 8-2-16,2-6-3 0,-2 6-5 0,0 0-7 15,1-5-10-15,-1 5-4 0,0 0-12 16,0 0-7-16,1-4-10 0,-1 4-5 0,0 0-10 0,0 0-5 16,0 0-5-16,0 0-4 0,0 0 0 0,0 22-4 15,-1-13-10-15,-2 4 1 0,3 2-1 0,-3 3-3 16,2-4-6-16,-2 5 1 0,3 0-2 0,-1-1-4 15,-2 0 0-15,4 1 1 0,-1 0-6 0,-1-4 1 0,-2-1-1 16,3 5-7-16,-4-5 1 0,2 0-3 16,1 0-20-16,-2-2-22 0,0 1-24 0,0-3-23 15,0 1-31-15,-1 1-32 0,1-4-39 0,0-1-30 0,1 1-211 16,-3-4-459-16,2 1 203 0</inkml:trace>
  <inkml:trace contextRef="#ctx0" brushRef="#br0" timeOffset="99718.045">9967 8336 98 0,'0'0'233'0,"0"0"-21"0,0 0-23 16,0 0-21-16,0 0-14 0,0 0-9 0,0 0 1 16,0 0-15-16,0 0-10 0,0 0-12 0,14 14 13 15,-9-6-7-15,0 3-11 0,2 0-12 16,-4 0-7-16,2 3-6 0,1-2-10 0,1 1-6 15,-3-1-7-15,3 0-5 0,-1 0-7 0,0 0 3 0,-1-1-10 16,3 0-2-16,-3-3-8 0,-1 0-6 0,-1-1 7 16,0-1-6-16,1-3-3 0,-3 2 1 0,5-2 1 15,-3 0-3-15,-3-3 15 0,4 5 9 0,-4-5 10 16,0 0 12-16,0 0-14 0,10-6-6 0,-4 1-3 16,-1-2-8-16,2-3 6 0,-1-3-3 0,5 2-5 15,-6-2-5-15,4 0-3 0,-3 1-1 0,1 0 1 0,1 1-3 16,1-1 0-16,-1 1-13 0,2 3 0 15,-5-1 4-15,0 3-4 0,2 0 4 0,-3 1-5 16,-1 1-3-16,1 0-2 0,-4 4-43 0,4-5-39 16,-2 2-45-16,-2 3-52 0,5-2-90 0,-5 2-205 15,0 0-513-15,0 0 226 0</inkml:trace>
  <inkml:trace contextRef="#ctx0" brushRef="#br0" timeOffset="101130.95">10144 9307 13 0,'3'4'149'0,"-3"-4"-19"0,0 0-3 16,0 0-7-16,0 0-6 0,0 0-10 0,0 0-5 16,0 0-11-16,0 0-10 0,0 0-4 0,0 0-5 0,0 0-11 15,0 0-8-15,0 0-3 0,0 0-11 0,0 0-10 16,0 0-29-16,0 0-19 0,0 0-31 0,0 0-46 16,0 0-103-16,0 0-217 0,0 0 97 0</inkml:trace>
  <inkml:trace contextRef="#ctx0" brushRef="#br0" timeOffset="102192.277">12118 9276 165 0,'0'0'235'0,"0"0"-22"0,0 0-16 16,5 2-15-16,-5-2-15 0,0 0-12 0,0 0-21 16,0 0-9-16,4 2-17 0,-4-2-3 0,0 0-14 15,0 0-7-15,0 0-10 0,0 0-8 0,0 0-8 16,0 0-4-16,0 0-1 0,0 0-13 0,0 0-18 15,1 5-36-15,-1-5-32 0,0 0-41 0,0 0-42 16,3 7-213-16,-3-7-371 0,0 0 164 0</inkml:trace>
  <inkml:trace contextRef="#ctx0" brushRef="#br0" timeOffset="102428.288">12627 9318 150 0,'6'4'281'0,"-6"-4"-28"0,0 0-23 16,2 1-25-16,-2-1-21 0,0 0-17 0,0 0-22 15,6 2-15-15,-6-2-30 0,0 0-30 16,0 0-29-16,0 0-29 0,3 5-39 0,-3-5-47 0,0 0-58 15,0 0-158-15,0 0-313 0,0 0 139 0</inkml:trace>
  <inkml:trace contextRef="#ctx0" brushRef="#br0" timeOffset="102653.662">13222 9367 35 0,'0'0'339'0,"0"0"-30"0,4 3-28 0,-4-3-33 16,0 0-26-16,0 0-28 0,0 0-11 0,4 3-28 16,-4-3-41-16,0 0-40 0,0 0-47 0,0 0-43 0,0 0-51 15,0 0-60-15,0 0-202 0,5 2-356 16,-5-2 158-16</inkml:trace>
  <inkml:trace contextRef="#ctx0" brushRef="#br0" timeOffset="102868.84">13752 9401 207 0,'0'0'319'0,"0"0"-31"16,0 0-26-16,5 2-26 0,-5-2-25 0,0 0-24 16,0 0-19-16,0 0-16 0,0 0-28 0,4 4-38 15,-4-4-29-15,0 0-48 0,0 0-56 0,0 0-59 16,0 0-74-16,0 0-150 0,0 0-356 0,7-7 159 16</inkml:trace>
  <inkml:trace contextRef="#ctx0" brushRef="#br0" timeOffset="103092.291">14446 9381 158 0,'6'2'349'0,"-6"-2"-33"0,4 2-28 0,-4-2-32 15,0 0-27-15,6 2-21 0,-6-2-27 16,0 0-37-16,0 0-34 0,0 0-44 0,5 1-43 16,-5-1-44-16,0 0-42 0,0 0-57 0,0 0-234 0,0 0-384 15,9-3 170-15</inkml:trace>
  <inkml:trace contextRef="#ctx0" brushRef="#br0" timeOffset="103337.249">15000 9304 23 0,'5'3'425'15,"-5"-3"-51"-15,0 0-21 0,0 0-38 0,0 0-32 16,6 0-27-16,-6 0-28 0,0 0-22 0,0 0-16 15,4 1-19-15,-4-1-26 0,0 0-25 0,0 0-50 16,0 0-48-16,7 2-55 0,-7-2-68 0,0 0-76 16,7 1-100-16,-7-1-156 0,8 2-467 0,-8-2 207 15</inkml:trace>
  <inkml:trace contextRef="#ctx0" brushRef="#br0" timeOffset="103533.905">15540 9330 369 0,'5'2'396'0,"-5"-2"-55"0,0 0-31 0,6 2-27 0,-6-2-35 16,0 0-27-16,4 2-27 0,-4-2-52 0,0 0-60 15,0 0-83-15,0 0-84 0,5 2-105 0,-5-2-195 16,0 0-418-16,0 0 185 0</inkml:trace>
  <inkml:trace contextRef="#ctx0" brushRef="#br0" timeOffset="103765.324">16528 9362 474 0,'0'0'438'0,"7"1"-44"16,-7-1-25-16,4 2-23 0,-4-2-32 15,0 0-22-15,7 1-29 0,-7-1-39 0,0 0-20 0,0 0-27 16,0 0-64-16,6 1-53 0,-6-1-65 0,0 0-78 16,0 0-93-16,0 0-114 0,0 0-229 0,0 0-563 15,0 0 249-15</inkml:trace>
  <inkml:trace contextRef="#ctx0" brushRef="#br0" timeOffset="103969.778">16995 9391 430 0,'0'0'404'15,"3"1"-36"-15,-3-1-36 0,0 0-35 0,4 3-41 16,-4-3-15-16,0 0-35 0,0 0-48 0,10-1-60 0,-10 1-78 16,7 1-91-16,-7-1-129 0,10-3-224 15,-3 2-458-15,0-3 203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54:35.039"/>
    </inkml:context>
    <inkml:brush xml:id="br0">
      <inkml:brushProperty name="width" value="0.05292" units="cm"/>
      <inkml:brushProperty name="height" value="0.05292" units="cm"/>
      <inkml:brushProperty name="color" value="#FF0000"/>
    </inkml:brush>
  </inkml:definitions>
  <inkml:trace contextRef="#ctx0" brushRef="#br0">22746 6090 82 0,'0'0'151'0,"0"0"0"0,0 0-3 16,0 0-9-16,3-4-8 0,-3 4-12 0,0 0-5 0,0 0-3 15,0 0-8-15,2-5-1 0,-2 5-3 16,0 0-7-16,0 0-10 0,0 0 4 0,2-4-3 16,-2 4 2-16,0 0-7 0,0 0 2 0,0 0-3 0,0 0-3 15,2-6 0-15,-2 6-7 0,0 0-2 0,0 0-1 16,0 0-5-16,0 0 1 0,4-3 0 0,-4 3 6 16,0 0-2-16,0 0 2 0,0 0-7 0,0 0-5 15,0 0-3-15,0 0 6 0,0 0-2 0,0 0-6 16,0 0-4-16,0 0-1 0,0 0-1 0,0 0-5 15,0-6-1-15,0 6 1 0,0 0-2 0,0 0 3 16,0 0-5-16,0-7-2 0,0 7 2 0,0-7 0 16,0 7-8-16,0 0 11 0,-1-8-6 0,1 8-3 15,0-8 3-15,0 8-1 0,-3-9-4 0,1 5 0 16,2 4-2-16,-3-11-2 0,2 5 11 0,0 1-4 16,-2 0-5-16,0-2 1 0,-1 1-3 0,1 0 3 15,-1-1-2-15,0 2 1 0,-1-3 4 0,1 2-7 16,-1 0 0-16,0 0 3 0,0-2 0 0,-1 4 1 15,0-4-2-15,1 2-2 0,-2 1-3 0,0 0 4 16,0-2-13-16,2 2 10 0,0 1 7 0,-2-3 3 16,0 2-7-16,-1 0 1 0,0 0-3 0,0-1-1 15,1 3-2-15,-1-3 5 0,-1 2-1 0,2-1-2 16,-3 1 3-16,1-1-2 0,0 0-5 0,-1 1 3 16,3 0-3-16,-3 1 2 0,0-1 3 0,1 1-11 0,0-1 3 15,-4 0-2-15,0 0 1 0,3 1-5 16,-4-3 8-16,1 3-9 0,0 1 12 0,0 1-6 15,1-2 3-15,-1 0-4 0,3 2 1 0,-1-2 4 16,-2-2 0-16,-2 1-2 0,1 2-1 0,0-2 0 0,-1 1 4 16,2 1-1-16,0-1-5 0,0 1 3 0,0-2-1 15,-1 2-2-15,1-2 3 0,0 1-1 16,2 2 2-16,1-2 1 0,-4-2-4 0,0 3 1 0,1 0 4 16,0-2-3-16,0 1-3 0,0 0 3 0,0-2-8 15,3 4 5-15,-1-1 2 0,-1 0-8 0,1 1 11 16,-1-2-11-16,2 2-1 0,-3-1 2 15,3-2-1-15,-1 3 10 0,1 1-6 0,0-2-8 0,-2 0 8 16,2 0 0-16,0 2-2 0,0-3 2 16,0 4-4-16,-1-4-1 0,2 0 5 0,-1 3-1 0,0-1-1 15,-1 0-5-15,1 0 1 0,-3 0 2 0,2 1 5 16,-1-2-3-16,2 2-1 0,-1-1 0 0,1 0 1 16,0-1 0-16,-1 1 0 0,-3-1 0 0,1 2 2 15,0 0-4-15,-2 0 5 0,4-2-3 0,1 1 0 16,-4 2 4-16,0-2-3 0,-1 0-4 0,-1 1 9 15,3 0-7-15,-1 0 0 0,0 0-3 0,0 0-1 16,-1 0-1-16,1 0 0 0,0 0 1 0,-2 0 0 16,2 1 0-16,-1 0 1 0,0 1 4 0,0-2-5 15,2 1-1-15,-1 0 3 0,-3 0-2 0,3-1 1 16,0 2-1-16,-2-1-1 0,1-1-1 0,0 1 0 16,-1 1-4-16,2-1 9 0,-2 2-4 0,1-2-1 15,2 1-1-15,-1-1 0 0,0 1 0 0,0 0 1 0,1 0 0 16,4 0-1-16,-3 0 2 0,3-1 0 0,-4 0-1 15,0 3 2-15,4-2-5 0,-2 1 9 16,2 0-3-16,-1 0 0 0,1 0-6 0,1 0 4 16,-2-1-1-16,1 1-5 0,2 1 8 0,-1 0-3 0,0 0 0 15,1 0 1-15,-2 2-2 0,3-1 2 0,-1 0-1 16,-1 0 2-16,1 2 3 0,-2-2-4 0,2 1-4 16,-1 1 5-16,4-3-5 0,-2 1 3 15,-1 3 0-15,1-1 3 0,1-2-1 0,-1 2-4 0,1-1 3 16,-1-2-1-16,0 2-2 0,1 1 5 0,2-2-1 15,-4 1-4-15,4-1 0 0,-1 0 2 0,0 2 2 16,-1-1-1-16,1-3-3 0,1 3 5 16,-1 1-3-16,0-1-1 0,0 0 2 0,1 1 3 0,-2-1-6 15,3 0 4-15,-5 2 3 0,7-3-7 0,-5 3 2 16,1-3 4-16,1 3 0 0,-2 1-5 0,3-3 2 16,0 3-2-16,-4-2 2 0,4-1 3 0,0 2-4 15,-4-2 2-15,5 2-5 0,-2-3 1 0,-1 1 3 16,2-1 0-16,-1 0 0 0,1 0 0 0,2 1 1 15,-3-1 0-15,3-5-3 0,-3 8-4 0,1-5 3 16,2-3-5-16,-2 6 3 0,2-6-10 0,-3 5 5 16,3-5-5-16,0 5 0 0,0-5-1 0,0 0-6 15,0 0-1-15,-3 6-5 0,3-6 8 0,0 0-11 16,0 0-9-16,0 0-15 0,0 0-16 0,0 0-16 16,0 0-17-16,0 0-17 0,0 0-24 0,0 0-23 15,-1 6-42-15,1-6-36 0,0 0-70 0,0 0-281 16,0 0-645-16,0 0 287 0</inkml:trace>
  <inkml:trace contextRef="#ctx0" brushRef="#br0" timeOffset="821.531">20658 5943 156 0,'1'-6'207'15,"-1"6"-12"-15,0 0-8 0,0 0-11 0,0 0-7 16,0 0-12-16,0 0-11 0,0 0 1 0,4-3-7 16,-4 3-5-16,0 0-12 0,0 0 0 0,0 0-14 15,0 0-2-15,0 0-11 0,0 0-4 0,0 0-10 16,0 0-7-16,0 0-7 0,0 0 0 0,0 0 3 16,0 0 4-16,0 0-12 0,0 0 5 15,5 14-4-15,-4-10 1 0,-1-4-3 0,2 10-1 0,0-4-3 16,0 0-2-16,-1 0-3 0,2 2-1 0,0 0-7 15,-2 0-1-15,2 0 1 0,0 2-5 0,0-1 2 16,-2 0-3-16,2 0 0 0,0-1-3 0,-2 1-6 16,2 0-6-16,-3 0 6 0,3 0-3 0,-1-2-1 15,-1 1-1-15,0 0-2 0,-1-3-5 0,2 1 4 16,-1 2 4-16,-1-1-8 0,0-3 1 0,0-4 0 16,2 11 3-16,-2-11-4 0,-2 8-3 0,4-3 2 15,-2-5 0-15,1 6 7 0,-1-6-12 0,2 6-1 16,-2-6 9-16,2 5-10 0,-2-5-3 0,0 0 9 15,0 6-1-15,0-6-2 0,0 0 4 0,0 0-2 16,0 0-5-16,0 0 11 0,3 3 8 0,-3-3-15 16,0 0 2-16,0 0 3 0,0 0-4 0,7 0 4 0,-7 0 3 15,0 0 8-15,10-3-5 0,-3 1-2 16,1 0 4-16,-1 0-1 0,6-2 13 0,0-1-12 16,2 2-4-16,-1-1 6 0,0 1-3 0,2-1 10 15,4-1-12-15,0-1-3 0,-4 2 4 0,2-3 3 0,-2 3 1 16,1 2-8-16,-3-1 0 0,0 0-10 0,-3 0 8 15,-1 2-1-15,0-1 1 0,-3-1 1 16,-2 2 4-16,-5 1-3 0,9-2 2 0,-9 2 11 0,8 0 1 16,-8 0 0-16,0 0-1 0,9 0 0 15,-9 0-1-15,0 0-3 0,0 0-5 0,0 0 1 0,4-2-5 16,-4 2-4-16,0 0-3 0,0 0-6 0,0 0-16 16,0 0-18-16,0 0-12 0,0 0-19 0,0 0-34 15,0 0-37-15,0 0-31 0,0 0-42 0,0 0-71 16,6-3-121-16,-6 3-302 0,0 0-752 0,0 0 333 15</inkml:trace>
  <inkml:trace contextRef="#ctx0" brushRef="#br0" timeOffset="125491.404">23824 5644 101 0,'0'0'128'0,"0"0"-1"16,0 0-9-16,0 0-10 0,0 0-2 15,0 0-5-15,0 0-1 0,-6 0-2 0,6 0-4 16,0 0 1-16,0 0-5 0,0 0 0 0,0 0-8 0,0 0 6 16,0 0-3-16,0 0-5 0,0 0 5 0,0 0-9 15,0 0-4-15,0 0-3 0,-6 1-4 16,6-1 1-16,0 0-3 0,-4 3-6 0,4-3 1 0,0 0-3 15,0 0-2-15,0 0-1 0,-5 2 2 16,5-2-6-16,0 0 1 0,0 0 0 0,0 0-1 0,0 0 0 16,0 0 0-16,-5 3 0 0,5-3-1 0,0 0-5 15,0 0 2-15,0 0-3 0,0 0 0 16,0 0-5-16,0 0 2 0,0 0 3 0,0 0-3 16,0 0-3-16,-4 2 2 0,4-2 1 0,0 0-3 0,0 0-1 15,0 0-3-15,0 0-6 0,0 0 3 0,0 0-2 16,0 0-4-16,0 0 6 0,0 0-1 0,0 0-1 15,0 0-5-15,0 0-7 0,0 0 3 0,0 0-7 16,0 0 2-16,0 0-1 0,0 0-3 0,0 0-4 16,0 0 2-16,0 0 5 0,0 0-11 0,0 0 5 15,0 0-1-15,0 0-1 0,13 4 4 0,-13-4-5 16,10 2 4-16,-2-2-2 0,2 2 3 0,3 0 2 16,0-1-3-16,3-1-4 0,-1 2 3 0,0-2-4 15,6 1 2-15,0-1 6 0,-5 0-6 0,0 1-2 16,-1-1 3-16,0 1-6 0,1-1 10 0,-1-1-8 15,0 1 1-15,-2-1 1 0,-2 1-2 0,2 0 2 16,-3-1-2-16,-1 1 6 0,-1 0-7 0,4 0 1 16,-4 0-2-16,0 0 6 0,-2 0-3 0,0 0 0 15,-6 0 4-15,10 0-6 0,-5 0 3 0,-5 0-2 16,8 0 1-16,-8 0-1 0,7-1-1 16,-7 1 3-16,0 0-5 0,8 0 4 0,-8 0 1 0,0 0-2 15,6 1 0-15,-6-1 4 0,0 0-2 0,0 0 2 16,0 0-2-16,0 0 0 0,5 1-2 0,-5-1 3 15,0 0 2-15,0 0-4 0,0 0 4 0,0 0-2 16,0 0-3-16,0 0 6 0,0 0-5 0,0 0 6 16,0 0-4-16,0 0 0 0,0 0 0 0,0 0 4 15,2 6 3-15,-2-6-3 0,1 7-1 0,0-2 2 16,-1-5 5-16,0 10 1 0,1 0 2 0,-2 4 1 16,3 0 8-16,-3 4 3 0,0 1-3 0,-1 3 13 15,1-1 13-15,-1 3-17 0,0 3-1 0,-1 6-6 16,4 2 7-16,-1 1-8 0,0-4 7 15,-1 5-3-15,0-12 1 0,1 0-1 0,-1 10 7 0,0-10-6 16,1 2 8-16,1 1 0 0,0-3 4 0,2 12 2 16,-1-12-5-16,0 0 2 0,-1 1 0 0,2-3-5 15,-2 1 2-15,0 1 6 0,1 1-5 0,-1-1 5 0,0-4-4 16,0 3-8-16,-3 0-3 0,3 0-3 16,0-3 1-16,0 1-15 0,0 0 17 0,-1 1-2 15,1-2 5-15,-1-2 1 0,2 1-1 0,-3 0 0 16,1-7-4-16,1 7 6 0,0-1-1 0,-3 0 4 0,5-1-5 15,-4 1 2-15,2 0-1 0,-2 1 5 0,0-2-4 16,1 1 2-16,-1-3-3 0,2 4-2 0,-3-1 3 16,1 2-4-16,2 0 0 0,-2 0 0 15,0 0-6-15,-4 1 2 0,3 0-4 0,1-1-5 16,0 0 3-16,0 2-3 0,0-1 3 0,1 0-4 0,0 0 0 16,-1-2-1-16,1-1-4 0,1 0 3 15,-2 0 0-15,0-5-4 0,4 0 2 0,-6 1-2 0,3-2 4 16,-1 0-9-16,-2 0 8 0,2-2-4 15,2 0 0-15,0 4 0 0,-2-7-1 0,1 1 1 0,0-1-1 16,0-1-5-16,0 1 4 0,0-3-1 0,0-5 1 16,-1 8-6-16,1-8 2 0,1 7-4 0,-1-7 4 15,-1 8 3-15,1-8-3 0,-1 7 0 0,1-7 0 16,1 7-2-16,-1-7-5 0,1 5 5 0,-1-5 2 16,0 0-1-16,-1 8 2 0,1-8-3 0,-1 6-1 15,1-6-1-15,0 0 0 16,0 0 1-16,1 7-3 0,-1-7 4 0,0 0 0 0,0 0-2 0,-1 6 3 15,1-6 0-15,0 0-5 0,-1 6 4 0,1-6 2 16,0 0-2-16,1 6 3 0,-1-6-8 0,0 0 6 16,-2 6 0-16,2-6-3 0,0 0 3 0,1 7 3 15,-1-7-2-15,0 0-1 0,-2 6-5 0,2-6 6 16,0 0-1-16,-1 5 0 0,1-5-2 0,0 0 5 16,-1 9-9-16,1-9 9 0,0 6 3 0,0-6 0 15,-1 7 2-15,1-7-1 0,-2 6 0 0,2-6-1 16,-1 9 2-16,1-9 2 0,-1 9-2 0,1-4 2 15,-1 0-1-15,3 1 2 0,-2 1-3 0,1 0 3 16,-1 1-3-16,0-1 2 0,0 1-6 0,0 0 0 16,-1 0 3-16,-1-1 3 0,2 0-2 0,1 0-1 15,-1-2-1-15,1 0 4 0,-1-5-7 0,1 8 4 16,0-2-2-16,-1-6 1 0,-1 7-2 0,1-7-2 0,0 9 4 16,0-9-1-16,1 9 2 0,0-3 2 15,-1-6-3-15,1 9 2 0,-2-4-3 0,2 1-2 16,-1-6-9-16,2 10 12 0,-2-6 1 0,0-4 0 15,-1 11-15-15,1-7 13 16,0-4-2-16,0 9-8 0,2-5 10 0,-2-4 1 0,1 6-3 0,-1-6 0 16,-1 7-3-16,1-7 4 0,-1 8-1 0,1-8 0 15,1 6-3-15,1-2-2 0,-2-4-1 0,0 0 8 16,-2 10-2-16,2-10-1 0,-1 6 0 0,1-6-1 0,1 5-3 16,-1-5 7-16,0 0-4 0,0 6-1 0,0-6-5 15,0 0 9-15,0 0-6 0,-3 8-2 0,3-8 2 16,0 0 1-16,0 0-3 0,0 0 4 15,0 0-2-15,0 0 3 0,0 0-1 0,0 0-3 0,0 0-3 16,0 0 7-16,0 0-5 0,0 0 3 0,0 0 1 16,0 0 0-16,0 0-4 0,0 0 2 0,0 0 5 15,0 0-4-15,2 5 4 0,-2-5 0 0,0 0-3 16,0 0 0-16,0 0-6 0,0 0 10 0,0 0 0 16,0 0 6-16,0 0-4 0,0 0 1 15,0 0 0-15,-9 2-1 0,9-2 1 0,-7 0-6 0,7 0-2 16,-12 2 4-16,4-2 0 0,-1 1-12 0,0 0 7 15,-2-1 4-15,-3 0-8 0,0 2 6 0,-2 0 0 16,-5 1-4-16,4-3 10 0,-3 3-10 0,-3-2-1 16,-1 0 2-16,1 0 3 0,2 0-4 0,-2 0 2 15,2 0-1-15,-1 0-6 0,2-1 7 0,-1 0 1 16,4 0-1-16,0 0-1 0,1 0 0 0,0 0 0 16,2 2-11-16,-2-2 12 0,-1 0 0 0,4 1 1 15,2-1-1-15,1 0-4 0,2 1 5 0,-2-1-1 16,2 1 1-16,2-1 4 0,6 0-3 0,-10 1-3 15,6 1-2-15,4-2 2 0,-10 0 2 0,10 0-2 0,-6 1 4 16,6-1-8-16,0 0 2 0,-7 0-1 16,7 0 8-16,0 0-3 0,0 0-3 15,0 0-1-15,0 0-3 0,0 0 7 0,0 0-7 0,0 0 3 16,0 0-9-16,0 0 7 0,0 0 0 0,0 0-10 16,0 0-13-16,0 0-15 0,0 0-31 0,0 0-29 15,0 0-39-15,0 0-27 0,-5-4-35 0,5 4-47 16,0 0-36-16,0 0-45 0,0 0-57 0,12-15-78 15,-9 12-293-15,-3 3-822 0,5-9 364 0</inkml:trace>
  <inkml:trace contextRef="#ctx0" brushRef="#br0" timeOffset="144233.593">7948 2209 126 0,'0'0'181'0,"0"0"-12"0,0 0-8 0,0 0-5 16,0 0-5-16,0 0-6 0,0 0-5 0,0 0-4 16,0 0-7-16,0 0-4 0,-3 3-9 0,3-3 7 15,0 0-13-15,0 0-14 0,0 0-5 0,0 0-5 16,0 0-9-16,0 0-3 0,0 0-6 0,0 0-10 15,0 0-5-15,0 0 2 0,0 0-12 0,0 0-2 16,0 0-9-16,0 0 4 0,0 0-7 0,0 0-4 16,0 0-4-16,0 0 3 0,0 0-10 0,18-4 6 15,-11 4-3-15,2 0 0 0,-1-1 2 0,0-2-6 16,1 2 1-16,2-1 0 0,2 0-2 0,-2 2-4 16,3-1-2-16,-1 0 11 0,1 0-13 0,0 2 1 15,-1-2 1-15,1 1 0 0,1 0 1 0,-3 0-2 16,-4 0 1-16,3 0-5 0,-1 1 4 0,-3-1-2 15,0 1 1-15,0-1-2 0,0 0 0 0,-1 1 0 16,-6-1 3-16,8 1-3 0,-8-1 2 0,7 1 2 16,-7-1-4-16,6 1 0 0,-6-1 3 0,0 0-2 15,0 0 1-15,0 0 4 0,7 1-3 0,-7-1-2 16,0 0 2-16,0 0 5 0,0 0-6 0,0 0 2 16,0 0-4-16,0 0 2 0,0 0-6 0,0 0-6 15,0 0-20-15,0 0-22 0,0 0-33 0,0 0-32 16,4-6-38-16,-4 6-43 0,0 0-230 0,0 0-460 15,0 0 203-15</inkml:trace>
  <inkml:trace contextRef="#ctx0" brushRef="#br0" timeOffset="145128.082">7959 2312 28 0,'0'0'158'0,"0"0"-15"0,0 0-4 15,0 0-5-15,0 0-4 0,0 0-9 0,0 0-2 16,0 0-5-16,0 0-5 0,0 0-6 0,0 0-8 0,0 0-4 16,0 0-7-16,0 0-5 0,0 0-11 15,0 0-2-15,0 0-9 16,0 0 3-16,0 0-7 0,0 0 3 0,0 0 0 0,0 0-1 0,0 0-3 16,22 1-1-16,-16 1-5 0,-6-2-2 0,14 0 7 15,-5 0-4-15,-1 0-5 0,2 0-1 0,-2 1-5 0,2-1 2 16,0 0-6-16,4-1 0 0,-1 1-3 15,-3 0-4-15,2 1 0 0,0 0 0 0,0-2-3 16,0 1-3-16,-1-1-2 0,2 1-3 0,-2 0 2 16,-1 0-2-16,-2 0 0 0,1 0-3 0,-2 0 8 15,1 0-2-15,-2 0-9 0,-6 0 1 0,8 0-1 16,-8 0 1-16,9 0-4 0,-9 0 2 0,5 0 0 16,-5 0 5-16,0 0 0 0,0 0 1 0,9 0-1 15,-9 0 2-15,0 0-3 0,0 0 0 0,0 0 2 16,0 0-1-16,0 0-3 0,0 0 0 0,0 0 0 15,0 0-1-15,0 0-13 0,5-2-16 0,-5 2-26 16,0 0-31-16,0 0-48 0,0 0-57 0,0 0-70 16,0 0-144-16,-4-16-431 0,4 16 191 0</inkml:trace>
  <inkml:trace contextRef="#ctx0" brushRef="#br0" timeOffset="145832.676">8101 2080 249 0,'-7'0'238'0,"7"0"-16"16,0 0-15-16,0 0-13 0,-7 2-15 0,7-2-9 15,0 0-11-15,0 0-7 0,0 0-12 0,0 0-7 16,-6 1-9-16,6-1-8 0,0 0-9 0,0 0-8 16,0 0-9-16,0 0-7 0,0 0-5 0,0 0-8 15,0 0-6-15,0 0-9 0,0 0-3 0,0 0-4 16,0 0-3-16,-4 2-3 0,4-2-1 0,0 0-4 16,0 0-2-16,0 0-2 0,0 0-1 15,0 0-5-15,0 8-3 0,0-8 3 0,0 0-3 0,0 0-2 16,0 0 3-16,7 7-5 0,-4-4 6 0,1 0 0 15,-4-3-4-15,6 5 0 0,-2-1 3 0,0 0-4 16,3-3 3-16,-1 5-6 0,2-2 4 0,2 1 0 16,2-2-5-16,2 1 3 0,-2 2-1 0,1-3 1 15,1 3-5-15,2-2-1 0,-4-1 0 0,2 1-4 16,-1-1 5-16,1 3-1 0,-2-2-3 0,0 1-5 16,-3-2 5-16,3 1-5 0,-3 0 5 0,-1 0-3 15,-1-1-5-15,0 1 2 0,0-1 5 0,0-1 0 16,-3 1-6-16,-1 0 2 0,-3-3 0 0,7 5 15 15,-3-3-15-15,-4-2 6 0,5 2 2 0,-5-2 1 16,3 3 2-16,-3-3 1 0,0 0 13 0,0 0-4 16,5 4-2-16,-5-4 10 0,0 0 0 0,0 0 4 15,0 0-1-15,0 0 7 0,3 3-1 0,-3-3 3 16,0 0 9-16,0 0-18 0,0 0 3 0,0 0-3 16,0 0-5-16,0 0 0 0,0 0-8 0,-7 7-1 15,7-7 2-15,-6 4 0 0,6-4 2 0,-9 9-4 16,4-4 0-16,0 2-4 0,0 0-3 0,-2 0-6 15,-2 2-2-15,0 1 7 0,-1 0-4 0,3 1 0 16,-3 0 2-16,1 1-6 0,0 1 4 0,-1-3 1 16,3 2-3-16,-3-1-1 0,2-2 8 0,-1 1-9 15,2-2 7-15,2-1-10 0,-1 0-11 0,2 0 16 16,-2-1-8-16,1-2 9 0,0-1-5 0,5-3 0 16,-7 8-1-16,7-8 6 0,-5 4-4 0,5-4 4 15,-6 3 0-15,6-3 2 0,0 0-1 0,0 0 3 16,-4 5 1-16,4-5 1 0,0 0 3 0,0 0-3 15,0 0 0-15,0 0-4 0,0 0-1 0,0 0-1 16,0 0-1-16,0 0-4 0,0 0 5 0,0 0-6 16,0 0-20-16,0 0-23 0,0 0-46 0,0 0-37 15,0 0-66-15,0 0-67 0,0 0-102 0,0 0-354 16,0 0-767-16,0 0 340 0</inkml:trace>
  <inkml:trace contextRef="#ctx0" brushRef="#br0" timeOffset="157186.62">19613 10160 26 0,'0'0'71'0,"0"0"-36"16,0 0-57-16,0 0-25 0,23-6 11 0</inkml:trace>
  <inkml:trace contextRef="#ctx0" brushRef="#br0" timeOffset="-189250.554">10493 4886 108 0,'0'0'145'16,"0"0"-7"-16,0 0-18 0,0 0 1 0,0 0-2 15,0 0-9-15,0 0-1 0,0 0-14 0,0 0 4 16,0 0-10-16,2 4 3 0,-2-4-3 0,0 0-10 16,0 0-2-16,0 0 5 0,0 0-3 0,0 0-9 15,0 0-4-15,0 0-3 0,0 0-3 0,0 0-15 16,0 0 2-16,0 0-5 0,0 0-3 0,0 0-2 16,0 0-9-16,0 0-1 0,0 0-1 0,0 0-7 15,0 0 3-15,7 2-5 0,-7-2 0 0,0 0 4 16,0 0-6-16,0 0 4 0,0 0 8 0,7 0 7 15,-7 0-1-15,0 0-3 0,0 0-6 0,8-2 2 16,-8 2 1-16,6-3-1 0,-6 3 2 0,9-1-4 0,-4-1 0 16,1 1-6-16,-6 1 3 0,10-6 1 15,-4 4 0-15,1-1-4 0,-2 1 1 0,3-2 4 0,-2 2-3 16,1-3 0-16,-4 2 1 0,5-1-3 0,-3 0-1 16,0-1-1-16,2 0 2 0,-4 0-2 0,2 1 0 15,1 0-2-15,0-2-4 0,-3 3 3 16,2-4 3-16,1 0-12 0,0 1 12 0,-2 0-5 0,-1 1-6 15,2-1 4-15,0 2-1 0,0-3 6 0,-1 0-3 16,2 1-3-16,-2-1 5 0,1 0-2 0,-2 0-6 16,3 0 9-16,-3-2-2 0,1 3-3 0,-1-1 8 15,0-1-10-15,1 1 9 0,0 1-10 0,1 0 5 16,-1 0-7-16,0 0 0 0,0-1 1 0,-1 0 8 16,1 2-7-16,-1-2 8 0,-1 1-11 0,3 1 7 15,-2-1-5-15,-1 1-1 0,3-1-1 0,-1-2 5 16,-1 1-5-16,3 0-2 0,-1-2 4 0,1 2 2 15,0 0-3-15,-1-1 1 0,2-1-2 0,0 2-2 16,1-2 3-16,-2 2 0 0,4-3-1 0,-1 1 0 16,-2 3 8-16,0-4-6 0,1 1-2 0,-1 1 5 0,3-1-4 15,-3 3-4-15,3-2 1 0,-5 2 2 16,1-2-2-16,0 3 2 0,1-3-4 0,-3 1 2 16,3 3-1-16,0-2 5 0,-2 1-4 0,0 0 3 15,-1 0 6-15,-1 2-7 0,2-3 2 0,0 0 6 16,-1 2-1-16,1-3-6 0,0 2 3 0,-1-1-1 15,2-1 5-15,0 1-7 0,1 1 1 0,-3-2-1 16,4 1 4-16,-1-1-2 0,0 0-3 0,-1 1 2 16,-1-1-2-16,4 0 4 0,-2 1-8 0,0-1 5 0,2 0 3 15,1-1-1-15,-1 0 6 0,-2 2-8 16,3-3-1-16,-2 5 2 0,0-3 2 0,0 0-4 16,-1 1 5-16,0-1 3 0,0 2-5 0,0-2 5 15,-2 2-5-15,3-1 1 0,-4-1 3 0,1 4-4 0,1-3-6 16,-2 2 7-16,2 1 0 0,-2 0-1 0,0 0 2 15,-1-1 13-15,-3 4-13 0,6-7-1 0,-1 5 7 16,-3-1-8-16,3-1 4 0,-5 4-3 16,7-6 0-16,-4 4-5 0,1-2 7 0,-4 4-1 0,6-7-3 15,-3 6 12-15,-3 1-17 0,5-4 2 16,-5 4 0-16,0 0 5 0,5-3 8 0,-5 3-9 0,3-4-7 16,-3 4-2-16,0 0 17 0,0 0-17 0,0 0 3 15,5-2 14-15,-5 2-14 0,0 0 0 0,0 0 0 16,0 0 7-16,0 0-2 0,0 0 2 0,0 0 1 15,0 0-2-15,0 0-1 0,0 0 0 0,0 0-3 16,0 0 6-16,0 0-5 0,0 0-3 0,0 0 0 16,0 0-21-16,0 0-24 0,0 0-22 0,0 0-46 15,0 0-45-15,0 0-48 0,0 0-62 0,-14 9-246 16,14-9-555-16,-10 2 246 0</inkml:trace>
  <inkml:trace contextRef="#ctx0" brushRef="#br0" timeOffset="-188689.871">11137 4025 129 0,'0'0'239'0,"0"0"-5"0,0 0-10 0,0 0-13 16,-6-3-8-16,6 3-16 0,0 0-7 0,0 0-10 16,0 0-8-16,0 0-4 0,0 0-6 0,0 0-8 15,0 0-3-15,0 0-9 0,0 0-7 0,0 0-3 0,0 0-6 16,0 0-9-16,0 0-6 0,0 0-4 16,0 0-8-16,0 0 5 0,0 0-6 0,0 0 2 15,0 0-2-15,0 0-17 0,0 0 6 0,0 0-11 16,0 0-3-16,0 0 9 0,0 0-23 0,0 0-7 0,0 0 9 15,0 0-12-15,20 2 1 0,-12-4-8 0,2 1-8 16,2-1 8-16,-2 1-5 0,6 0 1 0,-3-1-8 16,2-1 0-16,-1 0-5 0,0-1 5 15,0 0-6-15,-2 2 1 0,-2 0-7 0,2 0 0 0,-2 0-4 16,0 1 6-16,-1-1-5 0,-1 0 6 0,0 2-1 16,1-2 3-16,-1 3-6 0,-8-1-4 15,12-1 7-15,-8 2-9 0,-4-1 2 0,6 1 3 0,-6-1 0 16,7 2 2-16,-7-2 3 0,3 3 3 0,-3-3-1 15,4 4 5-15,-4-4 1 0,3 7 2 0,-2-3 8 16,-1-4-1-16,2 7 0 0,-2-3 8 0,0 3-5 16,0 1 14-16,-1 0 0 0,0 1-1 0,-1-1-1 15,-2 4 9-15,0 0-8 0,-1 1 1 0,-2 4-2 16,-1-5-3-16,2 1-5 0,-1 5-2 0,1-5-4 16,-3 0 3-16,3 1-4 0,0-1-4 0,-1 0 3 15,0-1-8-15,1 1 1 0,2 0-6 0,-2-3-11 16,-1 2-23-16,3-1-39 0,1-3-33 0,0 0-54 15,-1-1-57-15,1 1-67 0,1-3-104 0,0-1-370 16,-1-1-806-16,3-3 357 0</inkml:trace>
  <inkml:trace contextRef="#ctx0" brushRef="#br0" timeOffset="-20773.752">18118 8979 233 0,'0'0'309'0,"0"0"-8"0,0 0-15 16,0 0-13-16,0 0-19 0,0 0-14 15,0 0-9-15,0 0-13 0,0 0-12 0,0 0-4 0,0 0-24 16,0 0-7-16,0 0-14 0,0 0-8 0,0 0-12 16,0 0-12-16,0 0-9 0,0 0-10 15,0 0-1-15,2 9 2 0,-1-4-2 0,-1-5-1 0,1 11-3 16,2-4-9-16,-2-1-3 0,1 2 0 0,0-1-9 15,1 1-1-15,0-3-7 0,0 0 1 16,-2 1-2-16,2-2-8 0,0 0-2 0,0 1 3 0,1 1-8 16,-1-3-5-16,2-1 0 0,0 0 0 0,2-2 0 15,2 0-8-15,1-2-1 0,3-2-5 0,4 1-3 16,3-4-5-16,2-3-23 0,-1-1-34 0,5-2-43 16,12-8-52-16,-5 0-57 0,4 1-54 0,1 0-82 15,0-4-97-15,0 0-310 0,-4 4-782 0,1 0 347 16</inkml:trace>
  <inkml:trace contextRef="#ctx0" brushRef="#br0" timeOffset="-3968.237">10219 6089 183 0,'0'0'177'0,"0"0"-8"0,0 0-10 0,0 0-14 16,0 0-16-16,0 0-5 0,0 0-8 0,0 0-5 15,0 0-8-15,0 0 3 0,0 0-9 0,0 0 1 16,0 0-2-16,-17-3-5 0,17 3-1 0,0 0 2 0,-11-2-2 16,11 2-1-16,-6-2-3 0,6 2-4 0,-10 0-1 15,10 0 4-15,-10 0-7 0,10 0 4 16,-10-1-2-16,10 1 4 0,-8-1 1 0,1 1-7 0,7 0 2 15,-7 0-6-15,7 0 8 0,-11 0 0 0,11 0 3 16,-6 0-2-16,6 0 3 0,0 0 0 0,0 0 10 16,-10-2-10-16,10 2-2 0,0 0-9 15,0 0 5-15,0 0-4 0,-5 0-3 0,5 0-10 0,0 0-10 16,0 0-5-16,0 0-7 0,0 0-2 0,0 0-7 16,0 0-7-16,0 0 14 0,0 0-17 0,0 0 6 15,0 0-14-15,0 0 9 0,0 0 2 0,15 9 3 16,-9-8 1-16,1 1 0 0,2 1-1 0,0-3 4 15,1 1-2-15,-3 1 3 0,2-1-4 0,2 0 1 0,2-1-5 16,2 0 0-16,-1 0-1 0,-4-1 0 0,3-2-4 16,-1 3 0-16,0-1-4 0,1-3 1 15,0 2 2-15,-3-1-3 0,-1 0-4 0,1 0 2 16,0 0-2-16,2-2-3 0,-4 0-1 0,1 1 13 0,1-1 5 16,1-2 1-16,-4 3-4 0,4-2 1 15,-3-1-6-15,2-1 1 0,-3 1-4 0,0 0 2 16,2-1-4-16,-3 2 1 0,1-1-1 0,-2-2-3 0,1 3-1 15,1-2 1-15,-2 0 1 0,4-2-6 0,-6 1 0 16,4 3 1-16,-2-2-1 0,0 0 2 0,0 1 2 16,0 0-3-16,0-1 0 0,0 0 4 0,0 0 0 15,1-1 2-15,2 1-2 0,-1-2 1 0,-1 3-5 16,1-1 5-16,-3 1 1 0,3-1 7 0,2-2-7 16,-4 3 2-16,2 1 2 0,-2 0-2 0,2-1 0 15,1 1 13-15,-3 0-11 0,1 0 7 0,0 1-5 16,-1-1-2-16,4 1 1 0,-1-2-2 0,-1 2 3 15,3 0 1-15,-2-1-2 0,1 2 1 0,1 0-1 16,3-1-3-16,-2 1 4 0,3 1-4 0,-3 0 1 16,-1 0-4-16,4 1 0 0,-1 0-4 0,1 0 4 15,0 1 0-15,0 0-2 0,0 0 0 0,0 1-3 16,0-1-1-16,-1 1 1 0,1 1 2 0,-5-1-2 0,2 0 0 16,-4 0 1-16,3 0 0 0,0 1-3 0,-3 0-3 15,1-1 6-15,1 1-3 0,-9-1 0 16,10 0-2-16,-5 0 3 0,-5 0-2 0,7 0-1 0,-7 0 1 15,7 2 6-15,-7-2-11 0,6 0 9 0,-6 0-6 16,0 0 0-16,5 3-1 0,-5-3-4 0,0 0-10 16,0 0-12-16,6 1-8 0,-6-1-17 0,0 0-14 15,0 0-26-15,0 0-34 0,0 0-28 0,0 0-32 16,0 0-29-16,0 0-46 0,0 0-62 0,0 0-73 16,0 0-322-16,0 0-776 0,0 0 343 15</inkml:trace>
  <inkml:trace contextRef="#ctx0" brushRef="#br0" timeOffset="-3101.732">10930 5501 176 0,'0'0'270'16,"0"0"-8"-16,-6 2-10 0,6-2-12 0,0 0-21 16,-4 3-17-16,4-3-12 0,0 0-12 0,0 0-5 15,0 0-11-15,0 0-6 0,-2 5-3 0,2-5-8 16,0 0-6-16,0 0-7 0,0 0 3 0,0 0-3 15,0 0-8-15,0 0-5 0,0 0-8 0,0 0-5 16,0 0-5-16,-3 2-9 0,3-2 17 0,0 0 2 16,0 0 4-16,0 0-1 0,9 8-8 0,-5-4-2 15,2-1-2-15,-3 1-3 0,5 0-4 0,0 1-5 16,0-2-2-16,2 2-3 0,2-2 1 0,-1 4-4 16,2-1-3-16,1-2-3 0,-2 1-3 0,1-2-2 15,1 3-8-15,-2-3-2 0,1 3-2 0,-5-2-9 16,3-1-6-16,-3-1 2 0,1 1-9 0,0 1-2 15,-2 0-2-15,0-2 0 0,-1 0-2 0,-1 0-2 0,-1 1 1 16,-1 0 1-16,-3-3-1 0,7 4-3 16,-5-2 1-16,-2-2 1 0,7 4 0 0,-7-4 3 15,3 3 0-15,-3-3 3 0,2 4 2 0,-2-4 9 0,0 0 1 16,0 0 0-16,-2 9-1 0,2-9 3 0,0 5 0 16,0-5-1-16,0 0 2 0,-3 12-7 0,0-8 4 15,-1 0-4-15,0 4-1 0,-2 0-2 0,0 2 0 16,0 1-2-16,-2 0-8 0,1 1-1 0,0 1-2 15,-3 3 2-15,0 1 12 0,0-1-18 0,-1 2 1 16,2-1-1-16,0-5 1 0,1-1 0 0,-2 7-3 16,1-5 0-16,1 0 4 0,1-2-13 0,-2 2 5 15,2-1 11-15,0-2-6 0,0-2 1 0,2 1-3 16,0-3-3-16,0 1 5 0,0-2 0 0,1 0-7 16,1 0 9-16,1-2-9 0,-1 0 6 0,3-3 2 15,-4 6 1-15,4-6-1 0,-3 4-1 0,3-4-8 16,0 0 3-16,-4 4 0 0,4-4-3 0,0 0 0 15,0 0-8-15,0 0 0 0,-5 3-14 0,5-3-22 0,0 0-28 16,0 0-44-16,0 0-54 0,0 0-62 0,0 0-85 16,0 0-82-16,0 0-110 0,0 0-541 15,0 0-1122-15,0 0 497 0</inkml:trace>
  <inkml:trace contextRef="#ctx0" brushRef="#br0" timeOffset="98007.435">14021 5551 106 0,'0'0'120'0,"0"0"-7"16,0 0-5-16,0 0-2 0,0 0-9 0,0 0-4 16,0 0-4-16,0 0 0 0,0 0-5 0,0 0-7 15,0 0 1-15,0 0-2 0,0 0-9 0,0 0-6 16,0 0 1-16,0 0-5 0,0 0 0 0,0 0-2 16,0 0-6-16,0 0 1 0,0 0-3 0,0 0-2 15,0 0-2-15,0 0-2 0,0 0 3 0,0 0-13 16,0 0 4-16,0 0-1 0,0 0-2 0,0 0-4 15,0 0 1-15,0 0-6 0,0 0-3 0,0 0 0 0,0 0-4 16,0 0-5-16,0 0-4 0,0 0-15 16,0 0-10-16,0 0-17 0,0 0-14 0,0 0-28 15,0 0-18-15,0 0-30 0,0 0-175 0,0 0-323 0,0 0 144 16</inkml:trace>
  <inkml:trace contextRef="#ctx0" brushRef="#br0" timeOffset="-201592.967">10216 9154 94 0,'0'0'148'0,"0"0"-8"16,-3-4-8-16,3 4-6 0,0 0-1 0,0 0-12 16,-3-8 3-16,3 8-4 0,0 0-9 0,0 0-13 15,0 0 4-15,0 0 0 0,-1-4-4 0,1 4-3 16,0 0-3-16,0 0-1 0,0 0-2 0,0 0-6 16,0 0-1-16,0 0-3 0,0 0-3 0,0 0-5 15,0 0 0-15,0 0-5 0,0 0-3 0,0 0 5 16,0 0-1-16,0 0 1 0,0 0-2 0,0 0 2 0,0 0 1 15,0 0-1-15,0 0-2 0,0 0-1 0,0 0 0 16,0 0-4-16,0 0-1 0,0 0-2 16,0 0-3-16,0 0-6 0,0 0-3 0,0 0-1 0,0 0-6 15,0 0 0-15,0 0-3 0,0 0-2 0,-7-1 0 16,7 1-3-16,0 0-1 0,0 0 1 16,0 0 1-16,0 0 5 0,0 0-12 0,0 0 7 15,0 0 2-15,-11 5-4 0,11-5 2 0,0 0 1 0,0 0-9 16,0 0-3-16,0 0 2 0,0 0-5 0,0 0 4 15,-6 2-3-15,6-2-3 0,0 0 3 0,0 0-4 16,0 0 3-16,0 0-3 0,0 0 0 0,0 0-1 16,0 0-2-16,0 0-2 0,0 0 3 0,0 0 6 15,0 0-5-15,0 0-6 0,0 0 3 0,0 0 2 16,0 0 4-16,0 0-4 0,0 0-4 0,0 0 6 16,0 0-1-16,0 0-3 0,0 0 0 0,0 0 0 15,0 0-5-15,0 0 9 0,0 0-4 0,0 0 0 16,0 0-3-16,0 0 6 0,0 0-2 0,0 0-3 0,0 0 2 15,0 0-6-15,19 1 9 0,-19-1-3 16,6 3-1-16,0-2 1 0,-2 1-3 0,0 0 3 16,2 0-4-16,1 1 8 0,-1-1-7 0,1 1 2 0,0 1 3 15,2 0 2-15,-1 1-4 0,1 1 5 0,0-2-2 16,-1 1 2-16,1 0 0 0,-2 1 1 0,7 2 12 16,-4-2 4-16,-3 0-4 0,3-1-4 0,0 2 8 15,-2 1-8-15,1-1 2 0,-2-2-1 0,0 2-4 16,1-1 3-16,-1 1 2 0,-1-1-5 0,3-1 4 15,-1 2-10-15,2 0 9 0,-3 1-8 16,0-3 0-16,0 2-1 0,1-1-4 0,-1 1 5 0,0-1 6 16,0 1-9-16,0-3-3 0,-1 1 2 0,1 1 1 15,0 1-6-15,0-1 16 0,0-1-14 0,2 2 4 16,-2-2-2-16,-2-1-3 0,2 2 2 0,-1-1-1 16,-1 0-3-16,3 2 1 0,-4-1-5 0,1 0 10 15,0-1-6-15,0 1 5 16,-2 0-2-16,4 1 10 0,-4 0-11 0,3-2 5 0,-1 2-2 15,-2-1 0-15,2 1-1 0,0-2-1 0,-1-1 4 0,-1 3-4 16,2-2 3-16,0 1 1 0,-1-1-3 0,0 1 3 16,0 1 4-16,-1-3-3 0,0 0-4 0,1 3 0 15,-1-2-2-15,1 2-3 0,-1-1 7 0,0 1-4 0,4-1 4 16,-3 1-6-16,1-2 8 0,-2 1-8 0,2 0-3 16,-1 0 7-16,-1-2-6 0,-2 2 4 15,4 0-2-15,-1 0 1 0,-1-1 1 0,-1-1 6 0,1 1-4 16,2 1 6-16,-3-2-4 0,3 2 6 0,-3-2-8 15,3 2-3-15,-3-2-3 0,1 1 6 0,0 0-1 16,-1 0 3-16,1 0 3 0,-1 0-6 0,2-2-2 16,0 4 1-16,-1-1 1 0,0-2 9 0,0 1-11 15,1-1 12-15,-1 1-9 0,0-1-2 0,1-1-3 16,-1 1 5-16,-2 0-3 0,4 1 3 0,-3-1-6 16,-2-4 9-16,5 6-6 0,-3-1 6 0,-2-5-3 15,3 6-4-15,-3-6 1 0,2 3-3 0,-2-3 1 16,3 4 4-16,-3-4-7 0,4 3 1 0,-4-3 2 15,0 0 1-15,0 0-3 0,0 0 2 0,5 4 6 16,-5-4-2-16,0 0 2 0,0 0-7 0,3 4-1 16,-3-4 0-16,0 0 4 0,0 0 5 0,3 2-10 15,-3-2 2-15,0 0 5 0,0 0-1 0,0 0-5 0,0 0 7 16,0 0-2-16,0 0 2 0,0 0 2 0,0 0 1 16,0 0-3-16,0 0-5 0,0 0 4 15,0 0 0-15,0 0-2 0,0 0-3 0,0 0-1 0,0 0 7 16,4 2-2-16,-4-2-1 0,0 0 2 0,0 0-1 15,0 0-1-15,0 0 3 0,0 0 3 0,0 0 1 16,3 5-8-16,-3-5-1 0,0 0 3 0,0 0 5 16,4 2-8-16,-4-2 1 0,0 0 6 0,3 3-7 15,-3-3 4-15,4 4-1 0,-4-4-3 0,0 0 0 16,6 5 4-16,-3-2 6 0,-3-3-12 0,4 4 5 16,-4-4-2-16,4 5-1 0,-4-5 10 0,4 3-13 15,-1-2 8-15,-3-1-6 0,7 4 3 0,-5 0 0 16,-2-4 0-16,5 4 13 0,-5-4-13 0,7 3-2 15,-3-2-1-15,-4-1 4 16,6 5-5-16,-3-4 5 0,-1 2 0 0,-2-3-1 0,5 4 0 0,-5-4-2 16,7 5 5-16,-4-4-5 0,-3-1 3 0,5 4 2 15,-5-4-8-15,3 2 6 0,-3-2 1 0,5 3-4 0,-5-3 5 16,4 4 2-16,-4-4-4 0,5 2-5 0,-5-2 0 16,0 0 7-16,5 3-2 0,-5-3-3 0,0 0 3 15,5 2 3-15,-5-2 1 0,0 0-3 0,5 2-6 16,-5-2 5-16,0 0-1 0,4 4 1 0,-4-4-12 15,0 0-20-15,0 0-18 0,3 2-12 16,-3-2-30-16,0 0-23 0,0 0-34 0,0 0-39 0,0 0-49 16,0 0-78-16,0 0-259 0,0 0-620 0,-10-11 275 15</inkml:trace>
  <inkml:trace contextRef="#ctx0" brushRef="#br0" timeOffset="-200866.382">10758 9900 22 0,'0'0'245'15,"0"0"-10"-15,0 0-5 0,0 0-10 0,0 0-14 0,0 0-7 16,0 0-9-16,-3-5-12 0,3 5-5 0,0 0-11 16,0 0-7-16,0 0-14 0,0 0-10 0,0 0-9 15,0 0 2-15,0 0-11 0,0 0 0 0,0 0-4 16,0 0-10-16,0 0 2 0,0 0-2 0,0 0-3 16,0 0-8-16,0 0-1 0,0 0-11 0,0 0-2 15,0 0-11-15,0 0 5 0,0 0-6 0,-8 0-3 16,8 0-14-16,0 0-7 0,0 0 10 0,0 0-18 15,0 0 7-15,0 0-16 0,0 0-1 0,0 0-2 16,0 0 10-16,0 0-3 0,18-2 3 0,-18 2-1 16,14 2-7-16,-5-1 8 15,-1 0-7-15,2-1-4 0,-1 2-3 0,0-2 20 0,5 2 3 0,-4 0-8 16,0-2 6-16,4 2-1 0,-4-1-9 0,4 1 1 16,0 0 3-16,-4-1 1 0,0 1 0 0,0 0 1 15,1 0-2-15,-2 1 5 0,0-1-4 0,1 1 4 0,-3 0-2 16,3-2-2-16,-3 3 2 0,0-2-5 15,0 0-1-15,0 1 0 0,-1-2-1 0,-3 0-6 16,-3-1 3-16,8 3-2 0,-3 0-4 0,-5-3-4 16,6 2 5-16,-6-2 0 0,3 1 3 0,-3-1 5 15,0 0 2-15,0 0 10 0,7 2 6 0,-7-2-11 0,0 0 7 16,0 0 15-16,0 0-1 0,0 0-6 0,3-11-2 16,-3 6-6-16,0-4-5 0,0 0-2 0,0-4 1 15,-3 0-4-15,2 1-3 0,0-2-5 0,1 0 1 16,0 2-4-16,-1-1 0 0,2 0-6 15,-1-2 5-15,0 3 3 0,-1 3-4 0,1-2 1 0,-3 2 12 16,3 0 5-16,0 1-8 0,-1 1 1 0,1 0 2 16,0 7-1-16,0-11-3 0,-2 7-2 0,2 4 6 15,0-7-11-15,0 7 1 0,-2-6-3 0,2 6-1 16,0 0 1-16,-3-6-1 0,3 6-3 0,0 0-1 16,0 0-5-16,0 0-8 0,0 0-36 0,-2-4-39 15,2 4-53-15,0 0-59 0,0 0-59 0,0 0-80 16,0 0-101-16,0 0-406 0,-6-2-904 0,6 2 401 15</inkml:trace>
  <inkml:trace contextRef="#ctx0" brushRef="#br0" timeOffset="-136986.276">20049 12002 8 0,'2'5'182'0,"-2"-5"-10"0,0 0-14 0,0 0-11 15,0 0-9-15,0 0-3 0,0 0-8 0,0 0-6 16,0 0-6-16,0 0 0 0,0 0-7 0,0 0 2 16,5 2 1-16,-5-2-7 0,0 0-3 0,0 0-6 0,0 0-3 15,0 0-1-15,0 0-1 0,0 0-7 16,0 0-4-16,0 0-6 0,0 0-3 0,0 0-6 16,0 0-1-16,0 0 1 0,0 0 0 0,0 0-2 0,0 0 6 15,0 0-7-15,0 0 1 0,0 0 3 0,0 0-8 16,0 0-1-16,8-7-6 0,-8 7 0 0,0 0 10 15,0-8-3-15,0 8 2 0,0-7-9 16,0 7-4-16,0-8 4 0,0 8 8 0,2-8-5 16,-2 2-9-16,0 6-3 0,-2-12-5 0,-1 5-4 0,2 2 4 15,-3 0-6-15,2-2-1 0,-1 2-3 0,-2-3-11 16,0 3 12-16,2 1-3 0,-3-1-2 16,1 0 11-16,-3 1-4 0,3 1-3 0,-4-2 4 15,2 2-10-15,-2 2 4 0,0 0-8 0,1-1 6 16,-1 2 0-16,-1 0-7 0,0 0 2 0,0 3-8 0,-3-2 1 15,3 2 0-15,-1-1 3 0,1 2-3 0,-3 1-15 16,4-1 6-16,1 2 1 0,-1-2 7 0,1 2-11 16,0 1 7-16,-1-1-6 0,2 1 4 0,3 1-2 15,0-1 1-15,-1 0 4 0,3 1-8 16,-1 0 4-16,4-1-5 0,-2 2-2 0,1-2 2 0,3 2 3 16,-3-1-3-16,2-2 1 0,5 5 2 0,-2-4 5 15,2 0-7-15,-1 0-2 0,1-1 3 0,0 1 8 16,3-1-13-16,2 3 1 0,-2-2 3 15,0-3 2-15,-3 1 1 0,6 1-6 0,-6-2 4 16,3 1-1-16,-1 0 2 0,-1-3 0 0,0 3-3 16,-1-1 2-16,1-1 13 0,1 1-11 0,-2 2-7 0,2-3 6 15,-2 3 5-15,-1-3-11 0,0 3 10 16,-1-3-15-16,0 3 11 0,-1-1-1 0,-1-1 0 0,2 2-3 16,-3-1 12-16,1-1-5 0,0 1 1 15,-2 1-5-15,2-2 2 0,-3 2 4 0,0-6 0 16,2 10 0-16,-4-5-9 0,2-5 9 0,-3 10-2 0,1-4 5 15,-2 0 0-15,0 1-10 0,0-3 7 0,-1 1-7 16,1 0 9-16,0-2-8 0,-2 1 1 0,0 1-4 16,-1-2 9-16,2 1 4 0,-3-3-9 15,1 3 4-15,1-2 4 0,2-2-11 0,-3 2 9 16,7-2-1-16,-12-1-2 0,5 1-3 0,7 0 8 0,-13-4-2 16,6 1-2-16,2 2-3 0,0-3 19 0,0 1-2 15,1 1-14-15,0-2 6 0,0 0 1 0,4 4 0 16,-5-7 1-16,4 3 0 0,1 4 1 15,-4-8-3-15,2 4-4 0,2 4 1 0,0-10 3 0,2 3-4 16,0 0 1-16,1 0-6 0,0 1 2 0,3-3-1 16,-3 0-3-16,4 2 4 0,-1-4 14 0,1 0-7 15,2 0-13-15,-1 0 4 0,1 2 5 16,-1-2-3-16,0 3-3 0,-3 2 3 0,2-5 3 0,-2 3-7 16,2 1 3-16,-2 0 18 0,0 0 19 15,0 0-9-15,0 0-3 0,-2 0 5 0,-1 2-11 0,2-2 2 16,-1-1-4-16,-2 1 17 0,2-1-7 15,-2 2 1-15,1-1-3 0,-2 1-5 0,3 1 1 0,-3 5-1 16,-3-12-2-16,3 4 0 0,-2 1 2 0,0 1 0 16,-1-1 2-16,1 2-7 0,-1-1 1 0,1 3-1 15,-3-2 3-15,2-1-4 0,-1 4-1 0,0-2-1 16,0 0 0-16,-1 1-2 0,0 0 1 0,0 1-13 16,-2 0-7-16,7 2-14 15,-10-2-23-15,5 2-20 0,5 0-27 0,-10 1-28 0,5 1-16 0,-1 1-28 16,-1 0-26-16,1 2-28 0,1 3-37 0,0-3-49 15,2 1-53-15,-3-1-229 0,5 3-634 0,-2-1 280 16</inkml:trace>
  <inkml:trace contextRef="#ctx0" brushRef="#br0" timeOffset="-135173.254">20492 12028 62 0,'0'0'159'16,"0"0"-6"-16,0 0-21 0,0 0 0 15,0 0-13-15,0 0-5 0,4 3-5 0,-4-3-7 0,0 0 3 16,0 0-5-16,0 0 4 0,0 0 5 0,0 0 3 15,0 0 11-15,0 0 10 0,0 0 4 0,0 0 10 16,0 0 3-16,0 0 1 0,0 0-3 0,0 0-23 16,0 0-8-16,0 0-18 0,2-13-3 0,-1 10-15 15,-1 3-5-15,3-8 1 0,-1 3-21 0,0 0 2 16,3 1-11-16,0-2-6 0,0 0-21 0,0 2-3 16,2-2-3-16,0 1 3 0,1 0-4 0,-1 1 4 15,1 0-2-15,-1 2 4 0,1-2-4 0,-1 3-4 16,0 0 0-16,-7 1 2 0,10-1-9 0,-5 1 10 15,2 2-8-15,0-1-8 0,-1 3 9 0,1 0 3 16,-2 3 0-16,2-1 11 0,-2 0-10 0,-2 0 8 16,2 1 12-16,-1 1-9 0,-3 0-13 0,1 0 4 15,0 3 2-15,-4 0 2 0,0-1-6 0,1 2-1 16,-4-1 6-16,0 1 0 0,-1 0-4 0,1-2-6 16,-3 2 15-16,4-1-12 0,-3-1-3 0,-2 0 5 15,1 1-2-15,1-3 0 0,0 1-2 0,-1-4-4 16,2 3-2-16,0-2 4 0,1-2-2 0,1 1-4 15,-1-1 2-15,2 0 13 0,0 0-20 0,3-4 4 16,-4 5-2-16,4-5-1 0,-4 6 5 0,4-6 3 16,-2 3-6-16,2-3 3 0,0 0-1 0,0 0 5 15,-4 4-3-15,4-4-7 0,0 0 4 0,0 0 6 16,0 0-9-16,0 0-4 0,0 0 3 0,0 0 3 0,0 0 3 16,0 0-5-16,6 6 6 0,-6-6-1 0,6 1 6 15,-6-1 6-15,12 1 14 0,-4-1 3 16,2 0 10-16,-2 0 5 0,3 0-24 0,0 0 11 15,2 0-7-15,0 0 4 0,0 1 2 0,-3 0-5 16,4-2 2-16,-4 2-8 0,0-1-2 0,0 0 4 0,0 1-5 16,0-1-3-16,1 1 3 0,-3-1-3 15,1 2 4-15,-2-2-12 0,-1 1-5 0,-6-1 11 16,10 0 5-16,-5 2-13 0,-5-2 3 0,6 0-2 16,-6 0 0-16,0 0-1 0,0 0 6 0,7 0-1 15,-7 0-2-15,0 0 8 0,0 0-6 0,0 0-9 16,0 0-31-16,5-3-47 0,-5 3-57 0,0 0-49 15,0 0-61-15,-1-11-61 0,1 11-289 0,-5-8-644 0,3-1 285 16</inkml:trace>
  <inkml:trace contextRef="#ctx0" brushRef="#br0" timeOffset="-134323.447">20896 12016 213 0,'0'0'210'0,"0"0"-9"0,0 0-13 15,0 0-14-15,1-7-3 0,-1 7-12 0,0 0 3 16,0 0-14-16,0 0-4 0,0 0-7 0,0 0 0 0,-3-9-8 16,3 9-10-16,0 0-4 0,0 0-8 15,-1-7-6-15,1 7-8 0,0 0-4 0,0 0-8 16,-1-8-5-16,1 8-9 0,0 0 0 0,0 0-5 16,-3-7-8-16,3 7-1 0,0 0-8 0,0 0 1 15,3-9-9-15,-3 9-3 0,1-4 1 0,-1 4 2 0,6-4 2 16,-6 4-8-16,7-4-5 0,-7 4-2 15,7-4 0-15,-4 3-10 0,-3 1 8 0,8-4-4 16,-3 2-3-16,-5 2-1 0,10-2-2 0,-5 2 5 16,-5 0-8-16,11-1 2 0,-11 1-3 0,10 2 1 15,-5-1-1-15,0 0 9 0,-1 1 1 0,-1 2 4 16,1-2 0-16,0 2-3 0,-1-1 6 0,3 3-3 16,-4-3 2-16,2 3-2 0,-2-2 3 0,1 1-5 15,-2 0 3-15,1-1-6 0,-2-4 15 0,0 12-13 16,0-12 1-16,-3 11-3 0,1-5-1 0,2-6 4 15,-5 13-5-15,2-5-2 0,-2 2 4 0,2-4-6 16,-3 1 2-16,0 0-2 0,1-1-4 0,-1-1 4 16,0-1-5-16,1 0 7 0,-2 2-4 0,4-3 0 15,-3 0-5-15,1 0-3 0,2-1 8 0,3-2-6 16,-10 4 7-16,10-4-9 0,-4 3 5 0,4-3-6 16,0 0 0-16,-4 1-3 0,4-1 0 0,0 0 1 15,0 0 2-15,0 0-3 0,0 0 2 0,-3 4-5 16,3-4-3-16,0 0 1 0,0 0 5 0,0 0 4 15,0 0-6-15,16-5 7 0,-16 5-1 0,0 0-10 16,15-2 13-16,-15 2-1 0,14-1-7 0,-7 0 7 16,3 2-7-16,-5-1 1 0,4 1 12 0,-2 1-9 15,4 1-1-15,-5 1-2 0,3-1 6 0,0 0-9 16,-2 0 5-16,0 0 2 0,2 4 0 0,-2-2-2 16,-3 0-2-16,0-1 11 0,1 1 0 0,-3-1 0 15,-1 1 8-15,1 1-6 0,-2 1 4 0,0-7 1 16,-2 11 0-16,-1-4 0 15,0 1 2-15,0-3-2 0,-3 1-5 0,2 1-2 0,0-2 2 0,-2 0 4 16,-1 0-1-16,1-2-3 0,2 0-1 0,-3 3 9 16,3-3-9-16,-3-1 20 0,4 0 0 0,-2 1 11 15,5-3-4-15,-9 4 4 0,6-4 2 0,3 0-1 16,-10 2 3-16,10-2 1 0,-7 2 9 0,3-2 2 16,4 0 4-16,0 0 8 0,-6 3-2 0,6-3-4 15,0 0 2-15,0 0-4 0,0 0-9 0,0 0-5 16,0 0-5-16,-7 0-6 0,7 0-2 0,0 0-1 15,0 0-5-15,0 0-7 0,0 0 0 0,-4 4-9 16,4-4-14-16,0 0-30 0,0 0-45 0,0 0-42 16,0 0-48-16,0 0-47 0,0 0-61 0,0 0-77 15,0 0-391-15,0 0-805 0,8-22 357 0</inkml:trace>
  <inkml:trace contextRef="#ctx0" brushRef="#br0" timeOffset="-133282.573">21539 12011 87 0,'0'0'188'0,"0"0"-8"15,0 0-4-15,3 5 1 0,-3-5-6 0,0 0 3 0,0 0-1 16,0 0 5-16,0 0-11 0,0 0-18 15,0 0-15-15,0 0-10 0,0 0-14 0,0 0-9 16,0 0-9-16,4-16-11 0,-4 16-2 0,3-6-14 16,0 2-2-16,-3 4-10 0,4-6-2 15,-1 2-6-15,1 1 6 0,-1-1 5 0,1 0-5 0,3 1-1 0,0-1-1 16,-3 2-5-16,2 0-7 0,1 0 0 16,-1 1-4-16,-6 1-5 0,10-2-5 0,-2 1 2 15,-8 1-2-15,10 1-9 0,-3 2 4 0,2-1-5 16,-4 2 1-16,1-2 8 0,0 3 0 0,-1 0 8 15,1-1-5-15,-2 2 0 0,-1 0 1 0,-2 3 4 0,-2-4 1 16,2 2-6-16,-1 0 4 0,-1 3 2 0,-3 1-9 16,1-3 6-16,-3 0-9 0,1-1-3 15,-3 3 2-15,1-4-3 0,3 2-1 0,-3-3-4 16,0 0 0-16,4 1 4 0,-4-4-1 0,5 3-7 16,-3-3 1-16,5-2 6 0,-4 5-7 0,4-5 3 15,-3 5 0-15,3-5-2 0,-5 2-1 0,5-2-4 0,0 0 1 16,0 0-3-16,0 0 3 0,0 0-4 15,0 0 1-15,0 0-1 0,0 0-1 0,0 0 1 16,0 0 1-16,0 0-3 0,11-14 0 0,-7 12 2 16,0-1-1-16,3 1 2 0,-2-1-3 0,2 0 1 15,0 3 3-15,-7 0-6 0,11-2 3 0,-11 2 5 0,11 2 0 16,-5 0 2-16,-1 0-2 0,2 1 6 0,-2 0-1 16,2 2 1-16,-2 2 7 0,2-2-6 15,-1 1 11-15,-2 0 0 0,1 2-1 0,0-2 6 16,-5 2 11-16,4-1 3 0,0 1 2 0,-3-2-6 15,1 2 6-15,-2-2 7 0,-4 2 1 0,3-1-4 0,-2 0-3 16,2 1-1-16,-2-3 1 0,0 0-7 0,-3 2-6 16,2-2-2-16,-1 0 0 0,-1 0 6 15,-1-1-14-15,-2 0 0 0,1 0-7 0,1 0 3 16,0-2 11-16,-2 0-9 0,-1 0-16 0,-1-1-6 16,1-1-16-16,3-1-20 0,-2-1-26 0,1 0-21 15,-2-2-24-15,2-1-26 0,1 3-26 0,1 0-31 0,-1-3-45 16,2 0-48-16,-1 1-289 0,3 0-623 0,-1-3 275 15</inkml:trace>
  <inkml:trace contextRef="#ctx0" brushRef="#br0" timeOffset="-132291.691">22030 12024 79 0,'0'0'239'16,"0"0"-8"-16,-5-5-18 0,5 5-15 0,0 0-18 16,0 0-8-16,-2-5-5 0,2 5-8 0,0 0-1 15,-3-5-12-15,3 5-9 0,0 0-9 0,-4-3-10 16,4 3 0-16,0 0-13 0,0 0-12 0,0 0-8 15,0 0-8-15,0 0-11 0,0 0-6 0,0 0-4 16,8-9-5-16,-8 9-7 0,6-3-2 0,-2 2-2 16,-4 1-3-16,9 0 0 0,-5-3-7 0,-4 3 0 15,9 0-7-15,-9 0-5 0,10 0 6 0,-6 1-5 16,-4-1-5-16,10 3 4 0,-5-1 10 0,-1 1-5 16,1 0 3-16,0 2-4 0,-2-1 4 0,0 1 0 15,0 1 5-15,-1 0-4 0,-1-1-5 0,1 2 15 16,-1 2-3-16,-2 4-2 0,0-4 0 0,-1 0 2 15,-2 2 2-15,0-3-4 0,-1 3-4 0,-2-1 1 16,-1 1-5-16,1 1-4 0,0-3 2 0,-1 1-5 16,-1-1-1-16,1 0-1 0,1-2-2 0,0 0 5 15,-1 2-6-15,0-1 1 0,1-4-9 0,1 2 2 16,0 0 4-16,1-3-4 0,1 1 0 0,0 0-2 16,0-1 5-16,1 0-8 0,3-3 2 0,-6 5-1 15,6-5 0-15,-3 3 8 0,3-3 1 0,0 0-4 16,-4 4 5-16,4-4 0 0,0 0-4 0,0 0 4 15,0 0 0-15,-3 4-2 0,3-4 1 0,0 0-2 16,0 0 0-16,0 0 3 0,0 0 3 0,0 0-5 16,0 0 8-16,7 7 10 0,-7-7 7 0,8 2 3 15,-3-1 3-15,1-1 8 0,2 0 9 0,1 2 11 16,-1-1-11-16,1 0 19 0,1-1-3 0,-1 2-9 16,2-4 4-16,4 2 1 0,-3-1 3 0,1 2-5 15,0-3-8-15,1 0-3 0,-4 2-4 0,4 1-10 16,-4-1-2-16,0 1-6 0,0-2-6 0,0 1 0 15,-1-1 3-15,-1 1 7 0,0 0 11 0,-8 0 2 16,11 0-3-16,-11 0 0 0,8 0 12 0,-8 0 7 16,6 0 16-16,-6 0 7 0,0 0 11 0,7-1 1 15,-7 1-1-15,0 0 2 0,0 0-4 0,0 0-3 16,6-1 1-16,-6 1-25 0,0 0 0 0,0 0-7 16,0 0-2-16,0 0 1 0,0 0-3 0,0 0-3 15,0 0 0-15,0 0-4 0,0 0-2 0,0 0-4 16,0 0-9-16,0 0 2 0,0 0-2 0,0 0-7 15,0 0-6-15,0 0-5 0,0 0-2 0,0 0 0 16,0 0-6-16,0 0 1 0,0 0 6 0,0 0-7 16,0 0-2-16,0 0-7 0,0 0-9 0,0 0-40 15,0 0-36-15,0 0-39 0,0 0-48 0,0 0-55 16,-8-12-79-16,8 12-74 0,-6-9-84 0,2 5-110 16,0-2-349-16,0 0-993 0,4 6 441 0</inkml:trace>
  <inkml:trace contextRef="#ctx0" brushRef="#br0" timeOffset="-129587.676">22769 11987 59 0,'0'0'154'0,"0"0"-18"15,0 0-9-15,0 0-7 0,0 0-10 0,0 0-8 0,0 0-7 16,0 0-2-16,0 0-11 0,0 0-6 16,0 0 3-16,0 0-9 0,0 0 1 0,0 0-7 15,0 0-3-15,0 0 3 0,0 0 2 0,0 0-3 16,0 0 3-16,0 0 1 0,0 0-3 0,0 0 4 15,0 0-1-15,0 0 3 0,0 0-1 0,0 0 5 16,0 0-5-16,0 0 4 0,0 0 6 0,0 0-3 16,0 0 1-16,0 0-6 0,0 0 6 0,0 0-3 15,0 0 1-15,0 0 0 0,0 0 2 0,0 0-4 16,0 0 3-16,0 0-10 0,0 0 9 0,0 0-5 16,0 0-7-16,0 0 1 0,0 0 6 0,0 0-2 15,0 0 5-15,0 0 5 0,0 0-14 0,0 0 8 16,0 0-1-16,0 0-12 0,0 0 6 0,0 0 0 15,0 0 5-15,0 0-2 0,0 0-7 0,0 0-7 16,0 0 2-16,0 0 1 0,0 0-6 0,0 0-7 16,0 0 2-16,0 0-8 0,0 0-1 0,0 0-5 15,0 0 3-15,0 0-5 0,0 0-1 0,0 0-2 16,0 0-5-16,0 0-1 0,0 0 0 0,0 0-6 16,0 0 4-16,0 0-5 0,0 0-3 0,0 0 3 15,0 0 0-15,0 0-2 0,0 0 0 0,0 0-3 16,0 0-3-16,0 0 1 0,0 0 2 0,0 0 1 15,0 0-1-15,0 0-4 0,0 0 9 0,0 0-2 16,0 0-4-16,0 0 6 0,0 0 0 0,0 0 3 16,0 0 7-16,0 0-1 0,0 0 1 0,0 0-2 15,8-5 3-15,-8 5 4 0,0 0 1 0,0 0-1 16,0 0-4-16,0 0-1 0,0 0 2 0,0 0-1 16,0 0-3-16,0 0 0 0,0 0-3 0,0 0 1 15,0 0-3-15,0 0 2 0,0 0 3 0,0 0 0 16,0 0-1-16,0 0-1 0,0 0-3 0,0 0 0 15,0 0-3-15,0 0-2 0,0 0 1 0,0 0-1 16,0 0-3-16,0 0-1 0,0 0 0 0,0 0-3 16,0 0 0-16,0 0 0 0,0 0-2 0,0 0-2 15,0 0 4-15,0 0-1 0,0 0 0 0,0 0-1 16,0 0 0-16,0 0 1 0,0 0 3 0,0 0 4 16,0 0-6-16,0 0 2 0,0 0 1 0,0 18 2 15,0-13-2-15,0-5-1 0,2 9 3 0,-2-9 4 16,-2 9-6-16,1-4-3 0,1-5 5 0,0 12-2 15,0-4-2-15,3 1 5 0,-5-2-4 0,2 1 4 16,-1 0-1-16,1 1-4 0,0 0 1 0,0-3-2 16,-2 2 2-16,1 0-2 0,0 1-2 0,1-1 4 15,-3 2-4-15,1-5 4 0,1 4-7 0,-2-1 1 16,2-3 5-16,-1 2-1 0,0-2 0 0,1 0-1 0,1-5-2 16,-2 11 1-16,0-7 0 0,0 1 3 15,2-5-3-15,-1 8-1 0,1-8-2 0,-1 8 3 16,1-8-3-16,-1 4 0 0,1-4 1 0,-2 5-2 15,2-5 1-15,0 0 0 0,-1 5 1 0,1-5 19 16,0 0 0-16,0 0-2 0,0 0-6 0,0 0 1 16,0 0-7-16,0 7 5 0,0-7-2 0,0 0 3 15,0 0-3-15,0 0 1 0,0 0-6 0,0 0 3 16,0 0-1-16,0 0-7 0,0 0 5 0,0 0 1 16,7 1 0-16,-7-1-2 0,8 0-2 0,-8 0 3 15,10-1 2-15,-10 1 1 0,13-2-9 0,-5 0 6 16,2 1-2-16,-1-1-1 0,2 1-1 0,1-1 3 15,0-1 0-15,-5 2-1 0,7-1-2 0,0 1 1 16,1-1-1-16,-5 0 0 0,0 0 2 0,-1 2-1 16,0-3 1-16,0 3-4 0,-5 0 2 0,-4 0 2 15,9-1-2-15,-9 1 0 0,8-2 3 0,-8 2 0 16,0 0-1-16,9 0 1 0,-9 0-2 0,0 0 2 16,0 0-1-16,0 0 1 0,0 0 1 0,5-1-2 15,-5 1 1-15,0 0 0 0,0 0 0 0,0 0 2 16,0 0-3-16,0 0 0 0,0 0 2 0,0 0-1 15,0 0 2-15,7-2-6 0,-7 2 1 0,0 0 2 16,0 0-1-16,0 0 0 0,0 0 2 0,0 0 0 16,0 0-2-16,0 0 1 0,0 0-6 0,0 0 6 15,0 0 0-15,0 0-2 0,0 0-2 0,0 0 4 16,0 0-2-16,0 0 3 0,0 0-4 0,0 0-7 16,0 0 13-16,0 0-7 0,0 0 4 0,0 0-1 15,0 0-4-15,0 0 6 0,0 0-3 0,0 0 2 16,0 0-1-16,0 0 0 0,0 0 3 0,0 0-6 15,0 0 3-15,0 0 3 0,0 0-2 0,0 0 0 16,0 0-2-16,0 0 0 0,0 0-3 0,0 0 5 16,0 0-6-16,0 0 3 0,0 0-1 0,0 0 3 15,0 0-12-15,0 0 14 0,0 0-1 0,0 0 1 16,0 0-3-16,0 0-1 0,0 0 0 0,0 0 3 16,0 0 1-16,0 0 0 0,0 0-3 0,0 0 1 15,0 0 2-15,0 0-4 0,0 0 2 0,0 0 0 16,0 0-3-16,0 0-4 0,0 0 6 0,0 0-2 15,0 0 2-15,0 0-1 0,0 0-2 0,0 0 4 16,0 0-1-16,0 0-1 0,0 0-7 0,0 0-19 16,0 0-14-16,0 0-20 0,0 0-18 0,0 0-22 15,0 0-31-15,0 0-20 0,0 0-39 0,0 0-30 16,0 0-49-16,0 0-41 0,0 0-63 0,0 0-75 16,0 0-228-16,0 0-732 0,0 0 324 0</inkml:trace>
  <inkml:trace contextRef="#ctx0" brushRef="#br0" timeOffset="-129030.993">22845 12129 162 0,'0'0'282'0,"0"0"-16"0,0 0-14 0,0 0-23 16,0 0-19-16,0 0-21 0,0 0-14 0,0 0-14 15,0 0-17-15,0 0-17 0,0 0-14 0,0 0-8 16,0 0-3-16,0 0 15 0,0 0-7 0,0 0 8 16,0 0-1-16,0 0-13 0,0 0 11 0,4 27-16 15,-3-22 19-15,1 4-3 0,1-1 4 0,-3 1-21 16,4 2 9-16,-1 0 4 0,0 1-2 0,-2-3-9 16,2 0-28-16,-2 4 25 0,3-2-9 0,-4 2-10 15,0-4-6-15,2 3-5 0,1 0-5 0,-3-2-8 16,1-1-3-16,0 0 1 0,-3 2-9 0,3 0-10 15,2-3-1-15,-3 0 3 0,3 0-12 0,-2 1 0 16,0-2-3-16,1 0 2 0,-4-1-4 0,2-6-1 16,2 9-1-16,-2-5-10 0,0-4 0 0,0 7-34 15,0-7-24-15,0 7-29 0,0-7-29 0,0 0-36 16,3 4-38-16,-3-4-49 0,0 0-69 0,0 0-94 16,0 0-210-16,0 0-655 0,0 0 291 0</inkml:trace>
  <inkml:trace contextRef="#ctx0" brushRef="#br0" timeOffset="-128164.49">23194 12024 77 0,'0'-6'250'0,"0"6"-8"16,0 0-6-16,0 0-10 0,0 0-4 0,0 0-9 15,0 0-8-15,0 0 2 0,0 0-12 0,0 0-10 16,0 0-4-16,-4-4-4 0,4 4-9 0,0 0-11 15,0 0-19-15,0 0-6 0,0 0-6 0,0 0-8 16,0 0-8-16,0 0-15 0,0 0 12 0,0 0-17 16,0 0 2-16,0 0-13 0,0 0-15 0,0 0-3 15,0 0 3-15,-6 19-6 0,6-19-8 0,-3 11-1 16,2-5-23-16,-2 2 23 0,2-1-7 16,-2 1-4-16,3 1-6 0,-1 0 5 0,-1 0-8 0,1 0-6 15,1-2 1-15,-2 2-1 0,1 0-3 0,1-2 0 16,0 1-7-16,0-1-21 0,0-2 24 0,0-5 1 15,0 10-7-15,0-5 8 0,0-5-10 0,0 7-2 16,0-7 5-16,0 6-2 0,0-6-4 0,0 5-18 16,0-5 24-16,0 0-8 0,0 0-3 0,0 0 1 15,3 5 9-15,-3-5-10 0,0 0-5 0,0 0 10 16,0 0-5-16,11-1-5 0,-11 1-11 16,8-2 19-16,-8 2-2 0,12-4-1 0,-8 4 4 15,3-1-8-15,-7 1 10 0,11 0-4 0,-4-1 1 0,2 1-9 16,-2 0 4-16,-2 1-7 0,-5-1 12 15,13 1 3-15,-7-1-5 0,-2 2 0 0,2 2-20 0,2-2 25 16,-2 1 0-16,-1 2 1 0,2-1-1 0,-1 0-6 16,0 2 1-16,-1 0-9 0,-1 0 24 15,2 0 5-15,-3 0-3 0,0-2 4 0,0 3 4 16,-2 1 0-16,2-2-1 0,-3 0 4 0,1 2 3 0,-1-3-1 16,0 1-4-16,0-6-1 0,-1 11-6 0,-2-6 9 15,2 1-7-15,-1-3-1 0,-2 3 1 0,1-3-5 16,0 1-15-16,3-4 8 0,-8 7-13 15,4-5-28-15,-1 1-19 0,5-3-22 0,-8 2-42 16,2-2-30-16,6 0-38 0,-11 0-44 0,11 0-54 16,-10-5-81-16,3 1-276 0,1-1-690 0,1 1 306 0</inkml:trace>
  <inkml:trace contextRef="#ctx0" brushRef="#br0" timeOffset="-127741.729">23267 12048 24 0,'0'0'286'15,"0"0"-8"-15,0 0-25 0,0 0-19 0,0 0-23 16,0 0-4-16,0 0-5 0,12-6-8 0,-12 6-5 15,0 0-7-15,0 0-5 0,8-2 1 16,-8 2 0-16,0 0-1 0,13 2-4 0,-13-2-2 0,11 0-4 16,-11 0 6-16,17 1-7 0,-10 0-2 0,-7-1-4 15,17 1-1-15,-9-1-14 0,2 0-4 0,0 0-16 16,0 0-13-16,-2 2-5 0,1-2-5 0,-9 0-10 16,14 0-7-16,-9 1-9 0,-5-1-6 0,10 1-7 15,-10-1-5-15,9 0-4 0,-9 0-3 0,0 0-8 16,10 0-5-16,-10 0-1 0,0 0-1 0,8 1-2 15,-8-1-3-15,0 0-1 0,0 0-8 16,0 0-1-16,0 0-2 0,0 0-6 16,0 0-15-16,0 0-39 0,0 0-39 0,0 0-51 0,0 0-63 15,0 0-67-15,0 0-70 0,0 0-87 0,0 0-324 0,0 0-803 16,0 0 354-16</inkml:trace>
  <inkml:trace contextRef="#ctx0" brushRef="#br0" timeOffset="-126974.168">23766 12086 127 0,'0'0'218'0,"0"0"-8"16,5-4-8-16,-5 4-8 0,3-4-11 0,-3 4 0 15,0 0-15-15,5-2-3 0,-5 2-8 16,0 0-13-16,0 0-11 0,0 0-10 0,5-3-4 0,-5 3 4 16,0 0-10-16,0 0 5 0,0 0-8 0,0 0 0 15,0 0-8-15,0 0 9 0,0 0-10 0,0 0-4 16,0 0-1-16,0 0-4 0,0 0 7 0,0 0-4 15,0 0-10-15,0 0-9 0,0 0 0 0,0 0-8 16,0 0-12-16,0 0 0 0,0 0-5 0,0 0-14 16,0 0 8-16,0 0 22 0,0 0 1 0,0 0-6 15,8 11-1-15,-7-6 2 0,0 0-1 16,1 3-3-16,-2-1-8 0,2 2 1 0,1-2-4 0,-1 2 0 16,-1 0-10-16,0-1 3 0,1 2-12 0,0-1-4 15,-2-1 6-15,1 0-10 0,0-2 2 0,-1 1-5 16,1-1-2-16,-1-6-5 0,2 7 3 0,-1-3-2 15,-1-4-2-15,1 8 1 0,-1-8-5 0,2 4 4 16,-2-4-7-16,0 0 6 0,0 0-9 16,0 6 2-16,0-6 4 0,0 0-9 0,0 0 0 15,7 0 1-15,-7 0 1 0,0 0 7 0,13-4-6 0,-9 1-2 16,2 1-1-16,1 1 0 0,-1-1 5 16,-1-1 5-16,1 2-3 0,2 1-6 0,-8 0 3 0,13-2-1 15,-7 2 2-15,-6 0 0 0,11 0-4 16,-3 2 2-16,-8-2 0 0,12 4 0 0,-8-1 0 15,2-1 0-15,-2 1-13 0,2 3 12 0,-1 1 5 16,-1-1 3-16,-1-2-1 0,0 3 5 0,0 1-31 16,0 0 1-16,-2-1 8 0,1 0 2 0,-2 1-2 0,1 0 5 15,-3 0 1-15,1-1 1 0,0 0 3 0,-1 1-1 16,-2-1 1-16,1 2-7 0,-2-4 11 16,2-1-2-16,-1 0-1 0,-2 1-2 0,1-1 1 15,-1 1-19-15,1-3-8 0,-2 0-19 0,1 0-22 16,1-1-20-16,-2-1-19 0,7 0-29 0,-13-1-27 15,7-1-26-15,-4 0-42 0,5-3-30 0,-2-2-49 16,0 3-270-16,-1-2-630 0,1-5 280 0</inkml:trace>
  <inkml:trace contextRef="#ctx0" brushRef="#br0" timeOffset="-126673.337">23796 12121 241 0,'0'0'295'0,"0"0"-19"15,0 0-21-15,0 0-23 0,0 0-19 0,13-10 0 16,-7 8-16-16,-6 2-8 0,13-6-6 16,-7 6-18-16,2-3-8 0,0 1-2 0,2 0-12 0,-1 0-7 15,2-1-24-15,-1 2-3 0,0-2-15 0,2 2-7 16,-2-1 3-16,0 2-18 0,0-1-12 0,0 0-8 15,-1 0-2-15,-1 0-4 0,1-1-11 0,-9 2-3 16,14-2-1-16,-8 1-5 0,-6 1-3 16,10 0-10-16,-10 0-40 0,8 2-33 0,-8-2-28 15,0 0-44-15,0 0-46 0,11 0-46 0,-11 0-58 16,0 0-217-16,0 0-540 0,0 0 239 0</inkml:trace>
  <inkml:trace contextRef="#ctx0" brushRef="#br0" timeOffset="-126083.676">24195 12102 4 0,'7'0'265'16,"-7"0"-4"-16,0 0-12 0,0 0-7 15,0 0-8-15,0 0-6 0,0 0-2 0,0 0-7 16,0 0-10-16,0 0-3 0,0 0-18 0,0 0-15 0,0 0-14 16,0 0-10-16,0 0-15 0,0 0-14 0,0 0-5 15,0 0-11-15,0 0-9 0,0 0-7 0,-18 16-19 16,14-9 1-16,-1 0-2 0,-1 1-3 0,-1 1-13 16,2 3-1-16,0-1 3 0,0 1-7 15,-1 0-6-15,2 1 2 0,1 0-6 0,1-1 0 16,-1 2-1-16,1-2-13 0,1 1 10 0,0-1-6 15,-1 0-1-15,1 0 0 0,2-2-2 0,1-1-1 16,-1-1-7-16,1 0 3 0,3 1 6 0,-1-1-4 16,-1 0 3-16,1-1-4 0,1-1-2 0,-2-2 3 15,4 3-3-15,1-4-3 0,1 0-5 0,0 1 2 16,0-2 3-16,0 0-8 0,1 0 5 0,2-2 0 16,-2 0-7-16,0-2 5 0,-2 1-3 0,-1 0-1 15,1-2 7-15,0 0-8 0,-1-1 5 0,1-1-1 16,-2 1-8-16,-1-1 5 0,-2-1-5 0,-3 6 9 15,5-9-4-15,-4 3 2 0,-1 6 4 0,0-10-3 16,0 10 1-16,-3-9 1 0,3 9 1 0,-7-9-3 16,7 9 1-16,-7-7-7 0,3 5-5 0,-4-2 8 15,8 4-2-15,-14-3 2 0,5 2-7 0,-1 2 7 16,10-1-22-16,-19 2-16 0,10-1-23 0,0 1-13 16,1 1-20-16,0 0-19 0,1-2-25 0,7-1-31 15,-10 6-31-15,5-5-43 0,5-1-44 0,-8 4-77 16,8-4-183-16,0 0-587 0,-9 4 260 0</inkml:trace>
  <inkml:trace contextRef="#ctx0" brushRef="#br0" timeOffset="-124284.606">24774 12127 56 0,'0'0'163'15,"0"0"-7"-15,0 0-5 0,0 0-6 0,0 0 0 16,0 0-3-16,0 0 2 0,0 0-11 16,0 0-8-16,0 0-1 0,0 0-12 0,0 0 0 0,0 0-13 15,0 0 0-15,0 0-10 0,0 0-3 0,0 0-2 16,0 0-5-16,0 0 2 0,0 0-7 0,0 0 2 15,0 0-3-15,0 0 3 0,0 0-4 0,0 0 2 16,0 0-1-16,0 0-4 0,0 0 2 0,0 0 2 16,0 0-8-16,0 0 5 0,0 0-4 0,0 0-4 15,0 0-11-15,0 0 0 0,0 0-6 0,0 0-2 16,0 0-2-16,0 0 1 0,0 0-5 0,0 0-6 16,0 0 3-16,0 0-1 0,0 0 6 0,0 0-6 15,0 0 3-15,0 0 6 0,0 0-2 0,0 0 4 16,0 0-4-16,0 0 17 0,0 0-10 15,0 0 0-15,0 0-1 0,0 0 3 0,0 0-5 16,0 0-10-16,0 0 8 0,0 0-8 0,0 0-1 0,0 0 1 16,0 0-6-16,0 0 12 0,0 0-17 0,0 0 2 15,0 0-3-15,0 0-8 0,0 0 3 0,0 0-2 16,0 0-1-16,0 0-1 0,0 0-3 16,0 0-4-16,0 0-2 0,0 0 4 0,0 0-1 15,0 0 3-15,0 0-12 0,0 0 4 0,0 0 6 16,0 0 1-16,0 0-6 0,0 0 5 0,0 0-2 15,0 0-3-15,59 13-4 0,-59-13 4 0,0 0 7 16,0 0-2-16,33 0-8 0,-33 0 12 0,0 0-10 16,0 0-2-16,0 0 5 0,25 2-3 0,-25-2-2 15,0 0 6-15,0 0 4 0,0 0 3 0,0 0 8 16,0 0 3-16,0 0 1 0,0 0 4 0,0 0-6 16,0 0 2-16,0 0 0 0,0 0 5 0,0 0 2 15,0 0 5-15,0 0-2 0,0 0 0 0,0 0 3 16,0 0 0-16,0 0-1 0,0 0 5 0,0 0-3 15,0 0-2-15,0 0 5 0,0 0 0 0,0 0-4 16,0 0-2-16,0 0-5 0,0 0 1 0,0 0-8 16,0 0-1-16,0 0 2 0,0 0-4 0,0 0 4 15,0 0-4-15,0 0-3 0,0 0 1 0,0 0-5 16,0 0-3-16,0 0 3 0,0 0-5 0,0 0-4 16,0 0 6-16,0 0-14 0,0 0 8 0,0 0-1 15,24 5 2-15,-24-5 2 0,0 0 0 0,0 0-4 16,0 0 2-16,-2 29 14 0,2-29 2 15,0 0 1-15,-4 38 3 0,4-38 12 0,-1 26 3 0,1-26 9 16,0 27 5-16,0-27 7 0,-3 26 5 0,3-26 4 16,-1 26 4-16,1-26-2 0,0 0-2 15,1 38 14-15,-1-38-10 0,0 24-2 0,0-24-10 16,0 0-1-16,3 31-6 0,-3-31 3 0,0 0 4 0,0 24-4 16,0-24-2-16,0 0 1 0,0 0-4 0,0 0 0 15,-2 26-12-15,2-26 0 0,0 0 6 0,0 0-10 16,0 0-5-16,0 0-1 0,0 0 5 15,0 0-5-15,0 0 8 0,0 0-4 0,0 0 3 16,0 0-5-16,0 0 4 0,0 0 1 0,0 0-3 16,0 0-5-16,0 0-3 0,0 0 8 0,0 0-8 15,0 0 3-15,0 0-15 0,0 0 3 0,0 0 3 16,0 0-22-16,0 0 0 0,0 0 0 0,0 0 0 16,0 0 0-16,0 0 0 0,0 0 0 0,0 0 0 15,0 0 0-15,0 0 0 0,0 0 0 0,0 0 0 16,0 0 0-16,0 0 0 0,0 0 0 0,0 0 0 15,0 0 0-15,0 0 0 0,0 0 0 0,0 0 0 16,0 0 0-16,0 0 0 0,0 0 0 0,0 0 0 16,0 0 0-16,0 0 0 0,0 0 0 0,0 0 0 15,0 0 0-15,0 0 0 0,0 0 0 0,0 0-49 16,0 0-12-16,0 0-6 0,0 0-8 0,0 0-6 16,0 0-13-16,0 0-7 0,0 0-10 0,0 0-23 15,0 0-17-15,0 0-18 0,0 0-25 0,0 0-21 16,0 0-38-16,0 0-34 0,0 0-35 0,0 0-49 15,0 0-50-15,0 0-419 0,0 0-909 16,0 0 403-16</inkml:trace>
  <inkml:trace contextRef="#ctx0" brushRef="#br0" timeOffset="-121524.989">25077 12294 57 0,'0'0'213'0,"0"0"3"0,0 0-3 0,0 0-9 16,0 0-3-16,0 0-7 0,0 0-16 0,0 0-9 16,0 0-8-16,0 0-1 0,0 0-9 0,0 0-12 0,0 0 5 15,0 0-7-15,0 0-9 0,0 0-3 0,0 0 0 16,0 0-12-16,0 0-2 0,0 0-7 16,0 0 9-16,38-14-18 0,-38 14-5 0,0 0-9 15,0 0-9-15,0 0 8 0,0 0 7 0,0 0 2 16,17-18-5-16,-17 18-6 0,0 0-9 0,0 0 13 15,0 0 6-15,10-21-16 0,-10 21-4 0,0 0-4 16,0 0-5-16,0 0-7 0,1-23-5 0,-1 23-2 16,0 0-8-16,0 0 1 0,0 0 4 0,0 0-5 15,0 0-9-15,-13-38 5 0,13 38-2 0,0 0-12 16,0 0 3-16,-14-12 0 0,14 12-5 0,0 0-3 16,0 0 4-16,0 0-13 0,-26-7 3 0,26 7-1 15,0 0-2-15,0 0 3 0,0 0-4 0,0 0-2 16,-41 15-1-16,41-15 4 0,0 0 2 0,-19 18-8 15,19-18 0-15,0 0 3 0,-14 20-1 16,14-20-1-16,0 0-4 0,-8 22-1 0,8-22 1 16,0 0 0-16,-4 24 4 0,4-24-5 0,0 0 6 15,0 0-9-15,5 35 5 0,-5-35-1 0,0 0 4 16,13 23-2-16,-13-23-5 0,13 13 2 0,-13-13 2 16,15 15-2-16,-15-15 7 0,17 13-7 0,-17-13 3 15,17 11 3-15,-17-11-1 0,0 0 3 0,21 16-8 16,-21-16 7-16,0 0-2 0,17 12 5 0,-17-12-9 15,0 0 4-15,13 13-3 0,-13-13 2 0,0 0 1 16,0 0 0-16,11 17-3 0,-11-17 1 0,0 0 5 16,0 0-5-16,0 0 1 0,1 24 6 0,-1-24-3 15,0 0-3-15,0 0 1 0,0 0 7 0,0 0-10 16,-18 29 5-16,18-29 2 0,0 0 0 0,0 0 3 16,-18 15-9-16,18-15-1 0,0 0 13 0,0 0-2 15,-24 6-5-15,24-6-2 0,0 0-2 0,0 0 6 16,0 0-1-16,0 0-1 0,0 0-6 15,0 0 7-15,0 0-3 0,0 0-4 0,-44-19 1 16,44 19-1-16,0 0 4 0,-6-20-6 0,6 20 5 16,0 0-9-16,0-30 7 0,0 30-4 0,0 0-2 15,10-37 3-15,-10 37 1 0,12-24 4 0,-12 24-5 16,12-22-4-16,-12 22 10 0,13-16-5 0,-13 16 4 16,15-18 6-16,-15 18-2 0,16-13 3 0,-16 13-5 15,14-16 4-15,-14 16-6 0,0 0 6 0,18-16-6 16,-18 16 0-16,0 0 0 0,16-15 6 0,-16 15-4 15,0 0 2-15,0 0-1 0,12-13-6 0,-12 13-37 16,0 0-41-16,0 0-48 0,0 0-49 0,0 0-64 16,9-18-75-16,-9 18-375 0,0 0-749 0,0 0 332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08:46:19.855"/>
    </inkml:context>
    <inkml:brush xml:id="br0">
      <inkml:brushProperty name="width" value="0.05292" units="cm"/>
      <inkml:brushProperty name="height" value="0.05292" units="cm"/>
      <inkml:brushProperty name="color" value="#FF0000"/>
    </inkml:brush>
  </inkml:definitions>
  <inkml:trace contextRef="#ctx0" brushRef="#br0">3552 6318 44 0,'0'0'133'0,"0"0"-18"0,0 0-12 0,0 0-2 16,0 0-9-16,0 0-5 0,0 0-6 0,12-9 0 16,-12 9-6-16,0 0-7 0,4-2-6 0,-4 2 5 0,7-2-5 15,-7 2-3-15,6-1 0 0,-6 1-5 0,7-2-2 16,-7 2 0-16,9 0-3 0,-4 0-2 16,-5 0 1-16,11-3 0 0,-3 3-5 0,-3-1 0 15,5 1-9-15,-2 0 2 0,-1-2-1 0,3 2 1 0,0-1-2 16,4 1-3-16,-3-1-3 0,2-1 3 15,1 0-4-15,-1 2 2 0,1-1-4 0,0 1-2 16,0-4-1-16,1 3-1 0,1-1-2 0,1-2 3 16,4 1 1-16,-6 1 2 0,2-2-2 0,3 1-8 0,2 1 7 15,-2-4-2-15,1 3-1 0,-1-1-1 0,-3 0 4 16,3-1-5-16,1 1-3 0,-6 0 1 0,2 0-4 16,4 1 0-16,0-2 2 0,-7 3-4 15,6-3-1-15,1 1 4 0,-5 2-1 0,4-2-11 0,1-1 9 16,-2 1-4-16,-2 1 1 0,4 0-2 0,2 0 2 15,-3 0-2-15,-1-1 0 0,4-1-1 0,-1 1 2 16,-1 1-1-16,-1 0-1 0,3 0-3 0,-2-1 1 16,1 1 4-16,1 0-3 0,-1 0 5 0,1 2-2 15,-1-4-2-15,0 3-3 0,-1-2 5 0,2 2 2 16,-1-2-3-16,-1 1 0 0,1-1 1 0,1 1 4 16,-2 0-7-16,0 0 4 0,0-1 0 0,-5 2 2 15,7-2 5-15,-2 3 4 0,0-1-1 0,-1-1 0 16,2 1-3-16,-1-1-1 0,0 0-3 0,1 1 2 15,-1 0-4-15,0 2 3 0,1-1-2 0,-6 1-2 16,6-2 0-16,0 2 4 0,0 0-6 0,-2 0 1 16,1 0-3-16,1 0 2 0,1 0 2 0,-3 0-3 15,1-2 6-15,1 2-4 0,0 0-6 0,0 0 3 16,-1-1-1-16,-1 0 2 0,2 1-3 0,-1-2 4 16,-1 2-1-16,1 0-3 0,0 0 0 0,-4 0 1 15,3 2 0-15,2-2 2 0,-1 0-1 0,0 1 0 0,2 0-1 16,-2-1-1-16,2 0 1 0,-1 2 1 15,1-2-4-15,1-2 4 0,-3 1-1 0,1 1 1 16,1 0 0-16,1-1 0 0,-2 1 0 0,1 0-3 0,1-2 1 16,0 1 0-16,1 1-2 0,-4 0 5 0,2 0-2 15,-1 0 0-15,-1 0-1 0,1 0 3 16,-1 0-3-16,1 0 0 0,1 1-2 0,-8-2 4 16,8 1-1-16,-1 0-2 0,1 0 1 0,-2 0 0 0,2 0 1 15,-1-3 1-15,2 2-1 0,0-1 2 0,-1 2-4 16,0-3-1-16,1 2 4 0,0 0-1 0,0-1-6 15,1 2 6-15,-2-2 1 0,2 2 1 0,-2-1 0 16,0-1-4-16,1 0 5 0,-1 2-4 0,0 0 1 16,1-1-2-16,0 0 3 0,-2 1 3 0,2 0-3 15,0 0-2-15,0-2 0 0,-1 0 0 0,1 2 0 16,1 0 0-16,-1 0 3 0,1-1-1 0,-1 1 0 16,2 0-1-16,0 0 2 0,-2-1-3 0,1 1 1 15,0-1 1-15,0 2-2 0,0-2-1 0,0 1 2 16,1 2 4-16,0-2-5 0,-1 0 0 0,0 0 3 15,-1 0 2-15,0 1-2 0,-2-1 0 0,2 1-1 16,0-1-1-16,0 0 4 0,-1-1-6 0,1 0 2 16,-2 2 0-16,1 0 1 0,-2-1 5 0,3 0-6 15,-3 0 2-15,3 1-3 0,-2-1 3 0,1 2-2 16,-1 0 1-16,-2-2-4 0,-3 1 2 0,3-1 0 16,1 1 1-16,0 1-2 0,-1-1 4 0,-3-1-3 15,-2 2 2-15,6-1-2 0,-5-1 3 0,5 2-1 16,-6-2-3-16,2 1 2 0,-1 1-1 0,5-1 1 15,-7-1 2-15,1 1-6 0,0 0 3 0,-1 1 0 16,0 0 2-16,0-1-2 0,0 1 1 0,-1 0-1 0,-1 0 0 16,1 0 1-16,-2-1 0 0,2-1 0 15,1 3 3-15,-1 0-3 0,-1-3 2 0,-2 0-4 16,4 3 1-16,-4-1 1 0,6 0-1 0,-4 0 1 0,2 0-2 16,-1-1 2-16,1 2 1 0,-3-2-1 0,2 1 1 15,-2 1 2-15,-1-2-3 0,5 1-1 0,-2 0 1 16,3 0 1-16,-2 1-2 0,0 0-1 15,0-1 3-15,0 0-6 0,0 0 5 0,0 0-1 0,0 0 0 16,3-1 2-16,-3-1-4 0,1 3 2 0,0-2-1 16,-1 2 6-16,1-2-8 0,1 1 3 0,-2-1 1 15,1 1-4-15,1-1 9 0,-1 0-4 0,1 2-1 16,0 0-4-16,-2-2 5 0,1 3-3 0,2-3 2 16,-2 0-3-16,1 2 2 0,0-2 1 15,-1 0-5-15,1 1 7 0,-1-2 0 0,7 2-5 0,-7-1 4 16,0 0-5-16,6 2 7 0,-5-3-4 0,0 1 3 15,0-1 0-15,1 2 0 0,5-1 3 0,-2 1-1 16,-3-2-2-16,-1 0 3 0,5 0-1 0,1 1 0 16,-2-2 0-16,0 1 2 0,-4 1-1 0,5-2 1 15,1 1-2-15,-2 0 2 0,1-2-3 0,0 4-1 16,-5-2 0-16,6 0 0 0,-2-2-4 0,2 4 5 16,-2-2 0-16,-4 0 3 0,4-4-4 0,-3 3-1 15,4 0-1-15,-4 1 1 0,3 0 2 0,0-2-2 16,0 4-1-16,-2-2 5 0,4 0-5 0,0 0 2 15,-2-2 3-15,2 2-3 0,-1 0-3 0,-4 2 3 16,5-2-3-16,-1 1 3 0,0 0 2 0,0-1-4 16,1 0 1-16,-1 0 1 0,1 1-1 0,-1 0 1 15,2-1-6-15,-1 2 8 0,0-2-3 0,-1 0 1 16,0 0-1-16,0 0 0 0,0 1 3 0,-1-1-1 0,-3 2 0 16,5-1 1-16,-2 0-1 0,-3 1 5 15,4-2 0-15,-4 0 4 0,3 3-4 0,1-3 3 16,1 3-4-16,-2-3 6 0,3-1 1 0,0 2 4 15,-3-1-2-15,4 1 0 0,0 1 0 0,-1-2 0 0,-1 0-7 16,2 0 4-16,0 1-2 0,-1 0 0 16,2-1 12-16,-1 0-9 0,1 0-4 0,-1-1 6 15,3 3-3-15,-2-3-1 0,-1 1-1 0,3 1 1 16,-2 0-1-16,0-1 3 0,-2 2-4 0,5-2 2 0,-3 1-5 16,2 1 3-16,-2-1-1 0,2 0 2 0,0 0-4 15,-2 2 2-15,1-2 0 0,2 1 2 0,-1-2-4 16,-1 2 2-16,1-1-3 0,0 0 5 0,0 1-2 15,1-1 0-15,-1-1-1 0,-1 1-1 0,2 0-1 16,-1 0 4-16,0 0-1 0,0 1 0 0,-2 0-2 16,-1 0 0-16,1 1 5 0,0-2-3 0,1 0 1 15,-3-1-5-15,3 4 4 0,-3-3 0 16,2 1-2-16,2 0-2 0,-1-2 3 0,0 1-1 0,0 1 0 16,-1-2-2-16,0 1-2 0,0 2 1 0,1-3 0 15,0 2-2-15,1-1 6 0,-1-1-3 0,2 3 3 16,-2 0-2-16,0-1-4 0,-1-2 0 0,0 4 0 15,-1-3 1-15,0 3 3 0,-1 0-11 0,0-3 24 16,1 3-9-16,0-2-7 0,-1 1 9 0,2 1-10 16,0-2 3-16,0 0 4 0,2 3-7 0,-2 1 4 15,1-5-1-15,0 3 5 0,0-2-4 0,0-2-3 16,0 2-2-16,-1 2-5 0,2-1 15 0,0-2-9 16,-1 0 0-16,1-1 5 0,0 2 1 0,0 0-7 15,-2-1 4-15,2-1 2 0,-2 4-8 0,0-3 3 16,1 0 1-16,-1 1 2 0,2-2 1 0,-3 0-3 15,1 0 2-15,2 0-4 0,0-3 0 0,-2 4 1 16,3-2-2-16,-1-4 2 0,-2 5-3 0,2-1 14 16,1 1-15-16,-1 0 1 0,1-3-3 0,0 2-2 15,-1 0 7-15,1 0-2 0,-1-1-1 0,0 1 4 16,-1-1-1-16,1 0-4 0,-1 0 4 0,1 2-4 16,-2-2-3-16,1 1 8 0,0-2-1 0,0 0-7 15,1 1 3-15,1 0 4 0,1 1 4 0,-2-1-14 16,0 2 10-16,1-3-2 0,-2 2 0 0,1-1 0 15,0-1 0-15,2 1-2 0,-3 0 2 0,1 0 2 0,1 0-3 16,-1 0 0-16,1 1-4 0,-1-1 6 16,-1 2-3-16,1 0 4 0,-1-3 9 0,-1 1-10 15,2 0 2-15,-2 0-6 0,1 0 4 0,0 2 7 16,-2-2-1-16,2-1 5 0,1 3 2 0,-2 0 0 0,1-3 3 16,-1 2-7-16,-1-1 7 0,3 1-7 0,-3-1 2 15,2-1 1-15,0 0-1 0,-1 1-2 16,0-1 11-16,1 1-13 0,-1 0-1 0,1-2 6 15,-1 3 3-15,-1-3 3 0,1 3-3 0,-1-1 2 0,0-1-5 16,0 1 1-16,0-1 2 0,-3 2-5 0,4 0 15 16,-3-2-14-16,0 1-7 0,-1 0-3 0,3 0 10 15,0 0-1-15,-3 1 11 0,3 1-20 0,-3-2 1 16,-1 1-1-16,1 0 3 0,2-1 6 16,-4 2-11-16,-2-2 2 0,4 1 4 0,-1 1-5 0,1-1 7 15,0 1-2-15,-5 0 2 0,4-3 3 0,-3 3 8 16,2 0-7-16,-3-2 2 0,1 1-3 0,-2 0 3 15,6-1-1-15,-4 1-3 0,-1 1 7 0,0-4-5 16,6 2 2-16,-6-1-3 0,0 1 4 0,0 0 8 16,0 0-3-16,0-1 0 0,-1 0-1 0,2 0-1 15,-3-1-1-15,7 1 2 0,-6 0 5 0,-2 2 1 16,0-2 1-16,-2 1 1 0,2-1-4 0,-3 2 6 16,0-1-1-16,0 0 0 0,-2 0-1 0,-1 1 2 15,0-1 2-15,-1 1-2 0,0 0 9 0,-6 1-6 0,10-2 7 16,-6 1 1-16,-4 1 1 0,9 1-5 15,-9-1 7-15,8-2-4 0,-8 2 0 0,7-1-4 16,-7 1 4-16,6 0-2 0,-6 0 6 0,6-2-4 16,-6 2-3-16,0 0 7 0,9 0-7 0,-9 0-5 0,6 0 0 15,-6 0-3-15,0 0 0 0,0 0 2 0,7-3 3 16,-7 3 2-16,0 0 5 0,0 0 2 16,0 0-2-16,0 0 8 0,4-2-11 0,-4 2 3 15,0 0-5-15,0 0-1 0,0 0-4 0,0 0 0 0,0 0-6 16,0 0 0-16,0 0 1 0,0 0-6 0,0 0-4 15,0 0 3-15,0 0 0 0,0 0-1 0,0 0-1 16,0 0-1-16,0 0-4 0,0 0 3 0,0 0 0 16,0 0-4-16,0 0-1 0,0 0 0 0,0 0-3 15,0 0 2-15,0 0 0 0,0 0 1 0,0 0-5 16,0 0 1-16,0 0 4 0,0 0-4 0,0 0-3 16,0 0 3-16,0 0-5 0,0 0 9 0,0 0-6 15,0 0-3-15,0 0 7 0,0 0-2 0,0 0-3 16,0 0 1-16,0 0-1 0,0 0-4 0,0 0 3 15,0 0 0-15,0 0-5 0,0 0 8 0,0 0 0 16,0 0-3-16,0 0 1 0,0 0-2 0,0 0 8 16,0 0-6-16,0 0-1 0,0 0-3 0,0 0 1 15,0 0 4-15,0 0 1 0,0 0-8 0,0 0 4 16,0 0-3-16,0 0 3 0,0 0 0 0,0 0 0 16,0 0-2-16,0 0 1 0,0 0-1 0,0 0-1 15,0 0 2-15,0 0-2 0,0 0 4 0,0 0-1 16,0 0 0-16,0 0-1 0,0 0-1 0,0 0 0 15,0 0 1-15,0 0 1 0,0 0 0 0,0 0-2 0,0 0-1 16,0 0 3-16,0 0-1 0,0 0 2 16,0 0-3-16,0 0 5 0,0 0-2 0,0 0-4 15,0 0 3-15,0 0-1 0,0 0 0 0,0 0 3 16,0 0-1-16,0 0-1 0,0 0-2 0,0 0-3 0,0 0-6 16,0 0-14-16,0 0-26 0,0 0-32 0,0 0-41 15,0 0-54-15,0 0-62 0,0 0-69 16,0 0-114-16,0 0-476 0,0 0-975 0,0 0 432 15</inkml:trace>
  <inkml:trace contextRef="#ctx0" brushRef="#br0" timeOffset="2932.994">15265 6254 117 0,'-1'-7'136'0,"1"7"5"16,0 0-9-16,-1-5-3 0,1 5-7 0,0 0-10 15,0 0-5-15,0 0-7 0,2-9-7 0,-2 9-7 16,0 0-5-16,1-5-11 0,-1 5-3 0,0 0-11 16,6-4 5-16,-2 2-5 0,1-1-7 0,-5 3-3 15,12-4 8-15,-3 3-1 0,1-2 2 0,3 0 2 16,2 2-10-16,6-2-1 0,1 1-5 0,1-1 1 16,1 2 4-16,1-1-2 0,3 2-6 0,1 0-2 0,1-1-1 15,8-1-3-15,4 2 2 0,-3 0-4 0,-1 0 5 16,1 0-2-16,5 0 1 0,-2 0 6 0,2 0 8 15,0 0-1-15,0-2 1 0,1 2-3 16,2-1-1-16,0 1-2 0,-3 0-1 0,2-1 4 0,-3-1-5 16,2 1-4-16,-4-1-1 0,-2 2-2 0,2-1-8 15,1-1 7-15,-1 1-8 0,-3-1 0 0,-8 1 0 16,9 0-3-16,-1 1 3 0,3-2-3 0,0 1 1 16,-2 1-4-16,1-2-2 0,-2 2 0 0,0-1 1 15,0 1 4-15,1-1 2 0,-11 0-4 0,10 0 3 16,-7 2-5-16,7-2 8 0,0 1-5 0,-9 0 0 15,11 1 0-15,1-2-1 0,-2 1-2 0,0 1-3 16,-1-2 3-16,1 0 0 0,-1 1 2 0,2 2-5 16,-2 0 3-16,-1-2 4 0,-7 1 2 0,0-1 7 15,10 0-11-15,2 0 4 0,-2-1 2 0,-1 2 0 0,-10-1 1 16,10 0-4-16,-10 0-5 0,11 0 2 16,1-1-3-16,-3 0 5 0,0 1-6 0,2-1 1 15,-2 0-3-15,-9 1-3 0,1-1 0 0,8 0-1 0,-10 1 0 16,10-1 11-16,-8-1-9 0,-1 2 0 0,11-2 4 15,-12 2-8-15,10 2 5 0,-10-2 4 0,-1-3-6 16,2 3-2-16,8 1 2 0,-9-2 4 0,0 0 0 16,2 1 9-16,-2-1-11 0,3 0 2 0,-3 0-3 15,2-1 0-15,-1 1 5 0,2 0-9 0,-3-1 4 16,-1 2-3-16,1-1 4 0,0 1-6 16,1 0 5-16,-3-3-2 0,4 2 1 0,-2-1 5 0,2 2 6 15,-2-2-6-15,0 2 8 0,2-2-5 0,-2 2 1 16,1 0 1-16,1 0 7 0,-1 0-4 0,1-1-1 15,0 1 5-15,-1-1-4 0,0 1 0 0,-1-1-4 16,1-1 1-16,-1 2 1 0,-1 0-1 0,-2-2-6 16,2 2 1-16,0-1-4 0,-1 0 4 0,-3 1-8 15,1-1 7-15,1 1-6 0,-4-1 2 0,2 0 0 0,-1 1 1 16,-2 0 0-16,2 0-6 0,-7 0 7 0,0 0 5 16,-1 0-3-16,-1 0 3 0,1 0 0 15,-4 0 0-15,0 0 2 0,0-2-2 0,-1 2-2 16,-2 0 1-16,-7 0-6 0,11 0 6 0,-11 0-8 0,10 0 3 15,-10 0-4-15,5 0-1 0,-5 0 2 0,0 0-2 16,7-2 1-16,-7 2-5 0,0 0-19 0,0 0-52 16,0 0-48-16,0 0-64 0,0 0-93 0,0 0-146 15,0 0-253-15,3-4-727 0,-3 4 322 0</inkml:trace>
  <inkml:trace contextRef="#ctx0" brushRef="#br0" timeOffset="5494.918">3220 7111 49 0,'7'2'144'0,"-2"-2"-19"0,-5 0 4 16,11 2-8-16,-6-1-11 0,4-1 4 0,-2 2-7 16,1-1-15-16,1 0-2 0,0 1-7 15,1-1-5-15,3 0-5 0,0-1-4 0,1 1-5 0,-1 0 0 16,0-2-1-16,0 0-3 0,1 0-6 0,0-2-1 15,0 2-5-15,1-1-6 0,0 1 2 0,1-2-4 16,5-1 1-16,-4 1 6 0,2 0-3 0,-3 0-8 16,3-1 0-16,1 1-5 0,-4-1 0 0,5 1 2 15,3-1 2-15,0-1-6 0,-2 1-1 0,1 0-3 16,1-1 2-16,0 3-5 0,-2-1-4 0,2-2-2 16,3 0 2-16,-2 1-5 0,2-3 2 0,1 2-3 15,-1-2-1-15,1 1-2 0,-3 0 1 0,2 0-2 16,0 1 1-16,-2-1-4 0,1 0 1 0,-1 1 2 15,0-2 0-15,-1 2-4 0,0 2 4 0,2-1-3 16,-2 1-2-16,2 0 2 0,1 1 2 16,-2 0-4-16,2 0-1 0,1-1 4 0,0 2-1 0,-1-1-2 15,0 2 3-15,1 0 3 0,0-1-3 0,1 1 0 16,-1 0 0-16,1 1-5 0,-1 1 2 0,0 0 2 16,0-2-4-16,1 4 1 0,-4-3 2 0,2 2-4 15,0-2 4-15,-1 1 0 0,0-1-1 0,-1 2-2 16,3 0 0-16,-3-1-1 0,13 0 5 0,-11 1-1 15,-1-2-1-15,1 1-1 0,-2 1 1 0,2-1-2 16,-1 0 0-16,0-1 1 0,1 0 3 0,1 3-4 0,-3-3 1 16,1 1-1-16,1-1 0 0,0-1 2 0,-1 1-3 15,0-2 3-15,0 1 1 0,-2 0-5 16,3 1 4-16,-1-2-3 0,-2 0 3 0,3-1 1 16,0 2-1-16,-2-1 0 0,2 0 0 0,1-1-3 0,-4 1 3 15,3-1 0-15,-3 0 0 0,1 0-3 16,-1 2 0-16,3-1 0 0,-2-2 1 0,-1 2-2 15,0 2 3-15,0-2-4 0,1 2 6 0,-1-1 2 16,0 0 14-16,0 1-2 0,-1 2 0 0,-1-1-2 16,1-2 0-16,-1 2-2 0,-1-1 2 0,2 0-6 0,-1-1 3 15,1 3-1-15,-1-2 1 0,1 0-3 16,1-1 5-16,0 4-6 0,-2-2 3 0,2-1-2 16,0 1 5-16,-3 1 3 0,1-3 1 0,0 3-7 0,1-1 2 15,-1 2 8-15,1-3-2 0,0 3 0 0,-1 0-5 16,2-3-4-16,-2 2 8 0,1 0 2 0,0-2 3 15,0 1-7-15,0 1 5 0,-2 0-2 0,0-2 10 16,2 2-4-16,-3 0 0 0,-4 0-1 16,0-2 0-16,0 2-5 0,-1-1-1 0,-1 0 6 0,0 0-10 15,-4 1 1-15,3-2 2 0,-4 1-9 0,-1 1 3 16,0-2-1-16,0 1-2 0,-3-2 1 0,0 1 1 16,-5-1-2-16,8 1-4 0,-8-1-2 0,6 0-2 15,-6 0-37-15,5 2-52 0,-5-2-74 0,0 0-148 16,0 0-187-16,0 0-537 0,0 0 237 0</inkml:trace>
  <inkml:trace contextRef="#ctx0" brushRef="#br0" timeOffset="39543.492">4399 11834 70 0,'0'0'111'0,"0"0"-5"0,0 0-5 15,0 0-4-15,0 0-11 0,0 0-4 0,0 0-2 16,0 0-5-16,0 0-3 0,0 0-6 0,0 0 1 16,0 0-6-16,0 0-10 0,0 0 0 0,0 0-3 15,0 0 1-15,0 0 2 0,0 0-1 0,0 0 3 16,0 0 1-16,0 0-4 0,0 0-4 0,0 0 1 16,0 0-8-16,0 0-1 0,0 0-1 0,0 0-6 15,0 0-4-15,-6-3 6 0,6 3-17 0,0 0 14 16,0 0-8-16,0 0 2 0,0 0-4 0,0 0 1 15,0 0-1-15,0 0-1 0,0 0-4 0,0 0-2 16,0 0 0-16,0 0-1 0,0 0 1 0,0 0-2 16,0 0-1-16,0 0 0 0,0 0 1 0,0 0 2 15,0 0-9-15,14-5 12 0,-14 5-4 0,7-3 1 16,-7 3 7-16,11-3-6 0,-7 2-3 0,2 0 1 16,1-1-3-16,0 0 4 0,1-1-3 0,0 2 3 15,0 0-5-15,1-2 9 0,-1 1-9 0,4-1 0 16,-3 1-1-16,1 0 1 0,0 1-5 15,1-1 7-15,-1 1-3 0,3-1 4 0,0 0 1 0,-3 2-2 16,1-2 2-16,-1 0 0 0,1 1 1 0,-1 0-2 16,3 0-2-16,-3 0 2 0,0 1 0 0,1-1 0 15,3-1-5-15,-1 2-1 0,-3-1 2 0,1 1 1 16,2-2 1-16,-2 2-1 0,-1 0-2 0,5-3 1 16,-2 3 0-16,-1-1 1 0,1-1-2 0,0 2-2 15,0-1 3-15,1 1 3 0,-4-1 3 0,3 0 3 16,2 0-4-16,0 0 1 0,0 1 1 0,0-2-2 15,-1 1 0-15,1 1-1 0,0-2-4 0,0 2 5 16,-1 0-3-16,1-2 3 0,-1 2-1 0,1-2 6 16,2 2-4-16,-3-2-4 0,1 2-1 0,-1 0 3 15,1-3-7-15,0 2 6 0,0-2-2 0,0 3 0 16,-1-4 1-16,2 4-2 0,0-2 6 0,-1 1-3 16,1-1-2-16,4-1 1 0,-5 0 7 0,1 2-9 15,0-1 0-15,1 2 2 0,-2-4 0 0,1 3-4 16,-2-1 6-16,3-1 3 0,-2 0-2 0,6-1 0 15,-5 1-2-15,-2 1-1 0,1-2-2 0,1 1-1 16,3-1-1-16,-4 2 4 0,0 0 9 0,1-2-7 16,5 1-6-16,-6 1 5 0,1 0-1 0,-2-1 2 15,3 3-3-15,-3-4 0 0,1 2 2 0,2 0-3 16,-1 1 1-16,-1-2 0 0,2 1-2 0,-2-1 1 16,1 1-4-16,1 0 3 0,0-1 1 0,-2 2-4 15,1-1 0-15,2 0 4 0,-2 0-7 0,-1 0 13 16,2 1-12-16,3-2 2 0,-5 2 3 0,1-1-3 15,-1 1-1-15,1 1 3 0,-1-1 6 0,-1 0-8 16,2 0-2-16,-1-1 4 0,-1 2 0 0,0 0-1 16,0-1-4-16,2 1 3 0,-2 0-3 0,0 0 0 15,0 0 0-15,0 0 2 0,0 1-2 0,-1 0 3 16,4 1-2-16,-3-2-2 0,-1 2 1 0,2-1 2 16,-1-1 2-16,2 2 1 0,1-1-4 0,-3 2 1 15,3-3-4-15,-2 3 2 0,-1-3-1 0,2 4 1 16,-1-2 1-16,1-2 2 0,-1 1 4 0,5 1-5 15,-6 0-1-15,1 1-1 0,0-3 1 16,0 2-3-16,0-1 1 0,0-1 1 0,1 3 0 0,0-3 0 16,-1 2 7-16,0-2-6 0,1 1 0 0,-1 1 8 15,0-1-9-15,0 0-4 0,1 0 3 0,-2 0-1 16,1 1 5-16,0-2-9 0,-1 3 4 0,2-2 7 16,-2-1-3-16,2 1 1 0,0-1-6 0,-1 0 5 15,0 1-2-15,0-1 0 0,0 1-3 0,1-2 4 16,1 1 3-16,-1 0-4 0,-1-1 11 0,6 1-13 15,-5-1 1-15,4 1-1 0,-5 0 0 0,-1 0 4 16,3-2-1-16,-1 0-2 0,4 0 3 0,-4 2 1 16,4-2-8-16,-5 1 7 0,6 0-4 0,-5 0 5 15,5-1-1-15,-5 2-2 0,0-2 1 16,0 2 1-16,1 0 1 0,-1-1 2 0,0 1 0 0,5-2 1 16,-6 2-2-16,6 0 4 0,-5 0 5 0,0-1-7 15,2 0-5-15,-3 1 4 0,1-1-1 0,1 2 2 16,4-1-1-16,-5 0 6 0,6 1-5 0,-7-2 2 15,2 1-5-15,-1 0 4 0,0 0 0 0,0-1-2 16,5 1-2-16,2-2 8 0,-9 3-7 0,1-2-2 16,1 2 1-16,1-1 0 0,-2 1 3 0,2-2-4 15,0 2 2-15,3-1 2 0,-1 2-5 0,-3 0-1 16,-1-1 3-16,1 0 0 0,-2 1-1 0,3-1-1 16,-2 0-1-16,1 0 3 0,1-1-1 0,-3 1-2 15,3 2 0-15,-2-3-1 0,-2 0 2 0,5 0-1 16,-5 0 0-16,5 2 9 0,-2-2-10 0,-1 0 2 15,1 0-1-15,-1 0 2 0,2 0-4 0,3 0 4 16,-5 0-2-16,-1 0 0 0,3 3 0 0,4-3 3 16,-4 0-3-16,4 1-1 0,-5 0 3 0,5-1 2 15,-7 1 1-15,4-1-3 0,2 0 7 16,1 0-3-16,-5-1-9 0,3-1 11 0,-2 2-3 0,4-3-10 16,-4 1 2-16,3 0 6 0,1-1-9 0,0 1 6 15,0 0 1-15,-1 0 3 0,-4 0-4 0,5 0 6 16,0-1-3-16,-4 2 3 0,4 0-1 0,-3-1 2 15,3 1 0-15,1-2 2 0,0 2 4 16,-6-1 0-16,7 0-8 0,-1 1 13 0,-1-1-6 16,1 1 3-16,0-1 7 0,1 2-8 0,-2-1 9 0,2 1 0 15,0 0 2-15,1 0-6 0,-2 0-4 0,2 0 4 16,-1 2-2-16,-1-1-3 0,1 2 14 0,-1-5-15 16,2 4 3-16,-2-2-5 0,-1 1-2 0,-1 1 1 15,1-2 2-15,1 3-4 0,0-3 1 16,-2-1 3-16,-4 1-2 0,5 0 1 0,-5 0-3 0,7-2 1 15,-8 2 14-15,6-2-13 0,-5 2 0 16,1-1 7-16,0 1-3 0,3 0-9 0,-5-2-1 16,2 0 6-16,0 2 8 0,4-1-8 0,-7 0 1 0,6 1-3 15,-4 0 2-15,-2 0 0 0,2 0-1 16,0 0 0-16,-2 0-7 0,2 0 10 0,-1 0-4 16,0 0-7-16,-1-1 6 0,2 2-1 0,-2-1 0 0,1 0-3 15,-1 0-3-15,2 1 6 0,0 0-1 0,-1 1-5 16,2-2 2-16,-2 2-1 0,1-1 5 0,2 1-1 15,-3-2-5-15,0 3 6 0,0-2 1 0,2 1 6 16,-2-1-15-16,-2 1 4 0,3 0 9 16,-1-1-11-16,0 1-3 0,1-1 0 0,-2-1 3 0,0 1 4 15,3 2-2-15,-2-2-7 0,-2 1 10 0,9 1-4 16,-7-3 2-16,1 3-12 0,-1 0 8 0,2-1 2 16,3 2 5-16,-5-1-5 0,9-1-1 15,-9 1 2-15,5 0-4 0,-3 1 3 0,4 0 6 16,0 1-7-16,-1-1 0 0,4 0-2 0,-4 1 3 15,2-1-8-15,-1 0 12 0,-1-1-1 0,1 5-2 0,3-5-1 16,-3 3-1-16,-1-1-4 0,-1 1 10 16,2-1 0-16,1-1-3 0,-4 2 6 0,0-3-5 15,2 2 3-15,-3-1 4 0,-3 0-11 0,10 0 9 16,-4 1-9-16,1-1 4 0,-2-1 7 0,2 1-9 16,-5-3 7-16,5 2-5 0,0 1 0 0,-1-3 4 0,-3 2 1 15,5-1-5-15,-6 1-1 0,5 0 8 0,0-1-12 16,0 1 17-16,-1-1-4 0,0 1-5 0,-3-3 7 15,5 4-2-15,-8-2-1 0,7-2 12 0,-6 1-15 16,1 0-13-16,-3 1 10 0,4 0 5 16,-3-1-10-16,-1 0 9 0,0 0-8 0,-4-1-1 15,1 1-3-15,0 0 7 0,0-1-3 0,-4 1 3 0,0 0 4 16,2-1 2-16,-2 1 5 0,-6-1 2 0,8 0-13 16,-8 0 16-16,8 2-3 0,-8-2-1 15,5 0-7-15,-5 0 2 0,0 0-5 0,9 2 12 16,-9-2-12-16,0 0 7 0,0 0-11 0,0 0 8 15,4 0-10-15,-4 0 4 0,0 0-7 0,0 0-11 0,0 0-40 16,0 0-38-16,0 0-41 0,0 0-74 0,0 0-92 16,-8-14-355-16,8 14-708 0,-13-13 314 15</inkml:trace>
  <inkml:trace contextRef="#ctx0" brushRef="#br0" timeOffset="49657.426">20064 12996 43 0,'0'0'137'0,"0"0"-16"15,0 0-9-15,10 0-6 0,-10 0-10 0,0 0-4 16,0 0-3-16,10 0 0 0,-10 0-8 0,7 0 2 16,-7 0-3-16,7-2-2 0,-7 2-2 0,7-2-10 15,-7 2-5-15,8-1-6 0,-8 1-2 0,7 0-7 0,-7 0 6 16,7-2-1-16,-7 2-1 0,10 0-7 16,-5-2-5-16,-5 2 6 0,8 0 0 0,-8 0-1 15,10-1 13-15,-6-1-6 0,-4 2 2 0,12-2-5 16,-5 1-5-16,2 0-1 0,0-1-8 0,-1 1 2 15,-1 0-5-15,3 0 4 0,0 0 4 0,2 0-1 16,-2 1-1-16,0-3-2 0,0 3-5 0,-1-2 0 16,-1 2-8-16,2-3 13 0,5 2-5 0,-4 1 1 15,1-2-1-15,2 1-4 0,-4 0-3 0,3 1-2 16,0-2-7-16,-3 2 4 0,4-1-4 0,-1 1 1 16,0-2-1-16,1 2-4 0,0 1 1 0,-1 0 2 15,2 0-3-15,1-1 1 0,-1 2 0 0,-1-2-2 16,0-2 6-16,6 5 12 0,-5-4-1 0,-1 2 4 15,3-4-6-15,0 6 0 0,0-3 0 0,3 0 13 16,-3 1 1-16,4 1 1 0,1-4-6 0,-1 2-2 16,-1 0-3-16,0 0 4 0,-3 0 0 0,5-2 1 15,1 0-5-15,-1 2 4 0,-2-3-8 0,1 3-1 16,1-3-2-16,-2 3-1 0,-4-1-4 0,5 2 1 16,0-2 10-16,-6-1-1 0,7 4 0 0,-2-2-4 15,-5 0 1-15,2 0-1 0,-2 0-9 0,2-2 3 16,-2 4 1-16,1-1-1 0,5 2-2 0,-8-3-10 15,5 0 9-15,-2 1-3 0,5 1-2 0,-6-2 1 16,5 4 2-16,-5-4-1 0,1 2 1 0,1-1 1 16,-1 1 2-16,0-1-5 0,1 1 2 0,4-1 2 15,-6 1 1-15,1-1-6 0,1 1 1 0,-1 0-1 16,5 0 3-16,-1-1-2 0,-4 1-9 0,0-2 7 16,5 3 0-16,-4-3 4 0,4 0-2 0,-1 3 6 15,1-3-4-15,-6 2-6 0,1-2 0 0,6 1 10 16,-1-1 7-16,-4 1-4 0,5 0 3 15,-3 3 0-15,2-2-4 0,-5 0-2 0,1-1 6 0,5 3 8 16,-7-2-12-16,6 0-2 0,-5-2 1 0,-1 3-1 16,2-1-3-16,-1 0-8 0,5 0 9 0,-5-1 0 15,4 3 3-15,-5-4-9 0,0 4 3 16,1-3-7-16,4 1 7 0,-5-1-3 0,1 3 10 0,0-1 14 16,4-2-8-16,-6 1-1 0,2 1 5 15,-1-1-15-15,6-1 6 0,-6 1-3 0,0-2 12 16,0 2-10-16,6-2-1 0,-5 1-7 0,-1 0-2 0,-1-1 2 15,2 0 0-15,1 0-2 0,-1-1-1 0,6 1 1 16,-1 0 2-16,1 0-11 0,-6-3 5 0,6 3 3 16,-6-2-5-16,6 2 6 0,1-2-5 15,-7 2 3-15,5-3 4 0,0 1-8 0,-5 1 9 16,8 0-10-16,-9-1 14 0,8 2-11 0,-2-1 1 16,-2-1-4-16,3 0 2 0,-5 2-7 0,5-1 9 15,-2 2-8-15,5-1 4 0,-2 0 0 0,-9-1 2 0,10 1 1 16,-3-2-2-16,1 1-2 0,1 2 0 15,-1 1 2-15,1-5 4 0,-2 4-7 0,-4-2 9 16,4-1-8-16,3 3 7 0,-1-2-9 0,-1 1-2 16,2 0 8-16,-3 0 1 0,3 0-3 0,-3 0 0 15,3 0-1-15,-4 0 5 0,1 0-10 0,2-2 15 16,-4 2-6-16,5 0-6 0,-4 0 3 0,1 0 6 16,-4 0-9-16,4 0-1 0,0 0 0 0,0 2 4 15,2-2-1-15,-2 0 1 0,0 0 3 0,-5 0-3 16,5-2-6-16,-6 4 9 0,6-2-3 0,-4 1 0 15,4 0-3-15,-7 0-2 0,2 0 8 0,-1 0 2 16,1 0-8-16,-1-2 4 0,-1 0 0 0,0 1 6 16,-1 1-5-16,-3 0 1 0,4-1 9 0,0 0 5 15,-2 1-6-15,1-2 3 0,-2 1-6 0,-2 0-1 16,2 0-3-16,-1-1 8 0,0 0-1 0,4-1 6 16,-3 0 0-16,-1 0-3 0,3 0 7 0,-4 0-2 15,0-1 3-15,0 1 5 0,-1 0-3 0,3-1-1 16,-2 1 7-16,0-1-4 0,0 2-1 0,1-2 13 15,-2 0-10-15,1 0-1 0,-4 2-5 0,4-2 8 16,-2 1 0-16,0-1 0 0,1 2 0 0,-3 1-2 16,0-4-9-16,-5 4 5 0,8-1-3 0,-8 1 0 15,6-3 2-15,-6 3-8 0,5-1 3 0,-5 1-5 16,0 0 0-16,6-1 5 0,-6 1-7 0,0 0 1 16,0 0-3-16,0 0-2 0,0 0 1 0,0 0 7 15,7-1-3-15,-7 1-4 0,0 0 3 0,0 0-4 16,0 0-26-16,0 0-32 0,0 0-26 15,0 0-23-15,0 0-45 0,0 0-41 0,0 0-54 0,0 0-55 16,0 0-126-16,0 0-245 0,0 0-720 0,0 0 320 16</inkml:trace>
  <inkml:trace contextRef="#ctx0" brushRef="#br0" timeOffset="80509.147">17702 687 108 0,'0'0'158'0,"0"0"3"16,0 0-9-16,0 0-13 0,0 0-7 0,0 0-5 15,0 0-9-15,0 0 0 0,0 0-14 16,0 0-5-16,0 0-9 0,0 0 4 0,-29-42-7 15,29 42-6-15,0 0-7 0,0 0-8 0,0 0 1 16,-18-16-12-16,18 16-2 0,0 0-6 0,-18-13 2 0,18 13-7 16,0 0 0-16,-22-14-10 0,22 14 3 0,-19-9-6 15,19 9 5-15,-21-10-5 0,21 10-2 16,-28-11-2-16,28 11-7 0,-33-12 1 0,13 3 0 16,-1 2-5-16,21 7 0 0,-44-12-5 0,21 7 4 15,0-2-2-15,-2 3-2 0,25 4-2 0,-49-7-2 16,21 1 0-16,-1 1-1 0,1-1-1 0,-1 1-3 15,-9 0 5-15,9 0-5 0,0 1 3 0,1-1-3 16,0 1-3-16,-1 0 3 0,2 4 32 0,27 0-3 16,-52-6 0-16,26 3-6 0,0 3-1 0,0-3-2 15,26 3-1-15,-52 0-7 0,25-2 3 0,1 2-4 16,26 0 3-16,-57 0-6 0,29 3 1 0,-1-3-1 16,-1 2 1-16,0-2 2 0,-9 0-4 0,9 1 3 15,1 1-6-15,-2-1 2 0,3 2 0 0,-3-3-3 16,1 0 0-16,-8 4 1 0,10-3-3 0,-2 0 0 15,1 2 3-15,-11-2-3 0,12 1 0 0,1 1 2 16,-2-2-1-16,1 3 1 0,1-2-1 0,-2 0-6 16,-1 0 5-16,0 1-2 0,1 0 3 0,-9 3-2 15,10-4 0-15,1 1 2 0,-2 0-3 16,2 1 5-16,-1-1-5 0,-2-1 2 0,2 2-2 16,-1 1-2-16,-9-2-4 0,9 0 8 0,-1 1-7 15,1-1 8-15,0 1-2 0,1 1 0 0,-10 0 0 0,12-1-2 16,-1 0 2-16,-1 0-4 0,0 1 3 0,2 1-1 15,-2 1 0-15,1-3 4 0,2 1-4 0,-2 1 3 16,0 2 4-16,1-3-5 0,1 2 0 16,-1 0 3-16,3 1-3 0,1 1 3 0,-1-3-3 15,23-6-2-15,-38 15 4 0,17-7-3 0,3-2 1 16,18-6 3-16,-31 10-2 0,15-4 0 0,2 0 4 16,0 1-1-16,0 0-5 0,1-1-6 0,2 0 10 15,-3 1-2-15,3-1 6 0,-2 2 0 0,2-1-12 16,-2 1 10-16,3 0 0 0,-1 1 2 0,-3 0 1 15,3-2-1-15,-1 1 4 0,1 1 2 0,1-2-3 16,-2 3 1-16,-1-1 2 0,5-1 2 0,-1 3-1 16,-1-2-3-16,3-2-8 0,-3 2 12 0,2 1-3 15,1-3 1-15,-2 3-2 0,1-1-5 0,-1-1 5 16,4 1 2-16,-1-3-3 0,1 1 4 0,-2 0-3 16,1 1-1-16,2-1 5 0,-2 1-7 0,0-3 0 15,6-5 4-15,-7 13-6 0,3-9-8 0,0 4 10 16,4-8 4-16,-6 10-17 0,6-10 15 0,-5 10-1 15,5-10-2-15,-6 9 0 0,6-9 1 0,-6 9-2 16,6-9-2-16,-7 9-7 0,4-4 10 16,3-5-2-16,0 0 2 0,-5 11 0 0,5-11-3 15,-3 7 1-15,3-7 1 0,0 0-4 0,-6 9 6 16,6-9-6-16,0 0-1 0,0 0 5 0,-4 6-5 16,4-6 4-16,0 0-13 0,0 0 10 0,0 0 2 15,-4 7-7-15,4-7-9 0,0 0-36 0,0 0-28 16,0 0-36-16,0 0-46 0,0 0-42 0,0 0-73 15,0 0-147-15,0 0-455 0,0 0 201 0</inkml:trace>
  <inkml:trace contextRef="#ctx0" brushRef="#br0" timeOffset="81154.584">14383 973 140 0,'0'0'154'0,"0"0"-14"0,0 0-8 15,0 0-16-15,0 0-6 0,0 0 1 0,0 0 1 16,0 0-9-16,0 0-2 0,0 0-3 0,-1-6-2 16,1 6-1-16,0 0-3 0,0 0-3 0,0 0-2 15,0 0-4-15,0 0 3 0,0 0-5 0,0 0-12 16,0 0 2-16,0 0-10 0,0 0 1 16,0 0-9-16,0 0-5 0,0 0-3 0,0 0-5 15,0 0 1-15,-10 12-4 0,7-5-6 0,0-1 3 0,0 3 4 16,0 0-9-16,-1 2 8 0,1 3-2 0,-2 5 4 15,2-5 1-15,-1 5 3 0,1-5-3 16,-1 6-2-16,-2 1 2 0,2-1 2 0,0 0-11 16,-1-2 7-16,3-2-8 0,-1 1-1 0,0-2-1 15,1-2-3-15,0 0-4 0,0 0 1 0,1-2 1 16,1-2-6-16,0-3 0 0,3 3 5 0,-3-2-6 16,0-7 4-16,4 11 2 0,-4-11-1 0,6 8 8 15,-2-5-2-15,-4-3 3 0,14 4 1 0,0-6-12 16,0 0 8-16,6-2-4 0,4-3-1 0,1 2-2 15,2-4-2-15,0-1-2 0,13-4 2 0,3 1-3 16,-3-1 4-16,-1-3-2 0,4 5-8 0,-2-5-2 16,-2 1 6-16,0 1 4 0,-1 0 21 0,-5 0 1 15,-9 6 9-15,0-1-4 0,-1 0 6 16,-8 4-1-16,-1-1 2 0,-4 4 7 0,-3-1 10 0,2-1-4 16,-4 1-1-16,-5 4-4 0,9-4-5 0,-9 4 2 15,0 0-1-15,0 0-9 0,10-5 2 0,-10 5-2 16,0 0-5-16,0 0-7 0,0 0-11 0,0 0-38 15,0 0-48-15,7-4-74 0,-7 4-95 16,0 0-85-16,0 0-361 0,0 0-735 0,0 0 325 0</inkml:trace>
  <inkml:trace contextRef="#ctx0" brushRef="#br0" timeOffset="85487.555">16395 754 47 0,'0'0'138'16,"-1"9"-5"-16,1-9 3 0,0 0-3 0,0 0-5 16,0 0 1-16,0 0-1 0,0 0-3 0,0 0 2 15,0 0-5-15,0 0-6 0,0 0-15 0,0 0-4 16,0 0-12-16,0 0-8 0,0 0-5 0,0 0-9 16,0 0-7-16,-7-15-3 0,7 15-6 15,0 0-7-15,3-10 1 0,-3 10-12 0,0 0 3 16,0 0-8-16,0 0-5 0,0 0 5 0,24-30-9 0,-24 30 4 15,18-12-7-15,-18 12-1 0,21-13-3 0,-21 13-1 16,28-11-2-16,-28 11 4 0,30-9-2 0,-30 9 0 16,27-7-2-16,-27 7 4 0,24-5-4 0,-24 5 0 15,0 0-2-15,35 0 2 0,-35 0-1 0,0 0 3 16,32 5-7-16,-32-5 7 0,20 9-4 16,-20-9-1-16,25 13 1 0,-15-6-1 0,0 2 2 15,0 0-4-15,-2 2 2 0,2 0 3 0,-1 0 2 16,-2 1-1-16,-2 0 4 0,2-2-1 0,-1 1-2 15,-3-1 2-15,1 0-2 0,0-1 3 0,-2-1-5 16,0-1 5-16,1 1-7 0,0-2 6 0,-2 2-2 16,2-3-3-16,-3-2 4 0,0-3-2 0,3 8 4 15,-3-8 2-15,1 5-4 0,-1-5 6 0,0 0 7 16,2 7 9-16,-2-7 10 0,0 0-4 0,0 0-2 16,0 0 6-16,0 0-12 0,0 0 0 0,6-20-5 15,-4 14-5-15,1-4 0 0,0 3-1 0,4-5-8 16,0 2 4-16,0-1-2 0,3-1-7 0,0 1 3 15,1 1-5-15,-11 10 3 0,28-22 2 0,-14 14-6 16,-14 8 2-16,27-17 1 0,-9 10 1 0,-18 7-3 16,31-10-1-16,-31 10 0 0,31-8 1 0,-8 6-1 15,-23 2-1-15,36 0 1 0,-36 0 0 0,37 7 1 16,-16-1-3-16,-5-3 2 0,-1 2-1 0,-1 3 4 16,0-1-3-16,0 0 1 0,-1 2 2 0,1-1-3 15,-4 1 4-15,0 0-1 0,0 0-4 0,-1 0 5 16,-1 1 0-16,-3-3 3 0,2 2-3 0,-1-3 0 15,-1 1-3-15,-1-1 2 0,-1 0 2 0,-3-6-3 16,6 10 3-16,-6-10-2 0,3 5 1 16,-3-5 0-16,3 7-2 0,-2-5 12 0,-1-2-13 15,0 0 4-15,0 0 2 0,0 0 2 0,9 2-3 16,-9-2-1-16,6-6 2 0,-1 0-2 0,2-2 1 16,2 1-5-16,2-3 3 0,1 0-7 0,4 0 4 15,1-2-2-15,-5 4 1 0,8-2 0 0,-2 1-1 16,2 0-1-16,-1 1 1 0,-4 3-3 0,6-1 5 15,-5 4-5-15,5-2 1 0,-6 4 3 0,6-2 0 16,-5 3 2-16,1 1-4 0,-1 0-2 0,4 2 4 16,-4 0-2-16,-1 0 4 0,-1 3-2 0,1-1-1 15,-2 1 3-15,-1-1 3 0,0 1-7 0,-2 0 5 16,-3-1-3-16,4 2 3 0,-5-4-3 0,-1 2 5 16,0 1-2-16,-1-2-1 0,0-1 2 0,-4-4 1 15,7 6 6-15,-7-6-10 0,4 6 4 0,-4-6-5 16,4 3 3-16,-4-3 1 0,0 0-3 0,5 7 4 15,-5-7-3-15,0 0 1 0,0 0 1 0,0 0-5 16,16-7 14-16,-9 1-11 0,0 1-1 0,4-4-1 16,1 0-2-16,4-3 3 0,2 2-3 15,1-2 5-15,-1 2-5 0,3 0-2 0,-1 0 3 0,0 2 0 16,-20 8-5-16,41-15 2 0,-20 11 3 0,-1 0-4 16,-20 4 2-16,32-3 3 0,-16 3-2 0,-2 1 1 15,1 3-2-15,-1-1 3 0,0 0 0 16,-1 3 0-16,-1-1 1 0,1 0 1 0,-4 0 5 15,-2-1 2-15,1 2-3 0,-2-1 4 0,-2-2 1 16,2 3-1-16,-2-3 6 0,-4-3-3 0,5 7 1 0,0-3-8 16,-5-4 3-16,4 6 0 0,-4-6 1 0,5 5-2 15,-5-5-2-15,0 0 4 0,5 4 3 0,-5-4-10 16,0 0 5-16,0 0 1 0,0 0-4 16,12-7 1-16,-6 2-1 0,1-1 3 0,2-3-7 15,3 0 5-15,-12 9-6 0,24-18 4 0,-7 6-5 16,3 1 0-16,-20 11-2 0,35-21 7 0,-15 14-8 15,-2 0 0-15,-18 7 0 0,38-6 4 0,-38 6-4 16,28-2 0-16,-28 2-1 0,28 2 5 0,-28-2-1 16,0 0 3-16,33 7-3 0,-23-3 3 0,-2-1 0 15,4 5 9-15,-4-3-7 0,-1-3 0 0,-1 3 2 16,2 1-5-16,-4-1 4 0,2 1 0 0,-2-2 1 16,-4-4 0-16,8 8-1 0,-5-6-13 0,-3-2-42 15,6 9-70-15,-6-9-87 0,7 8-340 0,-4-5-590 16,-3-3 262-16</inkml:trace>
  <inkml:trace contextRef="#ctx0" brushRef="#br0" timeOffset="86081.587">18750 625 186 0,'0'0'211'15,"0"0"-20"-15,0 0-17 0,0 0-7 0,0 0 2 16,0 0 0-16,0 0-9 0,0 0-10 0,0 0 4 16,0 0-8-16,38 39-4 0,-28-31-8 0,1 1-3 15,-1 1-16-15,3 0-7 0,2 2-3 0,-5-2-6 16,8 2-6-16,-8-1-8 15,4 2-4-15,-1-3-3 0,-3 1 0 0,1-1-13 0,-2-1 4 0,-2-1-6 16,-2-1 9-16,-1 2 0 0,0-2 1 0,-2 0 14 16,-2 1-17-16,-3 2-3 0,-6 3-2 0,-1-2-14 15,-6 4-2-15,-1-2-20 0,-5-3-35 0,-4 5-52 16,-1-4-74-16,-12 7-96 0,-7-5-361 16,0-1-639-16,3 1 283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09:06:20.433"/>
    </inkml:context>
    <inkml:brush xml:id="br0">
      <inkml:brushProperty name="width" value="0.05292" units="cm"/>
      <inkml:brushProperty name="height" value="0.05292" units="cm"/>
      <inkml:brushProperty name="color" value="#FF0000"/>
    </inkml:brush>
  </inkml:definitions>
  <inkml:trace contextRef="#ctx0" brushRef="#br0">12683 516 46 0,'0'0'192'0,"0"0"-11"0,0 0 5 0,0 0-9 16,0 0-11-16,0 0-7 0,0 0-7 0,0 0-4 15,0 0-13-15,0 0-4 0,0 0-7 0,-10-30-12 16,10 30-6-16,0 0-14 0,0 0-5 0,0 0-9 16,0 0-8-16,0 0-11 0,0 0-2 0,0 0-7 15,0 0-5-15,0 0-7 0,0 0 1 0,0 0 5 16,0 0-10-16,0 0 4 0,0 0 28 0,0 0 4 16,0 0-10-16,0 0-5 0,0 0-5 0,7 75-6 15,-7-75-4-15,0 0-2 0,7 30-3 0,-7-30 2 16,0 0 4-16,9 23-7 0,-9-23 3 0,0 0 5 15,10 17-8-15,-10-17 4 0,0 0-6 16,0 0 2-16,22 12 0 0,-22-12-3 0,0 0 2 16,0 0-8-16,47-12 0 0,-47 12-1 0,42-17-1 0,-19 4-5 15,2-2 0-15,0 1 0 0,9-2-9 16,-10 2 4-16,1 0 1 0,1 1-8 0,-1-1-3 16,-1 2 7-16,0-3-1 0,-2 1 2 0,-1 0-3 0,-3 5 3 15,-18 9 2-15,26-15 0 0,-26 15-2 16,19-11-2-16,-19 11 1 0,0 0 6 0,17-9 4 0,-17 9 4 15,0 0-1-15,0 0 3 0,0 0-7 16,0 0 5-16,0 0-4 0,0 0-2 0,0 0-6 16,0 0-2-16,0 0 2 0,0 0-12 0,19-10-26 15,-19 10-19-15,0 0-33 0,0 0-55 0,0 0-61 16,0 0-63-16,0 0-314 0,0 0-618 0,0 0 273 16</inkml:trace>
  <inkml:trace contextRef="#ctx0" brushRef="#br0" timeOffset="23626.025">15126 3581 90 0,'0'0'168'0,"0"0"-7"15,0 0-6-15,0 0-7 0,0 0 0 16,0 0-6-16,0 0 1 0,0 0-15 0,0 0-10 0,0 0-10 16,0 0-6-16,0 0-8 0,0 0-9 0,0 0-8 15,0 0-7-15,0 0-4 0,0 0-6 0,-11-6 0 16,11 6 3-16,-5-6-6 0,5 6-2 15,-4-6-4-15,4 6 2 0,-5-4 2 0,5 4-1 16,-3-7-3-16,2 4 0 0,1 3-1 0,-4-7 0 0,4 7-5 16,-2-8 1-16,1 3-6 0,1 5-4 15,-1-13-5-15,1 8-3 0,2-2-1 0,0 0-5 16,0 1-2-16,0 0-5 0,1-1 2 0,0 0 0 16,1-1-5-16,0 3-2 0,2-3 0 0,1 0 11 0,-2 1-12 15,4 2 0-15,-1-1-5 0,3-2-3 0,-3 4 1 16,4-3 3-16,0 2-3 0,-1 0 2 0,1-1-5 15,-2 4 2-15,3-2 1 0,0 1 0 0,-1 1-3 16,4 0 5-16,-2 2-4 0,0 0 3 0,-4-1-3 16,3 2 3-16,2 1-1 0,-2-2-4 0,0 3-3 15,-3-1 6-15,3 0 0 0,0 1 1 0,-1 1-7 16,1 1 3-16,-3-1-1 0,2 2 2 0,0-2 0 16,0 3 1-16,0 0-1 0,0 1 1 0,-1-1 0 15,1 2 0-15,-1-2 1 0,0 0 0 0,0 1 2 16,-2-3-3-16,2 2 3 0,0-1-2 0,0 0 0 15,-1-1 0-15,3 0-1 0,-2-1 1 0,2 1 1 16,-3-1 1-16,3-1-2 0,-3-2 3 0,5 1-1 16,-2-1 2-16,1-1-4 0,1 0 4 0,-2 0-3 15,2-2 8-15,-2 0-6 0,1-2-3 0,0 1 1 16,0 0-1-16,0 1-1 0,0-3 5 0,1 1-7 16,-2 0 2-16,1 0 3 0,-1-1 0 0,0 1-1 15,-1-1 1-15,-2 1 0 0,0 1-3 0,2-5 2 16,-2 1 0-16,-1 4 1 0,-1-3 1 0,3 0-1 15,1 0 0-15,-5 2-4 0,1-2 3 0,-1 3 0 16,-1-3-1-16,0 1 0 0,-2 2-3 0,0 0 2 16,0-1 1-16,-1 0 0 0,1 2 1 0,-4 2 2 0,4-7-1 15,-4 7 8-15,3-7-7 0,-1 4 1 16,-2 3 3-16,3-6-7 0,-3 6 6 0,2-5-1 16,-2 5 12-16,2-5-14 0,-2 5 17 0,0 0 1 15,0-6-2-15,0 6-2 0,0 0-2 0,0 0 0 0,1-6 6 16,-1 6-4-16,0 0 0 0,0 0-8 0,0 0 3 15,0 0-3-15,0 0 1 0,0 0-2 16,0 0-1-16,0 0-3 0,0 0-5 0,2-4 3 16,-2 4 0-16,0 0-3 0,0 0 0 0,0 0-1 0,0 0-1 15,0 0 2-15,0 0-4 0,0 0 2 0,0 0 5 16,0 0-4-16,0 0 0 0,0 0-2 0,0 0 1 16,0 0-1-16,2 16 2 0,-2-16-2 0,2 5 1 15,-2-5 1-15,3 7 1 0,-1-5 1 16,-2-2 0-16,3 8-5 0,-1-5 6 0,2 1-1 0,-4-4-2 15,4 6 0-15,-1 1 2 0,0-3 1 0,-1 0-1 16,-2-4-1-16,5 7 2 0,-3-2-4 0,1-2 5 16,0 1 0-16,0 0-4 0,1-1 1 0,-2 1-2 15,3 3 2-15,-2-3 0 0,1-1 5 0,0 1-1 16,2 1 0-16,0-1 5 0,-1 2-3 0,1-1 2 16,1 0-1-16,-1-1 4 0,1 1 0 0,1 1-2 15,-1-2-1-15,2-1 0 0,-2 3 0 0,1-3 1 16,1 1 2-16,-2 0 7 0,3 0-13 0,-1-1 1 15,0-1-1-15,1 1-1 0,0-1 5 0,-2 1-2 16,2 0-2-16,0-1 5 0,-2-1-3 0,2 2 1 16,0 0 4-16,0-2-7 0,0 0-2 0,-2 0 0 15,0 1-2-15,2-2 0 0,-1 2-1 0,-1 0 2 16,1-2-3-16,2 1 3 0,-4-1-1 0,3 0 2 16,0 2-3-16,4-2 0 0,-3 0 3 0,2 0 16 15,1 0-17-15,-2 0 1 0,4 0 1 0,-3 0-6 16,-1 0 6-16,1 0 1 0,-3 0-2 0,4-2-2 15,-1 1 2-15,1 1 1 0,0-2-4 0,-2 1 0 16,1 0-1-16,1-1 1 0,-1 1 3 0,1-1-1 16,-3 0 3-16,5 1-7 0,-2-2 3 0,0 3 4 15,-1-2-1-15,2 0-3 0,-1 0 1 0,2-1-1 16,-1 2-1-16,-1-2 3 0,0-1-6 0,2 2 5 16,-1-1-3-16,-1 3 4 0,1-2 4 0,1 0-7 15,0-1-2-15,-1 2 1 0,1-2 4 0,-1 2 0 16,1-3-4-16,-1 2 1 0,-1-1 0 0,2 2-1 15,4-1 5-15,-5 1-6 0,-1-2 2 0,2 0 1 16,0 2-1-16,0 1 4 0,-1-1 0 0,2 0 3 16,-1-1-9-16,0 1 2 0,0 3 0 0,5-3-3 15,-5 1 2-15,6-1 4 0,-6 0-2 0,0 1-1 16,5-2 3-16,-5 2-1 0,5 0-2 0,-5 0-2 16,0 0 0-16,5-2 1 0,-4 1 5 0,-1 0-7 0,0 0 4 15,5-1 0-15,-5 2-2 0,-1-2-1 16,1 2 6-16,4 0-3 0,-5-1 4 0,7-1-6 15,-7 1 6-15,6 0-7 0,0-1 7 0,-5 2-2 16,0-2-2-16,1 0 1 0,-1 0-7 0,5 2 7 0,1-1 0 16,-2-2 2-16,-3 0-1 0,-1 3 2 15,1 0-1-15,-1-2-4 0,5 1-1 0,-4-1 0 16,-3 0 0-16,1 2 3 0,7-2-2 0,-7 1 0 16,6-1 5-16,0 1-5 0,1-2 2 0,-1 3 2 15,0-2-1-15,3 2-1 0,-3 0-3 0,3 2 4 0,-3-4 4 16,2 2-8-16,2-1-4 0,-4 0 3 15,4 2 2-15,-2-2 4 0,1 0-3 0,0 0 2 16,0 1-6-16,1 2 7 0,-1-1-3 0,3 0 1 16,-2-1 2-16,-1 2-2 0,3-4-5 0,-1 4 2 0,-2-2 6 15,2 2-6-15,-1-2 17 0,-1 4-18 0,0-3 1 16,0 1 1-16,-2 2 0 0,0-3 2 0,-3 1-2 16,-2-2 1-16,4 4 0 0,-4-2 8 0,0-1-11 15,-3 1 2-15,3-1 0 0,-3 0-2 16,3 3 0-16,0-4 4 0,0 2-5 0,-3 0 1 0,4 1 5 15,-4-3-3-15,0 1-2 0,-1 1 2 16,4-1 0-16,-1 0 0 0,-1-1-1 0,6 2 5 0,-5 0-5 16,-2-2 2-16,1 0 2 0,-1 1-5 15,0 1 3-15,3-1-3 0,-3-1 1 0,0 2 7 0,0-2-6 16,-1 1 4-16,1-1-6 0,0 1 1 0,-1-1 0 16,1 0 2-16,-3 1-3 0,5 0 3 0,-4 0 2 15,1-1-5-15,1 2-1 0,-1-2 6 0,1 1-3 16,1-1 4-16,-3 2-3 0,3-1 2 0,-2-1-6 15,2 1 1-15,-1-2 5 0,0 2 0 0,0 1-1 16,0-2-3-16,-4 0 1 0,4 0-2 0,0 1 0 16,0 0 3-16,-1-1 11 0,0 0-12 0,0 0 3 15,2 0-4-15,-6 0 2 0,6 0-3 0,-5 0 4 16,1 2-3-16,1-2 4 0,-3 0-5 0,1 0 4 16,4 2-4-16,-1-1-1 0,-3-1 5 0,0 2-1 15,3-2-1-15,-4 0 0 0,1 1 1 0,0 0-3 16,0-1 0-16,-3 3 1 0,3-2 5 0,0 2-6 15,-1 0 1-15,1 0 0 0,-3-1 2 0,1 1-2 16,4 2 1-16,-4-2 1 0,3 2-3 0,-3-1 7 16,2 1-7-16,-1 0-1 0,-1-1 5 0,0 1-2 15,2 1 0-15,-3 0 4 0,3-1-4 0,-3 1-5 16,5 2 4-16,-5-3 1 0,1 1-1 0,0 0 2 16,-1-1 1-16,0 0-2 0,0 1 1 0,-1-1-2 15,0 1-1-15,0-1 2 0,-2-1 5 0,-1 0-7 16,0 1 1-16,2-1 7 0,-3 1-3 0,-1-1 0 15,3 1 4-15,-4-5-3 0,2 8 2 0,-1-3 1 16,1 0-4-16,-2-5-1 0,0 7 2 0,0-7 5 16,4 6-5-16,-4-6-1 0,0 7 3 0,0-7-4 15,0 5 5-15,0-5 2 0,1 6-5 0,-1-6 3 16,0 4 0-16,0-4 1 0,0 0 14 0,0 9 14 16,0-9-9-16,0 0 9 0,0 0-12 0,-1 8 8 15,1-8 10-15,0 0-20 0,0 0-8 0,-1 6 3 16,1-6 2-16,0 0 2 0,0 0 27 0,0 0 7 15,-3 4-12-15,3-4-1 0,0 0-2 0,0 0-16 16,0 0 11-16,0 0 4 0,0 6 4 0,0-6 13 0,0 0-4 16,0 0-4-16,0 0-20 0,0 0 15 0,-3 3-5 15,3-3-2-15,0 0-2 0,0 0 0 16,0 0 12-16,0 0-2 0,0 0-8 0,0 0 4 16,0 0-3-16,0 0-1 0,0 0-2 0,0 0-2 0,0 0 0 15,0 0-3-15,0 0-1 0,0 0-6 0,0 0 1 16,0 0-1-16,0 0 1 0,0 0-3 0,0 0-10 15,0 0 8-15,0 0-3 0,0 0-5 16,0 0 5-16,0 0-7 0,0 0-2 0,0 0 2 0,0 0 2 16,0 0-3-16,0 0 0 0,0 0 0 0,0 0-2 15,0 0 3-15,0 0-5 0,0 0 0 0,0 0 2 16,0 0-2-16,0 0-2 0,0 0 1 16,0 0-2-16,0 0 3 0,0 0-2 0,0 0 2 0,0 0-4 15,0 0 1-15,0 0-2 0,0 0 4 0,0 0-1 16,0 0-1-16,0 0 2 0,0 0 4 0,0 0-5 15,0 0 0-15,0 0 2 0,0 0-12 0,0 0 7 16,0 0 2-16,0 0-3 0,0 0 3 0,0 0 3 16,0 0 1-16,0 0-10 0,0 0-3 0,0 0-38 15,-7 2-44-15,7-2-75 0,0 0-76 0,-9 0-88 16,9 0-131-16,-13 0-284 0,3-2-806 0,-3 0 357 16</inkml:trace>
  <inkml:trace contextRef="#ctx0" brushRef="#br0" timeOffset="26807.969">15710 3852 122 0,'0'0'242'0,"3"-5"-13"0,-3 5-10 0,2-6-12 15,-2 6-7-15,4-7-6 0,-3 3-8 0,-1 4-6 16,1-10-5-16,0 7-12 0,-1 3-6 16,2-8-10-16,-2 8-5 0,1-8-12 0,-1 8-12 0,-1-8-1 15,1 8-3-15,-2-8-8 0,2 8-9 0,-4-8-13 16,2 3 1-16,-1 1-9 0,3 4-7 0,-7-9-3 16,3 4-6-16,-2 0-4 0,0-1-5 0,0-1-3 15,-2 3-7-15,-3-3-6 0,2 1-4 0,-2 2-5 16,-2-1 2-16,-1 0-6 0,0 1-5 0,-1 1-1 15,-1-1-4-15,-5 4 2 0,0-2-1 0,0 2 7 16,-1 2-5-16,-1 0-5 0,1 1-8 0,0-1 3 16,-1 1-1-16,0 3 2 0,2-2 1 0,-2 1-15 15,1 2 17-15,2-1-2 0,-1 1-8 0,1 0 3 16,5 0 1-16,-3 3 15 0,5-1-17 0,-5 2 6 16,3 2 5-16,-1 1 4 0,2-2-3 0,0 1 6 15,1 2-8-15,6-3-2 0,-4 6 3 0,1 1 1 16,1-2-9-16,1 4 15 0,1-2-5 0,2 5 8 15,0-2 15-15,1 1 1 0,1-1 11 0,2-1-15 16,-2 1-5-16,2 1-1 0,2-2-3 0,1 1 0 16,-4 1 23-16,2-2-2 0,2 0-7 0,0-1-2 15,1 1 0-15,3-2-6 0,-3 1-4 0,0 0-2 16,2-3-2-16,-1 1-1 0,1-3-1 0,0-1 1 16,1-1 0-16,2 1 11 0,-1-2-5 0,2 2 3 15,-1-3-4-15,6 3 3 0,-4-3-1 0,2-2 4 0,0 0-4 16,5 2 2-16,-3-4-6 0,4 2 5 0,2-3-1 15,-4-1-6-15,0-2-4 0,4 0 2 16,1-1 1-16,0-1 3 0,0 0-8 0,0-1-1 16,-5-2-4-16,5 0 3 0,-1-1-6 0,2-1 3 0,-2 0-1 15,0-2 1-15,0 1 3 0,0-1-5 0,-1-1-4 16,-5 1 2-16,7-1 1 0,-2 0-2 16,1-2 0-16,-7 2 1 0,0-2-2 0,6-1-2 15,-3-2 2-15,3 0-2 0,-5-1 0 0,1 0 1 0,-4 2 0 16,3-5 1-16,0 1-1 0,-1-1-4 0,0-1 8 15,-1-1 0-15,-4 0-1 0,3 0 2 0,-1 1-1 16,1-2 5-16,-3-3-3 0,-1 6 4 16,-1-2 6-16,1-2 5 0,-2 2-5 0,-1 0 0 0,-1-2-1 15,2 2 10-15,-6-1 2 0,3 5-1 0,-2 0 2 16,1-5-4-16,-1 4 1 0,-3-4-6 0,0 5-3 16,0-3 1-16,0 2-1 0,0 1-1 0,-3-6 2 15,2 6-6-15,0 1-9 0,-1-2 5 0,-3-2 1 16,2 4-3-16,1-1 0 0,-3 2-1 0,1-1 1 15,0 2 3-15,0 0-3 0,0 1 0 0,-1 1 1 16,-1-1-4-16,0 3 2 0,-2-2-4 0,1 2 1 16,-1 0-3-16,-1 1-1 0,0 0 4 0,0 0-5 15,0 2 29-15,2 1-3 0,-3 0-4 0,-1 0-1 16,1 1-7-16,-1 1-3 0,0 1 1 0,-1 0-7 16,1 3-9-16,0-2-16 0,0 1-13 0,0 1-20 15,1 0-20-15,3 0-20 0,-3 1-43 0,4-1-46 16,0 1-55-16,0 2-46 0,1-1-53 0,1 1-79 15,-2-1-368-15,2 2-847 0,2-2 374 0</inkml:trace>
  <inkml:trace contextRef="#ctx0" brushRef="#br0" timeOffset="28878.037">15658 4372 32 0,'0'0'207'0,"0"0"-10"16,0 0-4-16,0 0-3 0,0 0-10 0,0 0-6 16,0 0-5-16,0 0-8 0,0 0-3 0,0 0-2 15,0 0 0-15,0 0-3 0,0 0-6 0,0 0-7 16,0 0-5-16,0 0-1 0,0 0-9 0,0 0 5 16,0 0-12-16,0 0 7 0,0 0 0 0,0 0-8 15,0 0-3-15,0 0-4 0,0 0 0 0,0 0-2 16,0 0 6-16,0 0-12 0,0 0-13 0,0 0 4 15,0 0 0-15,0 0-5 0,0 0-7 0,0 0-6 0,0 0 15 16,0 0-4-16,0 0-7 0,0 0 0 0,0 0-15 16,0 0-4-16,0 0-6 0,0 0 1 0,0 0-7 15,0 0 23-15,0 0-4 0,0 0-6 16,0 0-3-16,0 0-8 0,0 0-1 0,0 0-7 0,0 0-3 16,0 0-3-16,0 0-2 0,0 0-5 0,0 0 0 15,0 0-4-15,0 0-1 0,0 0-4 0,0 0 2 16,0 0 4-16,0 0 12 0,0 0 15 0,0 0-11 15,0 0-7-15,0 0-3 0,0 0-4 0,0 0-1 16,0 0 2-16,0 0-7 0,0 0 0 0,0 0-3 16,0 0-2-16,0 0 1 0,0 0-3 0,0 0 1 15,0 0-4-15,0 0-2 0,0 0 2 0,0 0-1 16,0 0-3-16,0 0-1 0,0 0 2 0,0 0-1 16,0 0-3-16,0 0 1 0,0 0 1 0,0 0-4 15,0 0 2-15,0 0-1 0,0 0-1 0,0 0 2 16,0 0-3-16,0 0 0 0,0 0 1 0,0 0-2 15,0 0 0-15,0 0-2 0,0 0 1 0,0 0-6 16,0 0 6-16,0 0 0 0,0 0-4 0,0 0-21 16,0 0-41-16,0 0-23 0,0 0-36 0,0 0-42 15,0 0-29-15,0 0-27 0,0 0-22 0,-9 13-22 16,9-13-44-16,0 0-50 0,0 0-364 0,-2 4-785 16,2-4 348-16</inkml:trace>
  <inkml:trace contextRef="#ctx0" brushRef="#br0" timeOffset="30840.989">13767 6133 212 0,'-2'-5'207'15,"2"5"-8"-15,-2-8-4 0,2 8-17 0,1-9-5 0,-1 9-11 16,0-11-4-16,0 4-11 0,0-2-6 0,0 2-9 16,1-3-5-16,-1 1-6 0,1 0-3 0,0 0-6 15,0 0-10-15,2-3-10 0,0 3-4 0,-1 0-9 16,0-2-5-16,1 2-6 0,1 1-3 0,1-3-3 16,-1 2-5-16,1 2-9 0,1-2-3 0,0 2-5 15,0 0-2-15,1-1-4 0,2 1-6 0,-2 1-1 16,2 0-2-16,0 0-3 0,-2 2-6 0,2 1-1 15,1 1 10-15,-1 0-15 0,1 2 2 0,0 1-4 16,0 1 1-16,-1 0-3 0,3 4 0 0,-1 2 4 16,1 1-3-16,-2-1 0 0,3 7 0 0,-2 1 1 15,-2-4 0-15,1 5-4 0,-2 1 11 0,2 0-11 16,-3 0 30-16,1-1 3 0,1-1 1 0,-3-3-8 16,0-1-3-16,2 1 1 0,-1-2-7 0,1 2-1 15,0-1 20-15,1 0 9 0,1-3-2 0,0 0-7 0,0-1-3 16,1-1 2-16,0-1 6 0,2 0-14 0,1-3 0 15,-4-1 5-15,4 0-7 0,-2 0 5 16,1-2-10-16,0-2-3 0,1 0 8 0,-1 0 1 0,-1-3 1 16,1 0-3-16,0-1-10 0,-1-1 0 0,1 0-6 15,0-2 4-15,-2 0-9 0,0-2 5 0,-1 0-9 16,0 0 1-16,0 0-1 0,-2 0 2 0,2-2-3 16,-3 3-8-16,-1-2 7 0,-2 0-6 0,3 0 5 15,-4 4-5-15,-2-2 4 0,2 2 0 0,-2-1 0 16,1 2 1-16,-2-1-7 0,0 1 13 0,-2 0-10 15,1-1 6-15,1 8-7 0,-1-10 6 0,-2 4 6 16,3 6 1-16,-4-7-5 0,4 7-2 0,-3-5 7 16,3 5-3-16,-3-6 2 0,3 6-6 0,-3-4 1 15,3 4 4-15,0 0-15 0,0 0 5 0,0 0-1 16,0 0 9-16,0 0-9 0,0 0 8 0,0 0-6 16,0 0 4-16,-7 15-8 0,7-7 2 0,0 1 2 15,0-1-2-15,0 7 3 0,0-2 3 0,0-1-1 16,1 1-4-16,1 0 3 0,1 0 1 0,-3-1 0 15,4 0 4-15,-1 1-5 0,1 0 1 0,-1-2 13 16,2-1-15-16,-2-2 5 0,3 1-1 0,-1-2-6 16,0-1 11-16,2 1-1 0,0-2 0 0,0 1-5 15,3-4 3-15,1 2-4 0,-1-2-5 0,4-1 1 0,0-1-6 16,0 0-9-16,0-2 0 0,3 0-5 0,-3-1-1 16,6-2 4-16,0-2 2 0,-5 3 1 0,6-4 0 15,-1 1 2-15,1 0-1 0,-7 0 5 0,7-1 2 16,-1-1-1-16,-6 3 4 0,6-3-7 0,0 0 8 15,-1 2 0-15,1 0 1 0,0-2-4 0,-5 3 8 16,3 0-1-16,4-2-4 0,-7 3 0 0,6-1 5 16,0-1 1-16,-7 3-1 0,8-1 4 0,-3-1-4 15,2 1 4-15,1 2 2 0,-2 2 4 0,0-2-2 16,2 1 4-16,0 2 6 0,0 0 2 0,-1 2-6 16,-1 0-4-16,3 1 3 0,-1-1 2 0,0 3-5 15,0 1-1-15,0 1-1 0,-1 0 0 0,0 1 7 16,-2 1-2-16,-1 0-3 0,-4-2 2 0,-1 0 5 15,-1 2-5-15,1 0 6 0,-3-1-12 0,0 2 9 16,-2 0 2-16,2 0-1 0,-2-1-2 0,0 2 5 16,-2-1-7-16,-1-1 5 0,0 2-1 0,-1-1-1 15,0-1-2-15,-1 0-1 0,1 3 6 0,-1 0 3 16,-2-3-12-16,0 3 7 0,0-4 1 0,0 3-4 0,0-2-2 16,-2-1 1-16,2 0 0 0,-2 1 5 15,2-1-8-15,-2 1 1 0,0-2 3 0,1 2-10 16,-1-2 2-16,0 1 5 0,1-3 0 0,-1 1-6 0,1-6 1 15,-1 8-3-15,1-8-26 0,-1 6-33 0,1-6-33 16,0 0-40-16,-2 6-55 0,2-6-70 16,0 0-101-16,0 0-262 0,0 0-670 0,0 0 297 0</inkml:trace>
  <inkml:trace contextRef="#ctx0" brushRef="#br0" timeOffset="32348.584">14379 5543 148 0,'-7'-5'226'0,"2"1"-10"0,0 1-11 0,1 0-18 16,4 3-20-16,-10-3-11 0,4 0-19 0,0 2-14 0,1-1-12 16,5 2-8-16,-10-2-15 0,10 2-5 0,-10 0-12 15,10 0-3-15,-8 2-7 0,8-2-11 16,-7 2-4-16,7-2 2 0,-6 6 0 0,5-4 1 15,1-2 2-15,-2 9-2 0,2-9-4 0,2 13 1 0,2-6-5 16,-1 2-1-16,1-2-2 0,0 2-3 0,2-2-4 16,-1 4 3-16,1-2-4 0,0 2-4 0,-1-4 1 15,1 2-6-15,0 1 0 0,-2-2-5 0,0 0-2 16,-1 0 0-16,0-4-3 0,-2 4 4 0,0-3-1 16,1 0 1-16,-2-5-1 0,0 10 1 0,-3-5-3 15,3-5-1-15,-4 9-1 0,1-5-1 16,-1-1 0-16,0 0 1 0,-2 1-3 0,2-2 7 0,4-2-12 15,-10 0-12-15,6 2-13 0,4-2-13 0,-10-4-15 16,4 1-13-16,2 0-18 0,1-1-16 0,0-2-18 16,2 0-9-16,1-1-13 0,1-3 8 0,2 3 0 15,0-2 15-15,4 1 6 0,0-1 18 0,1 0 16 16,4-1 19-16,-4 2 2 0,3 0 19 0,-1 0 9 16,1 0 20-16,1 0 14 0,-2 3 19 0,1-2 14 15,-1 2 13-15,-2 1 16 0,1-1 6 0,-2 2 11 16,0-1 11-16,-3 2 4 0,2-2 6 0,-6 4-3 15,5-3 9-15,-5 3-1 0,6-1-4 0,-6 1-5 16,0 0-4-16,0 0-11 0,0 0-10 0,0 0-10 16,0 0-5-16,0 0-6 0,0 0-5 0,0 0-6 15,-7 17-3-15,3-10-6 0,1-2-7 0,0 2 1 16,-1 0-6-16,2 2-3 0,1 0 1 0,-2 1-2 0,2-2-4 16,-2 0-3-16,3 1 6 0,0-1-7 0,0-1-3 15,0 0-3-15,0 1-2 0,1-4-3 16,1 1-4-16,-2-5-2 0,4 7-4 0,-1-4-1 15,-3-3-8-15,4 3 7 0,-4-3-3 0,7 0 0 0,-7 0 2 16,0 0 1-16,13-3 3 0,-9-2-1 0,0 2 0 16,2-3 0-16,-2 1 0 0,0-2-1 0,0 0 1 15,2-1 0-15,-3 1 2 0,3 1-1 0,-2-2 0 16,3 2 1-16,-3 0 2 0,3 0 0 0,-3 1 3 16,1 2 0-16,-1 0 7 0,1 0-6 0,2 0 13 15,-1 1-1-15,0 0 5 0,1 1 2 0,1 2 2 16,-1 2 3-16,2 0-4 0,-1 0 0 0,-1 2 2 15,2 1-4-15,-4 1 1 0,1-1-6 0,0 2 7 16,-1 0-4-16,-1 0 3 0,2 4-5 0,-3-5 1 16,0 1 0-16,-2 1-2 0,-1 0-2 0,1 0 5 0,-1-2-3 15,-1 0-5-15,1-3 1 0,0-4 20 16,-3 7-22-16,3-7 5 0,0 6 0 0,0-6-6 16,0 0 0-16,0 0 1 0,0 0-1 0,0 0-5 0,0 0-4 15,-7-19-14-15,7 10-1 0,2-4-17 0,-1 1-17 16,2-3-10-16,-2-4-13 0,2-1-5 0,1 0 3 15,2 2 5-15,0-1 9 0,-2 0 6 16,3 2 3-16,-3 3 8 0,3 3 18 0,2-1 20 0,-2 2 16 16,-2 3 11-16,1-1 8 0,-1 4 8 0,0 1 1 15,0-1 8-15,-2 1-1 0,-3 3-1 0,10 0-4 16,-10 0 6-16,11 7-5 0,-5-3 5 0,0 2 0 16,-1 1 2-16,-2 1-3 0,3 4-2 0,-1-1 2 15,0 3-15-15,0-1-1 0,-2-1-6 0,1 1 5 16,-1 1-4-16,0 1-3 0,-2-3 0 0,2 1 0 15,-3 0-6-15,1 0 3 0,1 1-3 0,-1-2-41 16,1-4-30-16,-4 0-42 0,2 1-36 0,0-2-40 16,-1 0-50-16,1-7-54 0,-2 9-252 0,1-5-574 15,1-4 255-15</inkml:trace>
  <inkml:trace contextRef="#ctx0" brushRef="#br0" timeOffset="32551.648">14742 5654 117 0,'2'-6'267'0,"-2"6"-27"16,4-8-23-16,-1 5-22 0,2-2-18 0,2 1-18 16,-1 1-14-16,2-1-15 0,1 0-15 0,-1 1-29 15,2-1-39-15,1 1-35 0,-1 2-40 0,0-1-41 0,0 2-51 16,1-1-162-16,2 1-305 0,-3 1 135 0</inkml:trace>
  <inkml:trace contextRef="#ctx0" brushRef="#br0" timeOffset="33167.982">14963 5652 51 0,'0'0'230'0,"3"6"3"0,-3-6-1 0,0 0 5 0,3 5 10 0,-3-5-2 0,0 0-7 16,0 0-11-16,0 0-13 0,6 0-23 0,-6 0-11 15,0 0-19-15,7-8-14 0,-3 6-16 0,0-1-13 16,0-1-16-16,0-1-9 0,-1 0-9 0,2 0-2 16,-3 1-16-16,2-1 2 0,-1-1-10 0,0 2 1 15,-1-2-14-15,-2 6 2 0,2-8-12 0,-2 8-3 16,0-6-5-16,0 6-3 0,0 0-5 0,0 0-2 15,-5-6-3-15,5 6-5 0,0 0 6 0,-13 4-9 16,13-4 1-16,-10 9 0 0,3-5-2 0,3 5-2 16,-2-3 1-16,3 2 1 0,-1 0 0 0,3 0-4 15,-1 2 7-15,2 1-5 0,0 1 6 0,0 0-3 16,3-3-2-16,2 0 4 0,-1-1-3 0,1 0 0 16,4 1 3-16,1 1-4 0,1-5-1 0,0 2-4 15,3-2-1-15,-1-1-2 0,0-2 1 0,1-1 8 16,0-1-7-16,0-1 2 0,0-1-3 0,-1-3-2 15,-1-1 2-15,2 1 0 0,-3-3 3 0,0 0 0 0,-2 0-3 16,0-1 2-16,-4 2 2 0,-1-1 2 0,-1 3 3 16,-1-4-4-16,-2 4 10 0,1 1 1 15,-1 4 12-15,0-9 7 0,0 9 4 0,-4-9 0 0,4 9-13 16,-7-3 3-16,1 2 0 0,6 1-1 0,-9 0-13 16,9 0 5-16,-13 2-2 0,6 2-8 0,2 1 5 15,-1 0-2-15,-1 1-6 0,2-1 0 0,1 2 2 16,-2 4-6-16,3-5 10 0,1 3-3 0,0 0-2 15,1-3-2-15,1 0 2 0,0 2-7 0,1-4 14 16,2 2-18-16,-1-2 22 0,1 0-17 0,1-2 0 16,0 1-8-16,4-3 6 0,-8 0-4 0,11-1 9 15,-4-1-1-15,1-2-6 0,-1-1 3 0,0 1 2 16,1-4-8-16,0-1 7 0,-2-1-2 0,1-2 1 16,0 0 2-16,-2-2-2 0,-1 0 3 0,1-5 0 0,-4-3-2 15,1-3 1-15,-1 1 4 0,-2-1-6 16,1-1 2-16,0 1 2 0,-3 0-2 0,2 4 22 15,1 1 19-15,-2 7 7 0,1 5 5 0,-1-1 10 16,0 2 1-16,0 1 3 0,2 6-5 0,-2-6-5 0,2 6-7 16,0 0-8-16,-4-4-9 0,4 4 1 0,0 0 0 15,-5 13 3-15,1-2-13 0,0 5-3 16,1 3-1-16,1 3 2 0,0 2-2 0,0-1-4 0,1 1-7 16,2 2 1-16,3 0 3 0,0 8-4 0,1-8-41 15,1 0-50-15,-1-1-57 0,2 0-69 0,-2 0-98 16,2-3-449-16,1 0-819 0,-2-3 363 0</inkml:trace>
  <inkml:trace contextRef="#ctx0" brushRef="#br0" timeOffset="35662.009">16384 6175 168 0,'0'0'206'16,"0"0"-15"-16,0 0-19 0,0 0-6 0,-6-4-11 15,6 4-9-15,0 0-10 0,-5-6-2 0,5 6-12 16,-3-6-9-16,2 2-5 0,1 4-8 0,-5-7-4 16,4 3-10-16,-2-2-6 0,3 6-10 0,-1-8-4 15,-1 2-5-15,1 0-1 0,1-2 2 0,-2 1-9 0,2-1-7 16,0 0-7-16,2-1-1 0,1 2-2 0,0 0-4 16,1-2-4-16,0 2 0 0,0-2-3 15,2 2-4-15,-1-1-3 0,3 1-1 0,0-2-3 16,2 2-2-16,0 0 0 0,-2 3-1 0,5-2-3 0,-5 1 2 15,1 3-4-15,1-1 0 0,-1 0-2 0,6 3 4 16,-1-1-6-16,-3 2 5 0,-1-1-4 16,1 4-1-16,0-2 1 0,2 0-2 0,0 3 1 0,-2 1 1 15,2-1-4-15,-2 1 2 0,0 2 1 0,0 0-2 16,2 1-2-16,0-1 4 0,2 4-2 0,-4-2 3 16,2 1-1-16,3 0-3 0,-5-1 1 0,6 2 0 15,-5-3 0-15,1 0 4 0,1-1-3 0,0 1 0 16,-1-2 1-16,1 0 1 0,0 0-5 0,0-1 3 15,0 1 2-15,-1-3 1 0,1 1-2 0,0 0 2 16,-1-2 0-16,-2 0 2 0,3-1-4 0,0 0-1 16,0-2 2-16,0 0 1 0,-4 0 0 0,3 0 1 15,2-2-3-15,-2 0 1 0,1 0 0 0,0 1 1 16,-4-3-2-16,4 0 1 0,0 0-2 0,0 1 1 0,-1-2 4 16,0 1-3-16,0-2-2 0,1-1 3 0,-2 1-1 15,-3 1 0-15,1-2 1 0,1 0-1 16,-1-1-1-16,-2 2-3 0,-2-1 2 0,1 1 6 0,-2-2-9 15,2 1 5-15,-1 0 0 0,-3 2 2 0,1-1 0 16,0-1 4-16,-2 2 6 0,0 1 1 16,-2 4 1-16,2-9 4 0,-1 4 0 0,-1 5-2 0,0-6 0 15,0 6-2-15,0 0-2 0,0-11 1 0,0 11 1 16,-1-5 0-16,1 5-1 0,0 0 2 0,0 0-2 16,-2-5-3-16,2 5 2 0,0 0-1 0,0 0-4 15,0 0-1-15,0 0-6 0,0 0 0 0,0 0 0 16,0 0 1-16,0 0-5 0,0 0-1 0,0 0 1 15,0 0 0-15,0 0 1 0,0 0-2 0,0 0 3 16,5 21-1-16,-2-15 1 0,0 3-1 0,1-2 4 16,1 2-2-16,1 2-2 0,2-1 3 0,0 0 0 15,0 2-2-15,1-3 0 0,1 1 0 0,0 2 0 16,2-3 0-16,0 1 2 0,4 2 1 0,0-1-3 0,2 0 0 16,0-4 1-16,1 3 2 0,0-2-3 15,0-1 6-15,1 0-3 0,0-1-4 0,2-1 1 16,0 0 0-16,-1-1 4 0,2 0-2 0,-3-2 7 15,4 1-8-15,0 0 2 0,0-2 3 0,1-1-3 0,-3 0-1 16,1 0-3-16,1-2 4 0,0 0-2 0,-1-1 1 16,1 1-2-16,2-2 0 0,-2 1 1 0,2 1-2 15,0-2 4-15,3-2-3 0,-2 3 2 16,2-2 0-16,-1-2 3 0,1 3-3 0,-2-3-3 0,1 0 3 16,-2 1-1-16,0 2-1 0,0-3-2 0,0 1 2 15,1 0 0-15,-3 0 2 0,-1-1-5 0,4 1 3 16,-1 2 1-16,0-1 0 0,1 1-1 0,0-1 4 15,-1 0-5-15,0 0 2 0,1 2-2 0,-1-1 0 16,4-1-1-16,-3 1 3 0,2 1-2 0,0 0 3 16,10-2-3-16,-11 2 7 0,3-1-11 0,-3 3 5 15,1-1-2-15,10-2 2 0,-11 2-3 0,3 1 3 16,-3-1-1-16,13-2-3 0,-14 3 5 0,2-2-1 16,-2 1-2-16,0 1-3 0,1-2 1 0,-1 1 2 15,-1 1-1-15,0 0 4 0,-1 1 0 0,1-2-2 16,0 3 2-16,-2 0-2 0,0-2 1 0,-2 2-3 15,0 0 2-15,-6 0 0 0,4 2-3 0,-4-1 7 0,4 1-8 16,-4 0 1-16,-2 1 3 0,6 2 0 0,-6 0-3 16,1-2 3-16,-1 2 1 0,1 0-4 15,0 1 4-15,4 0 1 0,-6 1 3 0,1-1-4 0,-1 0-2 16,6 4 5-16,-7-3-2 0,1 0-5 0,-1 1 0 16,3-1 3-16,-3 0 0 0,-2 1 1 0,4-2 1 15,-3 2 1-15,1 0-3 0,-4-2-2 0,2 2 3 16,1-2 3-16,-3 0-4 0,-1-3 1 0,-2 2 3 15,2 1-1-15,-2-3 4 0,0 1-3 0,-1 0-1 16,-1 1 2-16,1-3 0 0,-1 1 2 0,-3-4-3 16,4 6-2-16,-4-6 2 0,5 3-3 0,-5-3 5 15,2 5-3-15,-2-5 2 0,3 4-4 0,-3-4-1 16,2 4 2-16,-2-4 1 0,0 0-2 0,0 0 2 16,2 5 2-16,-2-5-1 0,0 0 0 0,0 0 0 15,0 0-1-15,0 0-1 0,0 0 11 0,0 0-4 16,0 0 2-16,0 0 3 0,0 0-2 0,0 0 4 15,0 0 1-15,0 0 6 0,0 0 1 0,2 4 3 16,-2-4-2-16,0 0 0 0,0 0-3 0,0 0 4 0,0 0-4 16,0 0 4-16,0 0-6 0,0 0-3 0,0 0 1 15,0 0-3-15,0 0 9 0,0 0-11 16,0 0-2-16,0 0 3 0,0 0-8 0,0 0 0 16,0 0 3-16,0 0-5 0,0 0-8 0,0 0-48 0,0 0-53 15,0 0-69-15,0 0-84 0,-13-13-338 16,7 11-646-16,-2 0 285 0</inkml:trace>
  <inkml:trace contextRef="#ctx0" brushRef="#br0" timeOffset="37789.596">16784 6512 5 0,'-3'-4'194'0,"3"4"-11"15,-4-3-8-15,4 3-8 0,-3-5-10 0,3 5-6 16,0 0-7-16,-3-7-3 0,1 4-9 0,2 3-2 16,-3-7-6-16,3 7-6 0,-3-5-9 0,0 1-4 15,3 4-7-15,-7-5-6 0,4 2-6 0,3 3-5 16,-4-8-7-16,0 5-4 0,0 0-4 0,-2 0-4 16,0-2-10-16,-1 1 8 0,0 0-7 0,0 0-2 15,0 2-4-15,0-3-7 0,0 1-1 0,-1 2-2 0,1-5-7 16,-2 6-3-16,-1-2-1 0,2-2-5 0,-2 2 0 15,-1-1-2-15,-2 2 15 0,3 0-3 0,-1 2-1 16,1-3-1-16,-3 3-7 0,-1 0-2 0,0 0 1 16,1 0-5-16,-1 3-2 0,-1 0-1 0,-2 0-1 15,3-1 15-15,-3 0 4 0,-1 4-7 0,2-3-2 16,-2 6-1-16,0-1 1 0,1 2-2 0,-4-3 14 16,4 6 3-16,-3-2-4 0,2 0 0 0,-2 3-4 15,3 1-1-15,-1-1 11 0,1 3-1 0,0-1 4 16,0 1 3-16,2 1 2 0,1 2-8 0,4-1 12 15,-3 0-5-15,2 1 9 0,0 2-10 0,2-2-3 16,1 1-1-16,0 0 7 0,3 1-10 0,1-2 13 16,-2 2-9-16,3 0 4 0,0 1-2 0,1-3 1 15,2 3 1-15,1-2 9 0,2-1 2 0,1-2-6 0,2 2 1 16,1-2-3-16,2 0-5 0,0 0 2 0,2-1-3 16,2-1-4-16,1 0 8 0,0 0-13 15,2-3-1-15,0 2-1 0,1-2-3 0,0-2 1 0,2 0 0 16,-1-3-3-16,2 0 4 0,1-3-4 0,-2 3-6 15,4-5 3-15,-3 1-4 0,1-3 2 0,3 0-7 16,-3-3 4-16,3 0-3 0,-2 1 2 0,2-3-7 16,2-4 3-16,-2 3-1 0,0-3-3 0,-1-1 0 15,1-2-1-15,-2 1 1 0,-1-5 0 0,-2 3-3 16,-2-1 5-16,0-1-4 0,0-1 2 0,-3-1 0 16,-1-1 1-16,-2-1-2 0,-1-2-2 0,-2 2 1 15,-2-6 0-15,0 3 0 0,-2-3 1 0,-3 2-1 16,-1 0 0-16,0-2-1 0,-4 2 0 0,1-1-2 0,-4 1 0 15,2 1-1-15,-4 1 2 0,2 0-2 16,-3 0 0-16,-2 2-1 0,3-2 2 0,-4 3-6 16,-1 1 2-16,3 0-4 0,-3 0 6 0,4 4-4 0,-3-1-4 15,1 4 5-15,2-1-1 0,-4 3-8 0,3-1-12 16,-1 1-13-16,1 3-22 0,-3-1-20 16,3 2-31-16,-2-1-30 0,2 2-22 0,1 2-26 15,1 0-29-15,1 1-34 0,0 0-28 0,2 0-52 0,-1 2-338 16,3-2-721-16,4-1 319 0</inkml:trace>
  <inkml:trace contextRef="#ctx0" brushRef="#br0" timeOffset="39183.883">16785 6998 31 0,'0'0'270'0,"0"0"-14"16,0 0-19-16,0 0-18 0,0 0-16 0,0 0-12 16,0 0-15-16,0 0-7 0,0 0-13 0,0 0-15 15,0 0-8-15,0 0-14 0,0 0-9 0,0 0-8 16,0 0-10-16,0 0-8 0,0 0-7 0,0 0-6 16,0 0-5-16,0 0-9 0,0 0-2 0,0 0-10 15,0 0 3-15,0 0-7 0,0 0-3 0,0 0-6 16,0 0-1-16,0 0-4 0,0 0-4 0,0 0-2 15,0 0 0-15,0 0 2 0,0 0-4 0,0 0-8 16,0 0 2-16,-1 5-3 0,1-5 4 0,0 0 0 16,0 0-3-16,0 0 0 0,0 0 4 0,0 0-4 15,0 0 1-15,0 0 2 0,0 0-3 0,0 0-3 16,0 0-4-16,0 0 9 0,0 0-4 0,0 0-4 16,0 0 6-16,0 0-5 0,0 0 0 0,0 0 1 15,0 0-5-15,0 0 5 0,0 0-7 0,0 0 2 16,0 0 3-16,0 0-1 0,0 0-4 0,0 0 4 15,0 0-3-15,0 0 1 0,0 0-2 0,0 0 6 0,0 0-1 16,0 0-3-16,0 0 3 0,0 0-3 0,0 0 7 16,0 0-6-16,0 0 2 0,0 0 1 0,0 0-2 15,0 0-2-15,0 0 7 0,0 0-12 0,0 0 11 16,0 0-1-16,0 0-6 0,0 0 2 0,0 0 3 16,0 0-7-16,0 0 0 0,0 0-5 0,0 0-8 15,0 0-16-15,0 0-11 0,0 0-20 0,0 0-16 16,0 0-40-16,0 0-38 0,0 0-29 0,0 0-58 15,0 0-221-15,0 0-503 0,4-20 223 0</inkml:trace>
  <inkml:trace contextRef="#ctx0" brushRef="#br0" timeOffset="46000.076">17163 9091 22 0,'0'0'124'0,"0"0"-6"0,0 0-18 0,0 0 1 16,0 0-4-16,0 0-6 0,0 0 7 0,0 0-5 16,0 0 0-16,0 0-7 0,0 0-3 0,0 0 1 15,0 0-2-15,0 0-2 0,0 0 3 0,0 0-1 16,0 0-5-16,0 0-5 0,0 0-10 0,0 0-2 15,0 0-4-15,0 0-9 0,0 0-1 0,0 0-11 16,-8-15 0-16,8 15-4 0,-3-7 2 0,1 4-7 0,2 3-1 16,-3-11 1-16,2 7 2 0,-1-2-4 15,1-1-3-15,-2 1-3 0,2 0 6 0,1 6-1 16,1-13 0-16,-1 7-1 0,0-2-4 0,2 2 6 16,0-1 13-16,1 1-3 0,2-1 0 0,-1 0-3 0,0-1-5 15,0 1-1-15,2 1-2 0,-1 0-5 0,1-1 0 16,1 0-3-16,0 1-3 0,0-2 1 0,2 1 2 15,-1 2-6-15,1 1-3 0,0-1-1 0,1 1 1 16,-2 1-2-16,1 0-1 0,0 2 0 0,0 0-1 16,0 0 0-16,0 1 2 0,-1 1-2 0,1-1-1 15,-2 2 1-15,2 2-1 0,-2 0-1 0,0 0 1 16,2 1 6-16,-1 2-4 0,-1-1 1 0,0 0-4 16,3 4 4-16,-2 1-2 0,1-2-1 0,0 0 3 15,-1 2-4-15,0-1 3 0,1-1-1 0,2 1-1 16,-1-1 5-16,1 0-4 0,0-1-3 0,0-1 3 15,-3 0 1-15,5-1 2 0,-2 0-2 0,1 0 5 16,-2-2-1-16,1 0-2 0,-1-2 0 0,1 1 3 0,-1 0-5 16,0-3 5-16,0 2 1 0,1 0-2 0,0-2-1 15,-2 0 0-15,1 1-3 0,-1-2 3 16,1-1 3-16,-1 1-3 0,0-2 4 0,-2 0-3 16,2 2 9-16,-1-4 5 0,0 1-1 0,1 1-1 0,-1-1-2 15,1-1 1-15,1-2-3 0,-2 1 1 0,-1 1-4 16,0-2 2-16,1 2 0 0,-1-3-3 15,-1 2 1-15,1-2-3 0,-1 0 2 0,0-1-5 0,-1 2 3 16,0-2 0-16,-2 2 1 0,1-1 4 0,-1 1-2 16,-1 0 2-16,0 1 7 0,0 0-1 0,-2 1 2 15,0 5 2-15,0-10 4 0,0 10-3 0,-1-8-8 16,-1 3 4-16,2 5-4 0,-4-6-2 0,4 6 3 16,-4-7-4-16,1 3-1 0,3 4-3 0,-4-5 3 15,0 3 0-15,4 2 0 0,-7-2-7 0,7 2 1 16,-7-3-1-16,3 1-4 0,4 2 2 0,-7 0-3 15,7 0 2-15,-7-2 1 0,7 2-3 0,0 0 1 16,-9 2-2-16,9-2 0 0,0 0-2 0,-10 0 1 16,10 0 1-16,-5 2 0 0,5-2-5 0,-4 3 1 0,4-3 7 15,-3 6-3-15,1-1-3 0,2-5 1 16,-3 9-1-16,1-5 4 0,1 2-1 0,1 2-3 16,0 1 5-16,0-1-2 0,1 1 0 0,-1 0-1 0,1 1 2 15,1 2-2-15,0-3 0 0,1 3 3 0,0-1-1 16,0-2 2-16,1 2-1 0,1-2 0 15,0-2 4-15,0 2-3 0,0-2 0 0,1 0 2 0,0 0 3 16,0-2 2-16,0 1-4 0,1-1 1 0,0 0 1 16,0 1 1-16,2-2-2 0,0 1-3 0,0-2 2 15,2 0 1-15,-2-1-1 0,4 1 1 0,-3-1-3 16,4 1 2-16,-2-3-2 0,1 0 1 0,1 1 2 16,0-2-4-16,0 0-1 0,1 0 10 0,0-1-11 15,0-2 8-15,0 2-8 0,0-2-1 0,1 0 5 16,4-1 0-16,-5 1 1 0,1-1-2 0,4-1-3 15,-4 1 0-15,-2 1 3 0,1-1-4 0,1 0 4 16,-2-1-3-16,0 1 2 0,1 0-3 0,-1-1-1 16,-1 0 1-16,1 1 1 0,-1 1-2 0,2-1 6 15,-1-2-3-15,2 3-5 0,-3-2 5 0,2 1 1 16,5-2-1-16,1 1 1 0,-7 0-3 0,2 3 1 16,2-3-2-16,3 1 0 0,-5 1 0 0,5-1 0 0,0-1 1 15,0 1 1-15,0 1 0 0,1 0-1 0,1-1 1 16,1 1 0-16,1 3 2 0,1-2-4 0,-1 0 3 15,3 3-1-15,-1-3-1 0,-1 1 2 0,2 2-4 16,1-1 3-16,-2 0 0 0,12 0-1 0,-9 0-1 16,-1 1 5-16,1 0-2 0,9 2-1 0,-1-3 5 15,-9 0 15-15,0 1-3 0,9-1 10 0,-8-1 0 16,8 2-5-16,-9-1 2 0,-2 0 0 0,1-1 0 16,1 2-2-16,0 2 4 0,-4-2-6 0,2 0-2 15,-2 0-5-15,3 1 9 0,-4 2-12 0,2 0 8 16,-2 3-10-16,4-1 0 0,-2 1-1 0,-3-1 1 15,-1 0-1-15,0 3-6 0,-2-1 6 0,0 0-2 16,1 0-7-16,-6 1 8 0,-2-3-2 0,0 4 3 16,0-1-4-16,0 2 0 0,-3-2-1 0,0-1-3 15,-1 2 3-15,-1 1 0 0,-2-4-3 0,0 2 3 16,-2-1-3-16,2 0 7 0,-3 0 4 0,-1 1-4 16,3 0-2-16,-3 0-1 0,-1-1 1 0,1 1 2 0,0-1-3 15,-2-2 0-15,2 1 4 0,-2 1 3 0,1-2-12 16,-1-5 2-16,0 9-1 0,2-5 5 0,-2-4-4 15,1 7 4-15,-1-7-8 0,0 6 9 16,0-6-1-16,0 0-2 0,0 0-2 0,0 7 5 0,0-7 1 16,0 0-4-16,0 0-1 0,0 0 4 0,0 0-24 15,0 0-29-15,0 0-45 0,0 0-51 0,0 0-61 16,0 0-73-16,0 0-312 0,-11-11-636 0,11 11 281 16</inkml:trace>
  <inkml:trace contextRef="#ctx0" brushRef="#br0" timeOffset="68223.818">2040 6120 121 0,'0'0'203'0,"0"0"-7"0,11-4-18 0,-8 1-11 15,0-1-11-15,1 0-9 0,0-1-13 0,2-1-11 16,-2-1-4-16,-1 0 7 0,1-2-9 0,-1 0-6 16,0 0-8-16,-2 1-1 0,2-4-12 0,-1-2-5 15,-2 2-5-15,-2-1-6 0,-1-1-7 0,2 2-4 0,-2-3-9 16,-4 3-6-16,1-1-1 0,-1 2-7 0,0 0 2 15,-2 1-2-15,0 1-3 0,-2 1 0 16,2 3-5-16,1-1-1 0,-2 6-5 0,0-2 4 16,0 0-3-16,3 3-3 0,-4 2-2 0,3 0-2 15,0 3-3-15,-1 4 3 0,0 0 3 0,2 2-2 0,0 2 1 16,4-1 4-16,-1 2 0 0,3 4 2 16,1-5 2-16,-2 2 5 0,5 1-2 0,1-2-5 15,1-2 0-15,0 0 1 0,1 0-6 0,2-4-1 16,-1 1 1-16,3 0-3 0,0-4 2 0,1-1-2 15,2 1-3-15,1-3 0 0,0-2 2 0,0-1-5 0,0-2 1 16,7-2-3-16,-7-2-1 0,5-3-3 16,-2-3 4-16,0 1-5 0,0-4 1 0,-2 1 4 15,-2-4-4-15,-1-1-4 0,1 1 1 0,-3-4-5 16,0 1 3-16,-5-1-4 0,2 1-4 0,-4-2-3 0,1 3 2 16,-1 1 2-16,-3-1 0 0,0 1-2 15,-3 7 0-15,2 2 5 0,-3 1-2 0,0 1 2 16,1 0 3-16,-1 2 7 0,1 3-6 0,-1 1 2 0,4 2-2 15,-12-2 1-15,5 5-3 0,0 1-2 16,0 4 1-16,1-2 1 0,1 1 9 0,-1 0-13 0,3 4 1 16,1-3-1-16,0 6 3 0,2-5-6 0,2 3 8 15,0-1-2-15,3-2-1 0,2 2 3 0,1 0-2 16,2-1 2-16,0 0-3 0,3-1 5 0,-1 0-4 16,6 1-3-16,-1 2 3 0,3-2 0 0,-2 2-4 15,3-1 0-15,-1 1 1 0,1 1-1 0,1 0-2 16,-1-1 6-16,-2 1-5 0,-1 2 1 0,0 1 1 15,-3-2-1-15,1 3-1 0,-3-1-1 0,-1 0-6 16,-3-5-1-16,-3 7 1 0,-1-4 2 0,-3-1-1 16,-2 0 3-16,0-2 2 0,-1 2 1 0,-1-2 2 15,-2-1 0-15,0-2 0 0,-1-2-1 0,-2 0 4 16,-1-1 7-16,1 0 2 0,-1-2 6 0,-1-2 4 16,-1-1-2-16,10 0 9 0,-18-4-1 0,8 0 4 15,-1-2 1-15,1-4-6 0,1 0-1 0,1-3 1 16,0-4-9-16,0-1 1 0,3 0-2 0,3-1-1 15,2 1-1-15,0 2-2 0,1-3-6 0,0 0-7 16,4 0-14-16,4 2-28 0,-2-2-31 0,3 3-53 16,-4 3-66-16,2-3-100 0,2 0-239 15,-4 3-579-15,1-1 256 0</inkml:trace>
  <inkml:trace contextRef="#ctx0" brushRef="#br0" timeOffset="68413.901">2697 5608 247 0,'0'0'322'0,"5"2"-27"0,-5-2-44 16,0 0-37-16,0 0-41 0,0 0-42 0,4 5-46 15,-4-5-53-15,3 6-62 0,1-1-60 0,-2-1-182 16,3 4-295-16,-1 0 131 0</inkml:trace>
  <inkml:trace contextRef="#ctx0" brushRef="#br0" timeOffset="68592.804">2948 6048 218 0,'3'2'294'15,"-3"-2"-18"-15,0 0-28 0,0 0-26 0,6 1-30 0,-6-1-46 16,0 0-59-16,0 0-54 0,0 0-82 0,4-9-87 16,-4 9-120-16,0-10-276 0,0 4 122 0</inkml:trace>
  <inkml:trace contextRef="#ctx0" brushRef="#br0" timeOffset="68774.442">3028 5817 207 0,'6'-5'321'0,"0"-1"-30"15,0-1-26-15,3-2-20 0,1-1-19 0,3-5-22 0,1 2-19 16,-3 4-29-16,4-8-38 0,-1 5-50 16,-3 1-51-16,1 1-51 0,-1 0-60 0,0 1-70 0,-3 1-172 15,0 1-363-15,-1 1 162 0</inkml:trace>
  <inkml:trace contextRef="#ctx0" brushRef="#br0" timeOffset="69175.896">2203 6614 16 0,'-4'5'330'0,"1"-1"-32"0,1 0-27 16,0-1-25-16,2-3-16 0,-4 6-20 0,4-6-17 15,-3 3-22-15,3-3-17 0,0 0-16 0,0 0-11 16,0 0-1-16,6 8-9 0,-6-8 1 0,12 0-8 0,0-1 1 16,3-2-11-16,9-3-7 0,1-2-3 15,13-6-11-15,3 0-6 0,6-4-4 0,17-8 6 0,0-1-15 16,5-1-7-16,0 0-6 0,0-1-4 0,-2 0-6 15,4 2-6-15,-3-1 13 0,2 1-11 16,-1 0-6-16,-1 0-8 0,-4 3-6 0,-17 6 8 0,15-6-7 16,-21 6 2-16,1 3-4 0,-4-2 13 0,-11 5-17 15,8-2 3-15,-11 3 2 0,0 2-3 0,-6-1-4 16,-4 4 2-16,-1 1 5 0,-6 2 3 0,0 0 12 16,-2 0 0-16,0 2 13 0,-5 1-18 0,5-1 3 15,-5 1-1-15,0 0-28 0,6-4-44 16,-6 4-59-16,0 0-71 0,0 0-101 0,0 0-337 0,0 0-665 15,-21 8 295-15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5T06:54:08.54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7030A0"/>
    </inkml:brush>
    <inkml:brush xml:id="br5">
      <inkml:brushProperty name="width" value="0.05292" units="cm"/>
      <inkml:brushProperty name="height" value="0.05292" units="cm"/>
      <inkml:brushProperty name="color" value="#C00000"/>
    </inkml:brush>
  </inkml:definitions>
  <inkml:trace contextRef="#ctx0" brushRef="#br0">19121 439 1527 0,'0'0'3'0,"0"0"-1"0,0 0 32 15,0 0-25-15,0 0 15 16,0 0-14-16,0 0-10 16,2 27-7-16,-2 6 7 15,0 10 4-15,-3 4-1 16,-4 1 1-16,-3-3-3 16,3-4-1-16,0-5 0 15,0-6 2-15,3-5-2 16,0-4 0-16,2-5 0 15,2-6 1-15,-3-3-1 16,3-2 0-16,0-4-1 16,0-1-8-16,-1 0-2 15,-1-6-2-15,-2-8-10 16,1-6 12-16,2-6 2 0,1-5 6 16,0-3 0-1,0-7 3-15,9-1 0 0,2-4 0 16,3 2 0-16,0 6 0 15,1 8 1-15,-1 12-2 16,-1 7 1-16,-1 8-2 16,0 3-1-16,0 8-3 15,0 15 5-15,2 12 1 16,0 5 4-16,-3 2 7 16,-2 0-5-16,-3-4 0 15,-1-4-3-15,-3-5 0 16,0-2 0-16,1-4-3 0,-3-2 0 15,0-4-1 1,0-3-2-16,0-3-58 0,0-2-124 16,-10-7-227-16</inkml:trace>
  <inkml:trace contextRef="#ctx0" brushRef="#br0" timeOffset="169.89">19099 804 1301 0,'0'0'4'15,"0"0"-2"-15,0 0 3 0,0 0-4 16,97-12-1 0,-49 0-9-16,-3-1-192 0</inkml:trace>
  <inkml:trace contextRef="#ctx0" brushRef="#br0" timeOffset="478.65">19483 392 1491 0,'0'0'4'0,"0"0"32"0,0 0-19 16,0 0-17-16,0 0 1 15,4 68 21-15,3-21 14 16,-2 4-5-16,-4-2-5 16,-1-2-11-16,0-3-8 15,-2-4-1-15,-6-7-5 16,4-3 0-16,1-6 1 16,1-2-2-16,2-6 0 15,0-3 1-15,0-1-1 16,0-4-1-16,0-3-34 15,0-1-48-15,0-4-28 16,4 0-170-16</inkml:trace>
  <inkml:trace contextRef="#ctx0" brushRef="#br0" timeOffset="1339.8">19893 719 1338 0,'0'0'14'16,"0"0"103"-16,0 0-29 15,0 0-44-15,0 0 6 16,0 0-29-16,-57-28-14 16,33 35-1-16,-5 12-5 0,-1 5-1 15,-1 4 0 1,6-3 0-16,8-3 0 0,8-3-1 15,7-3-3-15,2-4-8 16,0-2-21-16,14-4 9 16,6-2 6-16,2-4 6 15,2 0-4-15,-1-7-7 16,-2-6 2-16,-3-2 5 16,-3-4 12-16,-1-2 2 15,-2 2 4-15,-3 4-2 16,-4 8 10-16,-3 3 1 15,-2 4-1-15,0 11-6 16,0 13 5-16,0 16 17 16,0 11-2-16,0 8-5 15,0 5-8-15,0 0-9 16,0-5 1-16,0-6 0 0,0-11-3 16,-9-8 0-16,-1-9 1 15,-3-5-1-15,-3-4 0 16,1-6-3-16,-3-3 2 15,2-5-2-15,1-2 3 16,1-5 2-16,3-15-2 16,4-10 0-16,4-12-1 15,3-12-2-15,8-10 1 16,15-4 0-16,8 2-4 16,4 8-13-16,3 10-4 15,1 9 1-15,-1 9 9 0,-5 7-1 16,-5 5 1-1,-4 6 8-15,-6 5 4 0,-5 4 0 16,-4 3 1-16,-4 4-1 16,-3 12 1-16,-2 6 13 15,0 4 10-15,0 1-7 16,0-3-7-16,0-3-6 16,0-2 1-16,0-7-3 15,8-1 1-15,3-5-2 16,0-2 2-16,3-4-1 15,2 0-1-15,2-1 3 16,-2-10-3-16,0-6 3 16,-3-4-1-16,-4-4 2 15,-6-1-2-15,-3-1 2 16,0 4-3-16,-8 5 8 0,-7 5 1 16,-6 5 0-16,-4 6-10 15,-2 2 0-15,0 3-25 16,3 11-24-16,9 0-98 15,8-1-295-15</inkml:trace>
  <inkml:trace contextRef="#ctx0" brushRef="#br0" timeOffset="1811.84">20305 757 1435 0,'0'0'1'0,"0"0"47"15,0 0-32-15,0 0-13 16,0 0 5-16,0 0-3 16,74-5 13-16,-55 22-6 15,-3 6-1-15,-3 1 1 16,-4 1-3-16,-7 2 3 15,-2-3-7-15,-2-2 1 16,-11-2 3-16,-1-5-7 16,-2-3 0-16,3-3 0 15,3-4 1-15,3-3 0 0,3-2 7 16,3 0 17-16,1-5-2 16,0-10-21-16,7-9-4 15,10-6-3-15,7 0 1 16,2 2 1-16,-1 6-2 15,-2 12 1-15,-4 8-4 16,-4 2 0-16,-3 6 2 16,-4 9 0-16,-3 4 0 15,-1-2 2-15,-4 1-9 16,0-1-15-16,0-4-18 16,0-6-21-16,0-2-67 15,0-5-79-15,0 0-632 16</inkml:trace>
  <inkml:trace contextRef="#ctx0" brushRef="#br0" timeOffset="1980.43">20557 654 1316 0,'0'0'6'16,"0"0"139"-16,-9-54-115 15,9 47 2-15,0 1-32 16,0 5-3-16,5 1-64 15,4 0-76-15,-1 0-88 16,-5 0-396-16</inkml:trace>
  <inkml:trace contextRef="#ctx0" brushRef="#br0" timeOffset="3139.71">20664 605 792 0,'0'0'186'0,"0"0"-61"16,0 0 9-16,0 0-36 15,0 0-15-15,0 0-44 16,4 26-38-16,-1 3 34 16,-1 9 9-16,-2 3-13 15,0 1-8-15,0-4-10 16,-6-3-7-16,0-6-4 16,4-4-2-16,2-5 0 15,0-5 0-15,0-4 0 16,8-3 0-16,0-4-2 0,3-4-1 15,3 0-11-15,2-2-2 16,1-12-5-16,1-6-11 16,-3-7-24-16,-1-4-6 15,-1-5 4-15,-3-2 30 16,-2 0 13-16,-3-1 13 16,-5 3 2-16,0 2 12 15,0 7 38-15,0 8 31 16,0 10-15-16,0 6-16 15,0 3-6-15,0 5-44 16,-2 18-13-16,1 10 13 16,0 7 4-16,0 2 3 15,0-2-2-15,-2-2-5 0,2-4 0 16,-2-4 1-16,3-3 1 16,0-6-2-16,0-4-4 15,0-6 3 1,0-5-10-16,4-3-2 0,3-3-5 15,5 0 1-15,5-11 13 16,2-7-5-16,8-6-11 16,-2-3-17-16,2 1-5 15,1 7-4-15,-5 9 20 16,-1 10 19-16,-5 0 6 16,-4 10-1-16,-4 7 4 15,-3 4 2-15,0-3 18 0,-2-2 8 16,-2-3-5-16,-1-2-11 15,-1-2 1-15,0-4-6 16,0-3-3-16,0-2 0 16,0 0-3-16,1 0 4 15,0 0 7-15,4-6 2 16,1-8-12-16,3-6 0 16,4-1-4-16,4 0 1 15,3 4-1-15,0 6-1 16,-3 8 0-16,-1 3-2 15,-6 0 2-15,0 13-1 16,-1 2 2-16,0-1 1 16,0 1 0-16,-5-3 3 15,-1-4-2-15,-3-2-1 16,0-4 1-16,0-1-1 0,0-1 0 16,0 0 4-16,0 0 3 15,0-9-4-15,0-4-4 16,2-3 0-16,9-6-3 15,5 0 3-15,7 1-2 16,5 8-2-16,7 7-2 16,2 6-3-16,-3 10 7 15,-5 11-1-15,-5 1 1 16,-3 0 2-16,-5-1-1 16,-3-2 1-16,-6-7-2 15,-3-3 2-15,-3-3 3 16,-1-4-3-16,1-2 0 0,0 0 1 15,3 0 4 1,1-6-3-16,5-5-1 0,3-3-1 16,1 1 0-16,1 0 0 15,-2 5 0-15,-3 6-2 16,-3 2 1-16,-3 0-1 16,-4 5 2-16,3 4 3 15,-2-2 3-15,2 0 0 16,0-3-3-16,3 0 0 15,2-2-3-15,4-2 2 16,0 0-1-16,2-8-1 16,-3-2-14-16,-4-3-68 15,-4-4-118-15,-3 0-455 0</inkml:trace>
  <inkml:trace contextRef="#ctx0" brushRef="#br0" timeOffset="3491.88">20823 730 1369 0,'0'0'55'0,"0"0"28"16,0 0-50-16,0 0-13 16,90-63 1-16,-55 43-2 15,2 0-10-15,-1 0-9 16,-2 4 2-16,-4 6-2 15,-8 3-28-15,-10 6-36 16,-10 1-155-16,-2 0-570 16</inkml:trace>
  <inkml:trace contextRef="#ctx0" brushRef="#br0" timeOffset="4863.76">18862 1178 1135 0,'0'0'2'15,"0"0"39"-15,0 0 7 16,0 0 15-16,0 0 2 16,75 2-23-16,-52 0-3 15,4-1-7-15,4 0-10 16,3-1-14-16,1 0 1 0,5 0-1 16,5 0 4-16,3 0-5 15,3 0-6-15,3 0 1 16,2-1-2-16,4-3 1 15,4 1-1-15,2 0 0 16,0-1 0-16,-2 2 0 16,-2-1 1-16,-4 0-1 15,1 1 0-15,-4-2 1 16,1 0 0-16,-2 1 0 16,1-3-1-16,2 0 0 15,0 2 0-15,0 0 0 16,-2 1 1-16,-2 1-1 0,0 0 0 15,-1 2 0-15,0-2 0 16,-3 2-1-16,0 0 0 16,-1 0 2-16,0-2 0 15,2 2-1-15,0-2 1 16,0 1-1-16,0 1 0 16,-2-3-1-16,1 2 1 15,4-1 0-15,4 0 1 16,-1 0-1-16,-1-1 0 15,-3-1 0-15,-1 2 0 16,1-1 0-16,-1-1 0 16,1 2 0-16,-2-1 0 15,2 0-3-15,-4 0 3 0,3 1 2 16,0-1-2 0,-1 1 0-16,-2-1-1 0,-2-1 1 15,0 0 0-15,1 1 0 16,1 1 0-16,0-1 0 15,-1 0 2-15,1 1-2 16,-3-1 0-16,-1 1-1 16,-3 2 1-16,1 0 1 15,-2 0-1-15,-2 0-1 16,-6 0 0-16,-2-1 0 16,-5 0 1-16,-5 1 3 15,-5 0-3-15,-6-2 0 0,-4 1 0 16,-4 1 2-16,-1-1 4 15,0 1-6-15,-12-2-22 16,-8 1-122-16,-5 0-268 16</inkml:trace>
  <inkml:trace contextRef="#ctx0" brushRef="#br0" timeOffset="8479.49">19158 1587 1306 0,'0'0'6'0,"0"0"69"16,0 0 30-16,0 0-62 15,0 0-4-15,0 0-14 16,0 0-12-16,0-7-13 16,0 23-8-16,0 7 8 15,0 8 9-15,0 2 5 0,0 0 2 16,0-4-6 0,-3-4-5-16,-1-1-2 0,1-6-3 15,-1-3 2-15,2-2-2 16,1-5 0-16,0-1-2 15,1-5-56-15,0-2-60 16,0 0-173-16</inkml:trace>
  <inkml:trace contextRef="#ctx0" brushRef="#br0" timeOffset="8712.62">19208 1367 1428 0,'0'0'1'0,"0"0"37"16,0 0-31-16,0 0-4 15,0 0-3-15,0 0-15 16,5-3-115-16,-2 19-13 15,0 2-98-15</inkml:trace>
  <inkml:trace contextRef="#ctx0" brushRef="#br0" timeOffset="9082.849">19362 1723 1329 0,'0'0'42'0,"0"0"69"15,0 0-92 1,0 0-8-16,0 0 2 0,0 0-12 15,41 0 3-15,-9 0 5 16,9-2-2-16,3-1-4 16,0 1 0-16,-4 2-1 15,-7-2-2-15,-7 2 1 16,-6 0-1-16,-6 0 0 16,-7 0-17-16,-4 0-48 15,-3 0-83-15,0 0-54 16,-7 0-831-16</inkml:trace>
  <inkml:trace contextRef="#ctx0" brushRef="#br0" timeOffset="9522.78">19626 1514 1215 0,'0'0'85'0,"0"0"21"16,0 0-34-16,0 0-64 16,0 0-5-16,0 0 4 15,-70 53 7-15,42-32 2 16,-4-2-5-16,1 0-4 16,0-4-1-16,4-1-1 15,3-5 2-15,7-1 0 0,6-4-1 16,5-2-2-16,6-2-3 15,0 0-1-15,0 0 0 16,0 0-7-16,0 0-1 16,10 2 0-16,2 5 8 15,0 2 1-15,1 3-1 16,-1 3 0-16,-1 3 0 16,0-1 0-16,-2 0 0 15,0-2 0-15,-1-1 0 16,3-2 0-16,-2-3 0 15,2 0 0-15,0-3 0 16,1 1 0-16,-2-3-2 16,1 1 1-16,-2 0-45 0,-2-2-33 15,-5 2-67 1,-2-2-138-16</inkml:trace>
  <inkml:trace contextRef="#ctx0" brushRef="#br0" timeOffset="10019.75">20006 1634 1469 0,'0'0'4'0,"0"0"115"16,0 0-73-16,0 0-33 16,0 0-13-16,0 0 1 15,-43 53 3-15,29-26 1 16,5 2-1-16,4-2-2 16,4-3-2-16,1-4 0 15,2-3-2-15,14-2 2 16,2-4-1-16,3-4 1 15,3-3-4-15,1-4 3 16,0 0 1-16,-2-4 0 16,-3-6 1-16,-2-6-1 0,-4-3-3 15,-4-4 3-15,-7-4-2 16,-3-3 2-16,0 3 0 16,-8 3 0-16,-5 6 2 15,-2 5 5-15,-2 3 11 16,-2 6-5-16,-2 2-12 15,-1 2-1-15,-1 0-4 16,3 8 1-16,5 3-4 16,5 1-47-16,6 1-28 15,4 0-95-15,0-3-190 16</inkml:trace>
  <inkml:trace contextRef="#ctx0" brushRef="#br0" timeOffset="13354.76">19208 2164 174 0,'0'0'1080'16,"0"0"-1042"-16,0 0 106 15,0 0-94-15,0 0-2 0,0 0-21 16,-19-13-1-1,10 13-11-15,-4 0-15 0,-4 3-1 16,-3 9 1-16,0 1-1 16,1 4 0-16,3 0-3 15,3-2 4-15,6-1-3 16,5-1-3-16,2-1-8 16,0-3-12-16,13 0-7 15,6-2 12-15,6-1-1 16,0 0-7-16,-1 0-6 15,-1 2 6-15,-6-1-2 16,-6 3 19-16,-7 2-6 0,-4 0-5 16,-4 1-2-16,-10 0 25 15,-7-1 1-15,0-2 8 16,-1-1 13-16,-2-2-7 16,1-1-4-16,3-4 4 15,3 0-4-15,4-2 7 16,5 0-11-16,4 0-7 15,2 0-26-15,2-6-95 16,4-5-81-16</inkml:trace>
  <inkml:trace contextRef="#ctx0" brushRef="#br0" timeOffset="13736.8">19400 2273 635 0,'0'0'690'15,"0"0"-687"-15,0 0 40 16,0 0 9-16,-59 72-6 16,50-50-29-16,3 0-10 15,5-4-6-15,1-1 1 16,0-2-1-16,13-3-2 15,2-3 2-15,3-5-1 16,0-4 0-16,0 0 0 16,0 0 0-16,-3-4 0 0,-2-7 0 15,-4-3 3-15,-4-1 0 16,-5-4 2-16,0 0 3 16,-1-3 1-16,-10 0 0 15,1 4 0-15,-4 3-4 16,0 3-5-16,0 4 0 15,2 3-16-15,4 1-34 16,4 3-86-16,4 1-228 16</inkml:trace>
  <inkml:trace contextRef="#ctx0" brushRef="#br0" timeOffset="14319.89">19540 2267 1198 0,'0'0'2'15,"0"0"6"-15,0 0 29 16,64 17 7-16,-41 0 9 16,-3 2-20-16,-2 2-7 15,-5-1-10-15,-6 1-6 16,-6-4-1-16,-1-2 1 15,-3 0 6-15,-11-2-7 16,-1-2 1-16,0-4-8 0,2-3 2 16,5-4 13-1,3 0 2-15,3 0 8 0,2-11-6 16,1-7-21-16,15-6 0 16,9-5-2-16,3-5-2 15,2-1 2-15,-4-2-5 16,-2 1 0-16,-4 0 0 15,-4 3 5-15,-5 3 0 16,-7 6 2-16,-2 7 1 16,-1 6-1-16,-1 9 17 15,0 1 17-15,0 1 3 16,0 0-37-16,0 11-8 16,0 11 8-16,0 10 0 15,0 5 4-15,0 3 1 16,0-1 1-16,0-3-4 0,2-4-1 15,0-4 2 1,1-4-3-16,1-1-1 0,2-6 1 16,0-2 1-16,2-3-1 15,2-4 0-15,1-3 0 16,2-5 0-16,2 0-8 16,3-3-27-16,0-10-27 15,-4-4-115-15,-6-1-193 16</inkml:trace>
  <inkml:trace contextRef="#ctx0" brushRef="#br0" timeOffset="14489.84">19834 2335 1271 0,'0'0'15'16,"0"0"136"-16,0 0-114 15,0 0-12-15,0 0-20 16,24-62-5-16,-6 49 0 15,0 2 0-15,3 3-8 16,-1 4-134-16,-2 3-191 16</inkml:trace>
  <inkml:trace contextRef="#ctx0" brushRef="#br0" timeOffset="15325.72">20073 2329 1041 0,'0'0'5'15,"0"0"59"-15,0 0-33 16,0 0-1-16,58-56-8 16,-50 43-13-16,-2-1 14 15,-4 3 4-15,-2 4 20 16,0 1 23-16,-8 5-16 15,-6 1 1-15,-4 2-51 16,-2 14-3-16,-1 5-1 16,2 1 2-16,5 1 1 15,3-2 3-15,8-2-2 0,3-2-1 16,0-3-2-16,10-1-2 16,10-5 1-16,10-3 0 15,10-3 0-15,7-2 0 16,7 0 0-16,1 0 0 15,-4-3-12-15,-4-7-7 16,-4-3-14-16,-2-4-4 16,-6-1-33-16,-7-3-2 15,-10 4 25-15,-10 1 38 16,-8 4 9-16,0 5 68 16,-14 3 70-16,-5 3-88 15,-5 1-25-15,0 0 0 16,-2 12-14-16,1 4 0 0,6 4-6 15,1-3 3-15,7 1-8 16,5-2 0-16,6-4 0 16,0-2-3-16,3-2-1 15,8-3 2-15,4-3-5 16,5-2 4-16,1 0-9 16,-1 0 1-16,1-6-8 15,-4-7 11-15,0-3-3 16,-3-5 3-16,-2-4-14 15,-3-3 5-15,-3-4 9 16,-2-4 8-16,-2-2 5 16,-1 0 0-16,0 1 19 0,0 5-3 15,1 6 12-15,0 8-11 16,-1 8 1-16,-1 6-14 16,1 4-6-16,2 9-3 15,1 14 0-15,1 9 4 16,-3 6 2-16,-2 5 6 15,0 0-3-15,0-1-4 16,-9-3-2-16,2-7-3 16,1-3 0-16,3-4 0 15,3-5 3-15,0-4-6 16,0-5 5-16,0-3-4 16,7-2 2-16,4-5-4 15,3-1-5-15,6-1-32 0,1-10-144 16,3-2-962-16</inkml:trace>
  <inkml:trace contextRef="#ctx0" brushRef="#br0" timeOffset="15987.82">20976 2261 1196 0,'0'0'72'15,"0"0"27"-15,0 0 0 16,0 0-56-16,0 0-14 16,0 0-19-16,-4 2-2 0,11-2-4 15,13 0-4-15,12 0 9 16,8 0 0-16,6 0-4 16,1 0-3-16,-4 0 0 15,-6 0-2-15,-7 0 0 16,-8-3-1-16,-8 2-2 15,-9-2-22-15,-3 0-52 16,-2 0-79-16,-11-3-463 16</inkml:trace>
  <inkml:trace contextRef="#ctx0" brushRef="#br0" timeOffset="16459.848">21146 2102 1174 0,'0'0'15'16,"0"0"58"-16,0 0-45 16,-72 27 25-16,42-13-21 15,0 1-15-15,1-2 13 16,1 2-5-16,2-4-9 15,5-2 2-15,4-4-2 16,6-1-4-16,6-3-6 16,1 0-6-16,4-1 1 15,0 0 0-15,0 0-1 0,0 0-1 16,0 2-9-16,5 1 10 16,-1 4 0-16,3 4 0 15,-2 2 2-15,-1 1-2 16,-1 3 0-16,2-3 1 15,-1 1-1-15,2-2 0 16,1-1 1-16,0-2-1 16,2-1 1-16,3-2-1 15,1-1 1-15,2 0 0 16,0 0 2-16,1-2-3 16,-3 1 0-16,-4 0 1 0,-2-1 0 15,-2 0-1 1,-3 2-10-16,-2-2-88 0,0-2-157 15</inkml:trace>
  <inkml:trace contextRef="#ctx0" brushRef="#br0" timeOffset="17143.06">21790 2076 1186 0,'0'0'23'16,"0"0"111"-16,0 0-70 15,0 0-29-15,0 0-1 16,0-54-15-16,-5 42-4 16,-2-1 2-16,-3 4 2 15,0 1-1-15,-1 3-4 16,0 3 5-16,-1 2-19 15,-1 0 0-15,-1 15-4 16,0 2 2-16,1 8-1 16,3 2 0-16,3 5 0 0,3 2 2 15,1 3 1-15,3 3 1 16,0-1 0-16,0 2 1 16,0-3-2-16,0-3 0 15,0-2 0-15,0-3 0 16,0-2 0-16,-1-5 0 15,-2-3 1-15,0-4-1 16,-1-5-3-16,1-3-2 16,2-4-23-16,-2-3-46 15,1-1-84-15,-2-2-139 16</inkml:trace>
  <inkml:trace contextRef="#ctx0" brushRef="#br0" timeOffset="17421.668">21572 2295 1140 0,'0'0'30'16,"0"0"106"-16,0 0-21 16,0 0-67-16,0 0-8 15,0 0-30-15,-1-7-1 16,16 4-8-16,9-2 2 15,6 0 8-15,6-3-1 16,-2 4-4-16,0 0-2 16,-4-2-2-16,-4 2-1 0,-6-1-1 15,-6 2 0 1,-5 0-7-16,-7 0-46 0,-2 1-103 16,0 0-176-16</inkml:trace>
  <inkml:trace contextRef="#ctx0" brushRef="#br0" timeOffset="17891.79">22104 2175 1187 0,'0'0'3'0,"0"0"91"0,0 0 15 15,0 0-56-15,-82-23-26 16,55 25-6-16,-4 13-7 16,-2 8 2-16,2 4 13 15,4 0-15-15,5 2-6 16,7-7-6-16,8-4-2 16,7-4-2-16,0-5 2 15,7-1-1-15,11-6-1 16,8-2 2-16,3 0-1 15,3-7 1-15,0-6-1 16,-5-5-6-16,-3-1-2 16,-7 1-2-16,-2 2-10 0,-7 7 16 15,-6 7 4-15,-2 2 1 16,0 7 0-16,-2 10 0 16,-5 5 4-16,0 1 21 15,3-3-16-15,4-4-5 16,0 0 0-16,4-3-3 15,10-4-1-15,3-3 1 16,4-5-1-16,2-1-2 16,-1 0-35-16,-1-10-83 15,-2-4-106-15,-4-3-165 16</inkml:trace>
  <inkml:trace contextRef="#ctx0" brushRef="#br0" timeOffset="18144.72">22254 2010 1074 0,'0'0'11'0,"0"-53"100"0,0 41 57 16,0 10-64-16,0 2-53 15,0 8-43-15,0 19-4 16,0 11 8-16,0 10 20 16,0 3 12-16,0 0-18 15,0-4-8-15,-1-3-7 16,-4-6-8-16,1-5-1 15,0-6-1-15,1-2 0 16,0-7 0-16,2-4-2 16,0-4 0-16,0-5-20 0,1-5-53 15,0 0-44-15,0-4-174 16</inkml:trace>
  <inkml:trace contextRef="#ctx0" brushRef="#br0" timeOffset="18498.48">22503 2152 1314 0,'0'0'33'0,"0"0"51"16,0 0-32-16,-73 46-17 15,45-25-11-15,4-5-10 0,5-2-6 16,6-3-7-16,7-1 3 15,6-2-4-15,0 0-7 16,18-2 3-16,9-1-2 16,4 1-6-16,0-2-17 15,-5 4-22-15,-8-1-2 16,-6 2 25-16,-6 2 12 16,-6 2 5-16,0-2 6 15,-18-1 5-15,-5 3 5 16,-4-5 11-16,-1-2-11 15,1-2 0-15,5-2 3 16,3-2-6-16,7 0-2 16,11-8-23-16,1-7-266 15</inkml:trace>
  <inkml:trace contextRef="#ctx0" brushRef="#br0" timeOffset="18959.82">22703 2277 1114 0,'0'0'2'0,"0"0"40"15,0 0 4-15,0 0-2 16,77-11-21-16,-56 1-3 0,-3 0-12 15,-3-4 9-15,-4 1-2 16,-7-5-1-16,-4 2-10 16,0 0 5-16,-5 3-4 15,-11 1 11-15,-2 8 26 16,-3 1-12-16,-6 3-4 16,2 5-14-16,-4 13 2 15,3 5 5-15,1 5 11 16,2 2-7-16,8-1-8 15,7-4-8-15,8-2-3 16,0 0-3-16,12-4-1 16,10-1 0-16,5-5 1 0,2-4-1 15,2-2 0-15,-1-5 1 16,-1-2 1-16,-3 0-2 16,-5-2 0-16,-4-7-2 15,-6-3-34-15,-6 2-38 16,-5 0-92-16,-2 4-229 15</inkml:trace>
  <inkml:trace contextRef="#ctx0" brushRef="#br0" timeOffset="39131.289">17257 2843 1366 0,'0'0'4'0,"0"0"90"15,0 0-31-15,0 0-30 16,0 0 6-16,0 0-18 0,0 0-3 16,-6 0-1-1,3 0-11-15,2 9-6 0,-1 5-1 16,0 11 1-16,-1 3 9 15,0 7-3-15,-1-1-2 16,-1-1-2-16,0 0-1 16,-2-3 0-16,4-6-1 15,-1-3-1-15,2-3 1 16,2-2 0-16,0-4 0 16,0 0 0-16,0-5 0 15,6-2-1-15,4 0-3 16,4-3 3-16,4-2 0 15,5 0-9-15,0 0 3 16,-1 0-23-16,2-2-26 16,-4-5-14-16,-5 1-100 0,-3-2-204 15</inkml:trace>
  <inkml:trace contextRef="#ctx0" brushRef="#br0" timeOffset="39521.78">17525 3047 1137 0,'0'0'293'0,"0"0"-288"16,0 0 11-16,0 0 21 16,0 0 4-16,-33 61-21 15,24-44-11-15,4-3-4 0,2-2-2 16,2-2-1-16,1-3-1 15,0-1-1-15,2-2 0 16,7-2 0-16,2-2 1 16,3 0-1-16,0 0 1 15,1 0-1-15,-3-7 1 16,-1-4-1-16,-4-3 4 16,-2-2 0-16,-5-3 1 15,0-1 0-15,0 1 0 16,-8 4 3-16,-1 4 2 15,-4 3-1-15,1 4-5 16,-3 4-4-16,1 0-9 0,-2 0-13 16,5 7-21-1,6 1-41-15,5 0-127 0,1-1-136 16</inkml:trace>
  <inkml:trace contextRef="#ctx0" brushRef="#br0" timeOffset="39895.46">17792 3031 1108 0,'0'0'136'0,"0"0"-46"16,0 0-3-16,0 0-59 0,0 0 17 16,0 0-15-1,-52 64-8-15,42-46-11 0,2-3-6 16,5-3-4-16,3-1-1 15,0 0 0-15,9-3-1 16,8-3 0-16,2-1 0 16,3-4 1-16,-1 0-6 15,0 0-11-15,-3-4 4 16,-5-3 5-16,-3-5-5 16,-7-3 3-16,-3-4-1 15,0 0 3-15,-3 0 6 16,-11 1 2-16,-2 5 0 15,-2 4 1-15,0 2-1 16,2 3 0-16,2 3-1 16,7 1-6-16,6 0-57 0,1 0-150 15,8 0-21-15,13 0-203 16</inkml:trace>
  <inkml:trace contextRef="#ctx0" brushRef="#br0" timeOffset="40376.619">17966 3003 788 0,'0'0'86'15,"0"0"11"-15,0 0 13 16,0 0-23-16,0 0 23 16,0 0-7-16,28 81 5 15,-28-37-57-15,0 3-6 16,-4-3-12-16,-3-1-12 16,0-1-9-16,3-6-8 15,-1-2-4-15,3-5 1 0,0-4 0 16,2-6-1-16,0-6 0 15,0-3 0-15,0-5-4 16,0-4-11-16,0-1-27 16,0 0 9-16,4-10 3 15,0-11-41-15,-1-6-33 16,-3-6 4-16,0-4 17 16,0-2 46-16,0-2 12 15,0-1 25-15,0 0 3 16,0 4 39-16,0 5 8 15,0 6 41-15,6 7-17 16,2 6-29-16,3 3-22 0,4 6-11 16,3 3-11-1,2 2 2-15,-2 0 6 0,0 13-4 16,-2 4 5-16,-5 1-2 16,-2 1-2-16,-7 0 0 15,-2 2 5-15,0-2-4 16,-12-1 0-16,-7-1 0 15,-3-3-5-15,-2-3-2 16,-1-2-4-16,2-1-38 16,5-6-73-16,7-2-220 15</inkml:trace>
  <inkml:trace contextRef="#ctx0" brushRef="#br0" timeOffset="43427.51">18495 2812 1382 0,'0'0'5'16,"0"0"64"-16,0 0-15 15,0 0-9-15,0 0 2 16,0 0-22-16,0 0-10 16,-36-19 6-16,25 23-19 15,-4 16-2-15,-3 9-2 0,0 8 1 16,-2 5 0-16,6 2 1 16,4 0 0-16,3 0-1 15,4-6 3-15,3-3-3 16,0-4 1-16,2-3-3 15,7-6-1-15,2-2 1 16,1-3 3-16,-1-3 0 16,-1-1-1-16,-1-5 0 15,-1-2-6-15,1-3-21 16,-2-1-14-16,0-2-1 0,1 0-52 16,0-1-82-16,1-10-166 15</inkml:trace>
  <inkml:trace contextRef="#ctx0" brushRef="#br0" timeOffset="43727.93">18660 2975 1326 0,'0'0'23'16,"0"0"-18"-16,0 0 23 16,0 0 30-16,0 0-11 0,3 79-17 15,-1-53-5-15,0-4-9 16,2-2-6-16,-2-2-8 16,-1-5 0-16,0 0-2 15,1-4 1-15,-2-2-1 16,1-2-1-16,0-1-22 15,-1-4-84-15,0 0-152 16,0-7-905-16</inkml:trace>
  <inkml:trace contextRef="#ctx0" brushRef="#br0" timeOffset="43909.65">18666 2835 1179 0,'0'0'68'0,"0"0"-52"16,0 0 69-16,0 0-45 16,0 0-32-16,0 0-8 15,0-29-28-15,0 29-147 16,0 4-60-16</inkml:trace>
  <inkml:trace contextRef="#ctx0" brushRef="#br0" timeOffset="44334.759">18964 2965 973 0,'0'0'221'16,"0"0"-200"-16,0 0 113 15,0 0-80-15,0 0-3 16,-64 33-23-16,42-25-11 16,-1 1-3-16,0-1-2 15,3-1 2-15,3-2-5 16,3-1-3-16,5 0-6 0,3-3 2 16,4 2-2-16,0-2 1 15,2-1-2-15,0 3-1 16,0 1-6-16,4 4 8 15,7 1-1-15,3 3 1 16,0-1 0-16,2 2 0 16,0-1 1-16,-1 1-2 15,-3-1 2-15,2-1-1 16,-3-3 0-16,-2 1 0 16,-2-3 0-16,-3-1 0 15,-1 0-1-15,-1-3-25 16,0 2-40-16,0-2-84 15,1-2-92-15</inkml:trace>
  <inkml:trace contextRef="#ctx0" brushRef="#br0" timeOffset="44748.96">19079 3070 1257 0,'0'0'38'0,"0"0"-18"16,0 0 13-16,0 0-11 16,0 0 33-16,0 0-13 15,73-4-31-15,-50 3 0 16,1 0-3-16,-4 0-5 15,-6 1-3-15,-5 0 0 16,-4 0-3-16,-5 0-52 0,0 0-82 16,-12 0-76-16</inkml:trace>
  <inkml:trace contextRef="#ctx0" brushRef="#br0" timeOffset="44978.689">19079 3149 997 0,'0'0'14'16,"0"0"89"-16,0 0-42 15,0 0 21-15,0 0-11 16,0 0-23-16,48 13-6 0,-29-13-13 16,1 0-19-1,1 0 0-15,-2 0-6 0,-1 0-4 16,-5 0 0-16,-3 0 0 15,-2 0-38-15,-1 0-119 16,-2 0-133-16</inkml:trace>
  <inkml:trace contextRef="#ctx0" brushRef="#br0" timeOffset="45602.83">19434 2981 1308 0,'0'0'7'0,"0"0"111"16,0 0-69-16,0 0-34 15,0 0-14-15,0 0 6 16,1 55 22-16,2-26-7 15,-1-2 0-15,-2 0-13 16,1-2-6-16,-1-3 2 16,0-5-3-16,0-2-2 15,0-4 0-15,0-5 0 16,0-2 0-16,0-1 2 16,0-3-2-16,1 0 3 15,1 0 4-15,-2-2 5 16,2-9-8-16,1-7-4 0,1-3-5 15,5-6 1-15,0-3 0 16,3 1 1-16,4 0-3 16,2 5 0-16,0 6-3 15,-1 8 1-15,0 5 3 16,-5 5 2-16,0 0 3 16,-2 13-3-16,-3 6 3 15,-3 3-1-15,-1 1 0 16,-3 1 1-16,0-3 0 15,0-1 0-15,0-3 0 0,0-4 0 16,0-4 0-16,0-3 2 16,2-1-2-1,5-2 0-15,4-2 0 0,5-1 0 16,5 0 3-16,6 0 0 16,1-3-2-16,-1-3-1 15,-4 1 0-15,-9 0 0 16,-7 5 0-16,-6-1-4 15,-1 1-39-15,-4 0-120 16,-10 0-563-16</inkml:trace>
  <inkml:trace contextRef="#ctx0" brushRef="#br0" timeOffset="47756.689">20623 3229 910 0,'0'0'14'16,"0"0"123"-16,0 0-40 0,0 0 26 15,0 0-18 1,0 0-30-16,2 2-20 0,-2-2-13 16,0 0-5-16,0 0 0 15,0 0-11-15,-2-3-7 16,-9-8-17-16,-5-4-2 16,-3-2-3-16,-5-2-10 15,-1-5-5-15,-1-1 4 16,1-2 7-16,1 0-3 15,4 0-7-15,6 2 10 16,4 2-4-16,3 2-1 16,7 6 0-16,0 2-5 15,0 3 6-15,5 4-5 16,8 2 0-16,3 0 0 16,1 4 2-16,0 0 1 0,-5 4 1 15,-3 11-1-15,-5 6 6 16,-4 5 2-16,0 6 5 15,-8 3 1-15,-11-1 0 16,-6-1 2-16,1-6-1 16,0-3-2-16,7-5 1 15,4-4 0-15,6-5 2 16,4-3 4-16,3-2 2 16,0-3-8-16,4 0-1 15,12-2 0-15,9 0 3 16,4-2-1-16,-1-7-1 15,2-2 0-15,-1-3-1 16,-5-1 0-16,0 3-6 16,-6 2-46-16,-7 0-102 15,-2 2-109-15</inkml:trace>
  <inkml:trace contextRef="#ctx0" brushRef="#br0" timeOffset="48287.78">20942 3229 1225 0,'0'0'25'15,"0"0"161"-15,0 0-117 0,0 0-40 16,0 0-13-16,0 0-8 15,-39-44 4-15,18 25-10 16,-2-2-2-16,-2-4 1 16,4-3 1-16,2-1-2 15,5-3 0-15,7 1-5 16,5 3-2-16,2 6-13 16,0 4 11-16,8 5-6 15,5 4 1-15,1 3 3 16,1 6-7-16,-2 0 4 0,-1 0 3 15,-5 10 1 1,-2 8-2-16,-5 6 7 0,0 3 5 16,0 3 0-16,-12 0 3 15,-4-1-3-15,-1-2 4 16,0-6-4-16,1-2 5 16,3-5 0-16,4-5-4 15,5-3 9-15,3-2-3 16,1-2-3-16,0-1-2 15,8-1-2-15,11 0 1 16,6 0-1-16,3 0 2 16,3-7-2-16,-4-3 1 15,-1 0-1-15,-6 2-1 16,-6 0-20-16,-6 1-79 16,-5 1-139-16</inkml:trace>
  <inkml:trace contextRef="#ctx0" brushRef="#br0" timeOffset="48874.61">21278 2935 1265 0,'0'0'2'0,"0"0"84"16,0 0-45-16,-61 10-23 0,44 2 3 16,2 0-14-1,4 2-5-15,6 0-2 0,3 2 0 16,2-3-2-16,6 1-1 15,13-1 2-15,6-3-2 16,2-1 1-16,-2-1 1 16,-4 0-8-16,-6-1 0 15,-6 3-1-15,-5 0 1 16,-4 0 1-16,-3 2 1 16,-13-1 7-16,-7 2 5 15,-1-2-4-15,-2-3 8 16,0-1 3-16,4-3-10 15,3-2-2-15,7-1 1 16,10-1-2-16,2 0-36 0,15-7-168 16,10-5-161-16</inkml:trace>
  <inkml:trace contextRef="#ctx0" brushRef="#br0" timeOffset="49631.03">21459 3035 1288 0,'0'0'32'16,"0"0"-14"-16,0 0 55 15,0 0-18-15,-30 60-24 16,26-42-22-16,3-3-5 16,1-2-2-16,0-1-2 15,3-2 2-15,9-3 0 16,3-2-2-16,0-3 0 0,-1-2 0 15,0 0 0-15,-3 0 1 16,-5-2-1-16,-2-9 1 16,-4-3-2-16,0-3 0 15,-1-3-5-15,-10-3-3 16,-1-2-4-16,-1-1 7 16,3 2 3-16,2 3 3 15,4 2 1-15,4 5 0 16,0 1 0-16,8 2 1 15,10 1-2-15,5 4-3 16,3 2 1-16,1 4 2 0,-1 0 0 16,-2 14-1-16,-4 7 1 15,-5 6 0-15,-3 4 0 16,-7 2 2-16,-5-1 0 16,0-2 1-16,0-5 0 15,-7-5-2-15,0-4 1 16,-2-5 0-16,3-5-1 15,3-2 0-15,1-4 2 16,2 0 4-16,0 0 1 16,0-5 6-16,10-11-14 15,2-5-3-15,4-4 3 16,1-5 0-16,1-3 0 0,2-3 0 16,-3 1 0-16,2-1-1 15,-4 7-1-15,-1 5 2 16,-3 8-1-16,-5 8 1 15,-2 8-1-15,-1 0 1 16,1 16 0-16,-1 9 4 16,-1 9 21-16,0 6-3 15,-2-2-7-15,0 2 7 16,0-4-11-16,0-5-6 16,0-4-2-16,0-5-1 15,0-4-1-15,0-4 0 16,2-4-1-16,3-3 0 15,-1-1-1-15,1-6-1 16,0 0-53-16,2 0 13 0,0-15-60 16,-1-1-151-16,-4-3-379 15</inkml:trace>
  <inkml:trace contextRef="#ctx0" brushRef="#br0" timeOffset="49783.4">21843 3100 1204 0,'0'0'67'15,"0"0"53"-15,0 0-71 16,0 0-31-16,0 0-18 16,0 0-1-16,63-57 1 15,-38 48-33-15,2 3-115 16,-3 4-96-16</inkml:trace>
  <inkml:trace contextRef="#ctx0" brushRef="#br0" timeOffset="50634.589">22036 3086 161 0,'0'0'853'15,"0"0"-828"-15,0 0 65 16,0 0-64-16,71-14 5 16,-53 5 4-16,0-2-19 15,-3-2-4-15,-5 0 2 16,-3-2-6-16,-4 0-6 15,-3 3 2-15,0 3 2 16,-12 3 9-16,-6 3 8 16,-1 3-16-16,-5 0 5 0,-1 9 10 15,1 7-15-15,0 3 8 16,4 1 8-16,6 1-10 16,4-3-7-16,4-3-5 15,6 0-1-15,0-2 0 16,3-5 0-16,14 0 1 15,6-4-4-15,6-3 4 16,7-1-2-16,4 0 1 16,2 0-3-16,0 0-2 15,1-5-7-15,-3-5-9 16,-1-4 2-16,-2-2-6 0,-4-1-3 16,-5 0 12-16,-9 2 8 15,-8 4 8-15,-9 2 5 16,-2 3 22-16,-2 3 49 15,-15 2-35-15,-4 1-28 16,-5 0 0-16,-3 8-7 16,-1 6 4-16,3 2-2 15,5 2-2-15,5-1-5 16,6 0 0-16,7-1-2 16,4-3 1-16,1-4-5 15,15 0 3-15,4-2-1 16,4-4-3-16,3-2-1 0,0-1-14 15,-3 0-12 1,-3-4 0-16,-4-6-4 0,-6-3 4 16,-1-4-21-16,-6-4-9 15,-1-5 1-15,-3-4 25 16,0-2 37-16,0-1 4 16,0-3 31-16,0 1 4 15,0-2 13-15,1 2 17 16,3 4-24-16,-1 10 1 15,-1 9-2-15,0 9-9 16,-1 3-26-16,1 7-9 16,2 15 0-16,1 10 2 15,-2 6 11-15,-2 2 8 16,-1 0 1-16,0-1-13 16,-2-1-5-16,-4-4-3 15,1-3 0-15,4-5 0 16,1-6-1-16,0-3 1 0,3-4-1 15,4-3-1-15,4-4 0 16,2-5 1-16,2-1-2 16,2 0-33-16,-3-7-94 15,-1-8-573-15</inkml:trace>
  <inkml:trace contextRef="#ctx0" brushRef="#br0" timeOffset="51274.53">22760 3010 307 0,'0'0'902'0,"0"0"-885"16,0 0 64-16,0 0-43 15,0 0 2-15,0 0 7 16,65-2-20-16,-42-2-14 15,0 3-5-15,-2-3-4 16,-3 2 0-16,-3 1-4 16,-5 0-2-16,-6 1 1 15,-4 0-52-15,0 0-94 16,-9 0-90-16</inkml:trace>
  <inkml:trace contextRef="#ctx0" brushRef="#br0" timeOffset="51515.41">22730 3143 1089 0,'0'0'1'16,"0"0"87"-16,0 0 11 15,0 0-24-15,0 0 5 16,0 0-37-16,66 17-14 15,-45-17-17-15,1 0-5 0,-1 0-4 16,-2 0-3 0,-1-1 0-16,-2-3-51 0,-1-1-111 15,-1-2-116-15</inkml:trace>
  <inkml:trace contextRef="#ctx0" brushRef="#br0" timeOffset="51756.99">23149 3008 1134 0,'0'0'30'16,"0"0"73"-16,0 0-30 15,0 0-16-15,65-11-17 0,-42 8-20 16,-1 1-10-1,-2-2-10-15,-2 4 0 0,-3-2 0 16,-7 2-1-16,-4 0-42 16,-4 0-127-16,0 0-107 15</inkml:trace>
  <inkml:trace contextRef="#ctx0" brushRef="#br0" timeOffset="51962.68">23158 3073 1002 0,'0'0'30'0,"0"0"87"0,0 0-37 16,0 0-11-16,0 0-25 15,0 0-1-15,28 9-4 16,-10-7-11-16,4-2-15 16,4 0-5-16,-1 0-6 15,-1-2-2-15,-1-2 0 16,-5 0-19-16,-2 0-189 15,-7-2-261-15</inkml:trace>
  <inkml:trace contextRef="#ctx0" brushRef="#br0" timeOffset="53455.63">23709 2912 884 0,'0'0'174'0,"0"0"-110"0,0 0 38 16,0 0-21-16,0 0-30 15,-14-56-14-15,4 43-13 16,-2 2 7-16,0 1-2 16,1 4-5-16,-1 2-12 15,1 2-1-15,1 2-5 16,0 0-6-16,0 5-2 16,1 11 1-16,-2 7 1 15,1 7 2-15,2 3-1 16,2 5 0-16,2 0 7 15,0 2-4-15,2 0-1 16,-1 0-2-16,2-5 2 0,0-3-2 16,-1-3-1-16,2-4 2 15,0-4-2-15,0-3 0 16,0-4 0-16,0-5-1 16,0-2 1-16,0-4-9 15,0-3-43-15,0 0-37 16,0 0-59-16,0-6-314 15</inkml:trace>
  <inkml:trace contextRef="#ctx0" brushRef="#br0" timeOffset="53735.74">23507 3055 1182 0,'0'0'55'16,"0"0"43"-16,0 0-25 16,0 0-19-16,0 0-39 15,0 0-12-15,34-11 10 16,-12 8 2-16,5 0-4 16,-2-1-4-16,-1 1-3 15,-3 0-3-15,-1-1-1 16,-5 1 0-16,-6 1 0 15,-2-1-6-15,-2 0-76 16,-3 2-102-16,0-1-245 16</inkml:trace>
  <inkml:trace contextRef="#ctx0" brushRef="#br0" timeOffset="54459.77">23912 2991 1125 0,'0'0'15'0,"0"0"112"16,0 0-19-16,0 0-56 0,0 0-27 16,0 0-15-1,-76-3-4-15,52 16 4 0,0 5 6 16,2-1-2-16,4-1-13 15,6-2-1-15,5-2 0 16,7-2-4-16,0-3 1 16,7-1-7-16,11-3-3 15,5-3 2-15,4 0-7 16,0-2-14-16,-2-7-25 16,-3-2-9-16,-1-3-3 15,-4-1 8-15,-1 2-2 16,-5 4 45-16,-7 6 18 15,-3 3 14-15,-1 0 14 16,0 13 7-16,-3 5 41 0,-2 1-23 16,3 0-2-1,2-3-26-15,0-1-16 0,6-2-4 16,5-1 0-16,5-5-3 16,1-3 7-16,4-2-7 15,-1-2-2-15,-2-2-8 16,1-9-26-16,-5-5-12 15,-1-1 19-15,-2-3-25 16,-4-6 33-16,-2-1 1 16,-3-4 7-16,-2-2-5 15,0 0 11-15,0-2 5 16,0 3 10-16,0 1 7 16,0 9 48-16,0 8 5 15,0 10 15-15,0 4-43 16,0 5-40-16,0 17 1 0,0 11-2 15,-2 7 32-15,-5 0-6 16,2-1-7-16,-2-2-5 16,-1-4-9-16,3-1-2 15,0-3-1-15,1-5-1 16,4-4-1-16,-2-6-1 16,1-3 0-16,1-3 0 15,0-3-1-15,0-3-15 16,0-2-54-16,0 0-46 15,3-9-130-15</inkml:trace>
  <inkml:trace contextRef="#ctx0" brushRef="#br0" timeOffset="55088.77">24325 2948 1165 0,'0'0'113'0,"0"0"33"15,0 0-75-15,0 0-41 16,0 0-19-16,0 0-2 16,-66 46 1-16,52-29-4 15,2-2-5-15,6 2 0 16,4-1-1-16,2-1 0 16,0 2 0-16,14-3-1 15,4 0-1-15,2-1-3 0,-1-4 0 16,-3 0-8-16,-4 0 2 15,-5-2-5-15,-5 1 2 16,-2-2 2-16,0 1 5 16,-6-1-8-16,-9-1 13 15,-1-1 2-15,0 0 2 16,3-3-2-16,6 1 9 16,2-2 8-16,5 0 7 15,0 0-9-15,0 0-8 16,3 0-7-16,10 0-3 0,5-3 3 15,5-3 0 1,0-3 0-16,2 1 0 16,0-2 0-16,0-2 0 0,-1-2 0 15,-1-4 0-15,-6-1-1 16,-2-1-2-16,-5 0-10 16,-6 3 9-16,-4 3 4 15,0 5 1-15,0 2 1 16,-4 5 6-16,-6 2 2 15,-3 0-10-15,-3 5 0 16,1 8 0-16,3 5 0 16,4 3 0-16,4-2 0 15,4-1 0-15,0-1 0 16,3-3 0-16,8-2 2 16,2-2-2-16,3-3 0 0,2 0-1 15,-1-6 1 1,3 0-4-16,0-1-36 0,-1 0-51 15,-4-2-183-15</inkml:trace>
  <inkml:trace contextRef="#ctx0" brushRef="#br0" timeOffset="55448.789">24578 2797 1167 0,'0'0'4'0,"0"0"67"0,0 0-27 15,0 0-15-15,0 0-15 16,0 0 15-16,57 25-13 16,-37 1-1-16,3 5 8 15,-4 4-9-15,-3 1 3 16,-3 0-13-16,-4 1 4 15,-7 1-7-15,-2-2 2 16,-2-1 0-16,-14-1-2 16,-2-5-1-16,0-4-3 15,0-4-7-15,2-6 5 16,5-1 5-16,1-5 2 0,1-2 5 16,4-2-2-1,1-5-3-15,4 0-2 0,0 0-50 16,0 0-258-16</inkml:trace>
  <inkml:trace contextRef="#ctx0" brushRef="#br0" timeOffset="56867.727">17178 3451 1212 0,'0'0'17'0,"0"0"-12"15,0 0 61-15,0 0-37 16,-65 0 17-16,57 9-25 15,1 5-18-15,3 3 6 16,4 2-4-16,0 5 2 16,0 1-2-16,12 1 1 15,1 1-5-15,0 1 1 16,-1-3 0-16,-6-2 2 16,-1-4-2-16,-5-4 1 15,0 0 0-15,0-2 6 16,-11-2-4-16,-5 0-2 0,-1-5 0 15,-1-2-3-15,2-2 2 16,1-2-1-16,5 0 1 16,4-1 3-16,3-5-5 15,3 0 0-15,0-2-15 16,12 2 0-16,5 3 3 16,0 2 11-16,0 1-2 15,-4 0 2-15,-2 12-1 16,-6 7 2-16,-2 5 3 15,-3 3 5-15,0 4 25 0,-11 2-1 16,-5-2-12 0,0-4-6-16,1-5-13 0,5-4 2 15,4-3 4-15,6-5-3 16,0-3-4-16,8-3 0 16,9-2 0-16,7-2 1 15,2 0-1-15,1 0 0 16,-1-4 0-16,-6-1-12 15,-2 1-16-15,-8-1-19 16,-6 1-15-16,-4 0-55 16,0 1-168-16</inkml:trace>
  <inkml:trace contextRef="#ctx0" brushRef="#br0" timeOffset="58928.71">18474 4163 1225 0,'0'0'5'16,"0"0"100"-16,0 0-33 16,0 0-22-16,0 0-23 15,0 0-25-15,0 0 1 16,0 54 23-16,0-20 6 16,1 2-15-16,1 1-3 15,-2-2 0-15,0-3-9 16,0-2 0-16,0-4-4 0,0-4 0 15,0-3 0-15,0-3 0 16,-3-3 0-16,-1-3 1 16,-3-5 0-16,-4 0 0 15,-5-2-2-15,-2-3-14 16,-5 0-30-16,1-6-14 16,-2-9-37-16,4-4-133 15,2-6-189-15</inkml:trace>
  <inkml:trace contextRef="#ctx0" brushRef="#br0" timeOffset="59134.35">18395 4002 965 0,'0'0'343'0,"0"0"-341"15,0 0 64-15,0 0-55 16,0 0-11-16,0 0 0 16,0-11-45-16,0 11-119 15,0 2-142-15</inkml:trace>
  <inkml:trace contextRef="#ctx0" brushRef="#br0" timeOffset="59469.789">18686 4265 1147 0,'0'0'82'0,"0"0"-22"15,0 0 8-15,0 0-18 16,0 0-30-16,0 0-2 0,52 0 13 16,-24 0 9-16,6 0-22 15,0 0-6-15,-1 0-6 16,-2 0-3-16,-6 0-3 16,-3 0 2-16,-7 0-2 15,-6 0 0-15,-3-1-5 16,-6-3-39-16,0 1-41 15,-6-4-218-15</inkml:trace>
  <inkml:trace contextRef="#ctx0" brushRef="#br0" timeOffset="59896.85">18866 4086 436 0,'0'0'780'16,"0"0"-758"-16,0 0 26 16,0 0-3-16,0 0 20 15,-64 48-33-15,40-31-13 16,-2 1-7-16,0-3-4 16,-1 0-4-16,1-3 0 15,3-3 2-15,5-1 5 16,5-3-1-16,5-2-7 15,4-2-1-15,3 0-2 0,1-1 0 16,0 0 0 0,0 0-11-16,1 2-7 0,6 3 14 15,4 3 3-15,2 3 1 16,-1 3 0-16,2 3 2 16,-1 3-1-16,-1-1 3 15,1 1-3-15,-2-1 1 16,-1-1 0-16,1-2-2 15,-2-2 2-15,0-4-1 16,-1-3 0-16,0-1 1 16,-1-3-4-16,0-1 0 15,3-2-21-15,0 0-88 16,4-1-136-16</inkml:trace>
  <inkml:trace contextRef="#ctx0" brushRef="#br0" timeOffset="60483.659">19144 4146 1270 0,'0'0'11'0,"0"0"22"15,0 63 70 1,0-32-30-16,0-1-25 0,0 0-26 16,0-5-4-16,0-1-11 15,2-4 0-15,-2-4-5 16,0-3 0-16,0-4-1 16,0-5-1-16,0-1 2 15,0-3-2-15,0 0 3 16,0-2 8-16,0-12-11 15,2-5-13-15,3-6-1 16,4-4 3-16,3-3 3 16,3-1-3-16,2 5-8 15,0 5 12-15,-1 11 1 16,0 7 1-16,-2 5-2 16,-3 7 6-16,-2 12-1 0,-2 7 2 15,0 1 0 1,-4 0 3-16,-2-1 3 0,-1-6 3 15,0-2-1-15,0-2-6 16,0-4-2-16,0-2 2 16,5-4-1-16,3-2-1 15,6-4-1-15,5 0 0 16,4 0 1-16,2-7 0 16,2-3 0-16,-1-2 0 15,-4 2 0-15,-6 2-3 16,-7 3-2-16,-5 3-19 15,-4 2-16-15,0 0-30 16,-13 0-128-16,-5 3-185 16</inkml:trace>
  <inkml:trace contextRef="#ctx0" brushRef="#br1" timeOffset="162122.5">496 517 1205 0,'0'0'91'0,"0"0"-12"16,0 0-5-16,0 0-45 15,0 0 9-15,0 0-14 16,0 0-8-16,0 0-4 16,0 0 5-16,0 0-2 15,0 0-5-15,1 0-4 16,1 0 0-16,1-1-5 0,3-4-1 15,3-2 1-15,2 0-1 16,1 2 0-16,-3 0 0 16,3 2 0-16,-3 1 0 15,0 2 0-15,-2-2 0 16,-1 2-1-16,-3 0 0 16,-1 0-2-16,0 7 3 15,-2 5 0-15,0 6 0 16,0 6 1-16,-3 1 1 15,-7 2 0-15,-2 1-2 16,3-4 0-16,2-2 0 16,3-1 1-16,-1-5-1 0,5-3-2 15,0-1 2 1,0-3 0-16,0-2-1 0,0-3-2 16,2-1 0-16,8-1 0 15,1-2 0-15,3 0 0 16,1 0 0-16,-1-6 1 15,4-3-12-15,-4-1-30 16,0-2-44-16,-3 0-80 16,-4-1-111-16</inkml:trace>
  <inkml:trace contextRef="#ctx0" brushRef="#br1" timeOffset="162517.949">667 345 1106 0,'0'0'102'0,"0"0"39"16,0 0-82-16,0 0-32 15,0 0 6-15,0 0-11 0,0-5-4 16,0 3-7-16,0 0-3 16,0-1-1-16,0-4-1 15,0-2-5 1,-4 0-1-16,-1-1 0 0,1 4 0 15,-3 2-3-15,2 0-8 16,1 4 1-16,2 0-6 16,-1 2-13-16,1 10-80 15,2 5-64-15,0 1-133 16</inkml:trace>
  <inkml:trace contextRef="#ctx0" brushRef="#br1" timeOffset="163299.09">1102 447 1331 0,'0'0'55'16,"0"0"59"-16,0 0-78 16,0 0-27-16,0 0-6 15,0 0 1-15,-71 40-1 16,60-23 0-16,2-1-3 15,5 0 2-15,3-3-2 16,1 0-1-16,0-2-1 16,14-2-1-16,2 0 1 15,5 0 0-15,-2-1-1 0,-2 0 0 16,-3-1-1-16,-5 1-2 16,-3-2 0-16,-5 2-10 15,-1-1-1-15,0 3 11 16,-5 0 6-16,-11 0 1 15,0-1 0-15,-2-2 0 16,-1-3 0-16,1-1 0 16,7-3-1-16,0 0 0 15,6 0-1-15,3 0-6 16,2-5-63-16,0-4-58 16,9-2-88-16,7 0-345 15</inkml:trace>
  <inkml:trace contextRef="#ctx0" brushRef="#br1" timeOffset="163723.29">1341 539 83 0,'0'0'1184'15,"0"0"-1110"-15,0 0 29 16,0 0-87-16,0 0-14 16,0 0 22-16,-9 47 23 0,2-26-22 15,0 3-22 1,3-3 3-16,4-2-4 0,0-5-2 16,4-1-1-16,8-6-1 15,6-3 1-15,4-4-1 16,3 0 2-16,-2 0 0 15,-2-10-2-15,-3 0-3 16,-5-2-4-16,-3-2 4 16,-6 1 1-16,-4-3 0 15,-2-1-2-15,-12 1 0 16,-8 1-5-16,-1 3 5 16,-2 5 6-16,2 2 0 0,1 3 4 15,3 2-4 1,6 0-1-16,6 0 1 15,7 0-27-15,0 0-147 0,9 0-120 16</inkml:trace>
  <inkml:trace contextRef="#ctx0" brushRef="#br1" timeOffset="164321.449">1546 484 1131 0,'0'0'6'0,"0"0"77"15,0 0-46-15,0 0 12 0,68-2 18 16,-48 15-25-16,-1 5 0 16,-4 4-26-16,-2 1-3 15,-5 4 2-15,-6-4-4 16,-2 1 0-16,0-2-7 15,-7-4-1-15,-4-2-1 16,-2-6-1-16,3-3-1 16,6-5 2-16,1-2 0 15,3 0 2-15,0-2-2 16,0-13-2-16,12-4-9 16,6-5 6-16,3-4 3 15,1-2-4-15,2-5-7 16,-2 1-13-16,-2 1-3 0,-4 0-2 15,-2 2 6-15,-7 4 12 16,-3 6 11-16,-1 4 4 16,-3 8 10-16,0 4 32 15,0 5 6-15,0 0-21 16,0 2-25-16,0 13-6 16,2 6 0-16,3 8 1 15,-1 4 12-15,0 5 4 16,-2 0-6-16,-1-2-2 15,1-1-8-15,-1-5-1 16,-1-3 1-16,1-6 0 16,1-5 0-16,2-3-1 15,-1-2-2-15,4-5 1 16,0-2 1-16,3-4-2 0,3 0-19 16,1-3 2-16,2-9-19 15,-1-4-93-15,-6-2-212 16</inkml:trace>
  <inkml:trace contextRef="#ctx0" brushRef="#br1" timeOffset="164504.49">1860 583 1264 0,'0'0'52'0,"0"0"76"16,0 0-93-16,0 0-17 0,0 0-8 15,29-55-8-15,-12 44-2 16,0 3 0-16,1 1-4 16,-2 6-95-16,-4 1-246 15</inkml:trace>
  <inkml:trace contextRef="#ctx0" brushRef="#br1" timeOffset="164888.18">2082 648 991 0,'0'0'9'0,"0"0"96"0,0 0-57 16,0 0-4 0,0 0 16-16,71-38-18 0,-62 24-6 15,-4 1-7-15,0-1-12 16,-5 3 7-16,0-2 4 15,0 6-12-15,-7 1 2 16,-2 3 9-16,-3 3-9 16,1 0-13-16,-5 7-5 15,0 10-1-15,-2 3 0 16,2 3 1-16,5-1 2 16,3-2-1-16,4-2 0 15,4-1-1-15,0-5 0 0,0 1 0 16,14-4 0-1,11-4-5-15,11-3 3 0,8-2-9 16,10 0-54-16,-2-5-71 16,0-5-62-16,-4-2-40 15,-8-2-609-15</inkml:trace>
  <inkml:trace contextRef="#ctx0" brushRef="#br1" timeOffset="165464.04">2503 589 1220 0,'0'0'47'15,"0"0"112"-15,0 0-105 16,-61-2-4-16,45 6-24 16,0 3-7-16,1 5-4 15,1-1-6-15,3 2-4 16,3 0-5-16,4-2-2 0,1 0 0 16,3-2 1-16,0 1-2 15,0-2 2-15,7-2-4 16,3-1 5-16,4-3 0 15,2-2-3-15,2 0 1 16,3 0 2-16,-1-7-2 16,-2 0-6-16,-4-3-10 15,-3 0 4-15,-4-3 7 16,-3-1 4-16,-2-5 1 16,-2-2 2-16,0-4 0 0,0 0 1 15,-2-2 1 1,-2 0-2-16,3-3 0 0,1 5 1 15,0 2 2-15,0 2 1 16,3 4-4-16,4 4 0 16,-3 7 0-16,1 4 0 15,1 2 0-15,0 1-3 16,2 13 1-16,4 10 2 16,-4 6 0-16,-3 7 9 15,-5 4 10-15,0 3-12 16,-4-1-2-16,-7-5-4 15,4-6 0-15,0-7 0 16,4-6-1-16,3-4 0 16,0-3 0-16,0-5 0 15,0-2-2-15,3-2 2 0,4 0-3 16,4-3 0-16,2 0 2 16,1 0-1-16,2 0-3 15,-2-3-13-15,0 0-16 16,-3-2-42-16,-4 1-90 15,-5-1-270-15</inkml:trace>
  <inkml:trace contextRef="#ctx0" brushRef="#br1" timeOffset="173254.387">3282 576 1291 0,'0'0'23'15,"0"0"124"-15,0 0-99 0,0 0-18 16,0 0-14-16,0 0-11 15,-20 15-4-15,15 7 0 16,1 6-1-16,4 6 3 16,0 4 4-16,0 3 0 15,0-1 4-15,0-2-7 16,4-2-2-16,-2-3-2 16,-2-4 0-16,0-5 0 15,0-3 1-15,0-6-1 16,0-1 0-16,-9-3 0 15,0-3 0-15,-7-2 0 16,-2-3 0-16,-3-3-37 0,-1 0-40 16,4-11-133-16,1-8-220 15</inkml:trace>
  <inkml:trace contextRef="#ctx0" brushRef="#br1" timeOffset="173654.319">3163 362 1316 0,'0'0'50'0,"0"0"46"0,0 0-84 15,0 0-11-15,0 0-1 16,0 0-2-16,4 0-1 16,-1 0 2-16,2 0 1 15,0 0-1-15,2 0 0 16,0 0 1-16,1 0 2 16,-1-4-1-16,0-4 2 15,-1-2-3-15,-3-3 0 16,-3 3 5-16,0 0-2 15,0 3 2-15,-6 6 3 0,-4 1 10 16,-1 0-18 0,0 13-1-16,-1 4-5 0,5 2 0 15,7 1-33-15,1-6-124 16,19-1-184-16</inkml:trace>
  <inkml:trace contextRef="#ctx0" brushRef="#br1" timeOffset="187836.07">269 1284 1122 0,'0'0'42'0,"0"0"85"15,0 0-87-15,0 0-14 16,0 0-3-16,0 0-11 15,0 0-6-15,0 0-6 0,0 0-1 16,9 0 1 0,5 0 5-16,4 0 1 0,7 0 5 15,2 0 1 1,6 0-2-16,1 0-6 0,-1 0-1 16,1 2 0-16,-2 0 0 15,1-1-3-15,2 2 2 16,0 0-2-16,2-1 2 15,-3 2-2-15,-1-3 0 16,-1 1 0-16,0 1 0 16,-2-1 0-16,-3 0 1 15,-1 0-2-15,-2 0 2 16,-3 0-1-16,1 1 0 16,-1-1 0-16,-1 1 0 15,1-1 0-15,-1 2 3 0,1 0-3 16,-3-3-1-16,5 2 1 15,0 0 0-15,0-1 0 16,4 0 1-16,1-1-1 16,3 0 0-16,1 0 0 15,2 1 1-15,4-2-1 16,-3 0 0-16,-1 0-1 16,-5 0 0-16,-3 0 1 15,-4 2 0-15,3-1 0 16,-2 1 0-16,0-2 0 15,2 2 0-15,-2 0 1 16,-1 1-1-16,1 0 0 16,-2-3 0-16,1 2 0 15,-1-2 0-15,2 1 0 0,0-1 0 16,-1 1 0-16,3-1 0 16,0 0 0-16,0 0 0 15,3 0 0-15,1 0 0 16,3 0 0-16,2 0 0 15,3 0 0-15,1 0 0 16,0 0 1-16,1-3-1 16,2 2-1-16,3-2 1 15,3-2 2-15,-1 3-2 16,-3-2 0-16,3 1 0 16,0-2 0-16,-1 2-1 15,5-2 1-15,0 0 0 16,0 1 0-16,3-1 0 0,-4 2-1 15,3-2 2-15,-1 2-1 16,1-1 2-16,-2 1-2 16,3 0-1-16,-1-1 1 15,2 2 0-15,-1-1 0 16,4 0 2-16,0 1-2 16,-3-1 0-16,1-2 0 15,0 1 0-15,1 1-1 16,1-1 0-16,-4 2 2 15,2-2-2-15,-3 0 1 0,2 1 0 16,-4-1 2 0,3 3-2-16,-3-2 0 0,-3 1 0 15,-1-1 0-15,-1 3 0 16,7-3 2-16,-1-1-2 16,-1 4 0-16,-2-2-1 15,-3-1 1-15,0-1-2 16,0 1 3-16,0 0-2 15,2 3 1-15,-3-1 0 16,-3 1 0-16,-3-1 0 16,1 1-1-16,-3 0 2 15,1-2-1-15,-1 2 1 16,1 0-1-16,-1-1 0 16,0-1 1-16,-1 2-1 15,-1 0 0-15,2 0-1 0,-2 0 2 16,3-3-2-16,3 0 2 15,1 0 0-15,0 2-1 16,1-2-1-16,-1-2 0 16,-3 3 1-16,3-3 0 15,0 0 0-15,0 2 0 16,2 0 0-16,-2-1 0 16,0 1-2-16,-2 0 2 15,2-2 0-15,-3 2 4 16,-1-1-4-16,2-1 0 15,-3 1 0-15,0 0 0 16,-2 0 0-16,-4 1-1 0,2 1 1 16,-4-1 0-16,-1-1 1 15,-1 3 0-15,-2-1-1 16,1 0 1-16,-5 2-1 16,-2-2 3-16,1 0-3 15,-4 2 1-15,-1-2-1 16,0 1 0-16,-3 0 3 15,2-1-2-15,-1 1 1 16,2 1-1-16,2-1 1 16,2 0-1-16,1 0 0 15,0 0-1-15,-3-1 1 16,3 0-1-16,1 1 0 16,1-1 0-16,2 1 0 15,0 0 1-15,-1 0-2 0,-1-1-1 16,-3 0 2-16,0 1 3 15,-3 0-3-15,-2-1 0 16,-1 2 0-16,-4 0 0 16,-1-2 0-16,-2 2 0 15,-1 0-2-15,-2 0 2 16,-2 0 3-16,0 0-3 16,0 0 0-16,0 0 1 15,0 0-1-15,0 0 0 16,0 0-32-16,-2 0-91 15,-7 0-265-15</inkml:trace>
  <inkml:trace contextRef="#ctx0" brushRef="#br1" timeOffset="-210688.211">6529 1073 929 0,'0'0'32'0,"0"0"35"16,0 0-29-16,0 0 7 0,0 0-15 15,0 0-3-15,0 0-12 16,46 0 3-16,-34 0-6 16,-1 0 9-16,0 0-1 15,3 0-4-15,-1 2 9 16,1 0-14-16,0 0-1 16,2 0 0-16,0 1-8 15,2-1 0-15,2 0-1 16,-2 0 3-16,-1 0-3 15,0 0-1-15,-5 0-1 16,0 0 1-16,-3-1 0 16,-5 1 0-16,-1-2 1 15,-2 0-1-15,-1 0 8 16,0 1 2-16,0 1-3 16,0-2-7-16,0 0-7 0,0 0-121 15,-4 0-245-15</inkml:trace>
  <inkml:trace contextRef="#ctx0" brushRef="#br1" timeOffset="-203914.111">6735 1111 864 0,'0'0'114'0,"0"0"-92"15,0 0 36-15,0 0-37 16,0 0 23-16,0 0 18 15,29 0-8-15,-15 0-20 16,6 0 5-16,1 0-20 16,6 0-4-16,1 0 9 15,3 0-7-15,3 0-9 0,1 0-1 16,0 0 2 0,3 0-3-16,-3 0 1 0,-1 0-2 15,1 0-4-15,-1 0 1 16,0 0-1-16,1 0 2 15,1 0-3-15,1 0-3 16,-1-1 3-16,-2 1 0 16,-2-2 1-16,-1 1 0 15,-3 0-1-15,1-1 0 16,-1 0 1-16,-1 1-1 16,1-2 1-16,-1 1-2 15,0 0 2-15,0-1-1 16,1 0 0-16,1 1 0 0,-4 0 0 15,0-1 2 1,1 2-2-16,0 0 0 16,1-2 0-16,1 1 0 0,2-1 0 15,-1 1 1-15,-1 0-1 16,1-1-1-16,-4-2-1 16,0 2 1-16,2 0 1 15,-1 0 1-15,0 1-1 16,0-2 0-16,2 2 3 15,-1 0-3-15,-1 1-3 16,-3-1 3-16,-4 0 2 16,-3 2-2-16,-5-2 3 0,-2 2-3 15,-4 0-1 1,-1 0 1-16,-2 0 2 0,-2 0-2 16,0 0 5-16,0 0-3 15,0 0 6-15,0 0-8 16,-4 0-25-16,-12-1-187 15</inkml:trace>
  <inkml:trace contextRef="#ctx0" brushRef="#br1" timeOffset="-200029.271">517 1587 1271 0,'0'0'54'0,"0"0"80"0,0 0-87 16,0 0-10-16,0 0-15 16,0 0 5-16,0 0-17 15,-9-3-10-15,4 5 0 16,-4 9-2-16,-2 4-1 16,0 2 3-16,0 4 0 15,3 1 3-15,-1-1-3 16,5 0 1-16,4 0-1 15,0-4-2-15,0 0-1 16,9-4 2-16,5-1-2 16,2-2 1-16,4-4 2 0,1-3-2 15,1-3 1-15,3 0-1 16,-3 0 2-16,-1-5-1 16,0-2-2-16,-5-2 1 15,-2-4-6-15,-6-1-2 16,-3-3 9-16,-5-3-3 15,0-1 2-15,0-3 2 16,-5 1 0-16,-6 0 1 16,0 4 1-16,-2 5 1 15,-1 5 15-15,2 1-1 16,-2 5-10-16,-1 1-3 16,1 2-4-16,-2 0-2 15,1 1-8-15,1 8-19 16,2 0-24-16,3 2-68 15,2-4-127-15,4 0-656 0</inkml:trace>
  <inkml:trace contextRef="#ctx0" brushRef="#br1" timeOffset="-164468.25">1999 1661 1291 0,'0'0'37'15,"0"0"87"-15,0 0-90 16,0 0 10-16,0 0-16 0,0 0-14 15,0-6-6 1,0 6-3-16,0 0-5 0,0 8-7 16,0 8 4-16,0 9 3 15,0 6 3-15,0 4 2 16,0-1-1-16,0 1-4 16,0-5 1-16,0-3 1 15,0-6-2-15,2-2 0 16,0-6-1-16,3-2 0 15,-3-6-1-15,0-2 1 16,-1-3-12-16,0 0-3 16,-1 0 5-16,0-4 2 15,0-7-6-15,0-6-8 16,0-3 3-16,0-1-1 0,0-3-8 16,0-3-16-16,0-2 20 15,0-3-30-15,0 0 17 16,0 2 12-16,0 1 11 15,0 5 14-15,0 3 1 16,0 3 0-16,0 3 16 16,0 5 10-16,0 3-8 15,0 2 3-15,0 4 3 16,0-1-3-16,0 2-16 16,0 0-5-16,0 0 2 15,9 0-2-15,3 0 3 16,7 0-1-16,1 0 15 15,2 0 13-15,2 0-9 0,0 0-7 16,-1 0-7-16,-1-2-3 16,-8 0-4-16,0 2 0 15,-9 0-20-15,-5 0-124 16,0 0-196-16</inkml:trace>
  <inkml:trace contextRef="#ctx0" brushRef="#br1" timeOffset="-164156.34">2040 1754 1223 0,'0'0'39'16,"0"0"47"-16,0 0-41 15,0 0-35-15,0 0-2 16,0 0 23-16,29 0-6 16,-6 0 4-16,1 0-6 15,2 0-9-15,-1 0-8 16,-2-2-1-16,-5 0-5 16,-2 0-1-16,-6 1 1 15,-4 1-1-15,-4 0-9 16,-2 0-51-16,0 0-69 15,-11 0-385-15</inkml:trace>
  <inkml:trace contextRef="#ctx0" brushRef="#br1" timeOffset="-90002.41">3175 1605 1290 0,'0'0'46'0,"0"0"12"16,0 0 17-16,0 0-66 15,0 0 4-15,0 0-6 16,0 0-4-16,0 2-3 16,0 5 2-16,0 2 4 15,0 1 3-15,0-3-6 16,0 0 0-16,0 0 0 15,0-3-3-15,0 1 1 0,0-4-1 16,0 2-1-16,2-2 1 16,3 0-1-16,2 0-6 15,2-1 5-15,5 0 2 16,2 0 0-16,-1 0 1 16,4-1-1-16,-4 0 0 15,-1 1-1-15,-4 0 1 16,-1 0-1-16,0 10 1 15,-2 1 3-15,-4 3-3 16,-2-1 1-16,-1 1 2 16,0 1 0-16,0-2-1 15,-7-1-1-15,-4-1 2 16,0-3-1-16,-3 0 3 0,1-2 0 16,-1-2-2-16,0 1-2 15,3-3 0-15,-1-1-1 16,1-1 0-16,2 0-8 15,1 0-13-15,0 0-31 16,1 0-75-16,0-3-129 16,2-5-633-16</inkml:trace>
  <inkml:trace contextRef="#ctx0" brushRef="#br1" timeOffset="-89636.38">3137 1591 1054 0,'0'0'81'0,"0"0"-81"15,0 0 45-15,0 0-39 16,0 0 29-16,0 0 55 16,43 0-50-16,-18-3-6 15,-1-1-9-15,4-1-10 16,-5-2-6-16,0 4-6 0,-5-2 2 16,-2 2-3-16,-5 2-1 15,-4 1-1-15,-3 0 0 16,-4 0 0-16,0 0-15 15,0 0-46-15,-13 7-149 16,-4 0-949-16</inkml:trace>
  <inkml:trace contextRef="#ctx0" brushRef="#br0" timeOffset="-19385.41">19890 3054 784 0,'0'0'48'15,"0"0"20"-15,0 0 23 16,0 0 8-16,0 0-31 16,0 0 17-16,0 0-38 15,0 0-19-15,0 0 2 0,-2 0-14 16,-2 0-7-1,1 0 5-15,0 0 3 0,-2 0 3 16,2 0-8-16,0 0-3 16,1 0-3-16,0 0 3 15,2 0 4-15,0 0-5 16,0 0-1-16,0 0 0 16,0 0-1-16,0 0 5 15,0 0-11-15,0 0 1 16,7 0 2-16,3 0-2 15,2 0 0-15,2 0 0 16,0 0 2-16,-1 0-1 0,1 0 1 16,-3 0-3-1,-2 0 0-15,-2 0 0 0,-2 0 0 16,-1 0 0-16,-3 0-1 16,0 0-7-16,-1 0-5 15,0 0 1-15,0 0-19 16,0 0-10-16,0 0-1 15,0 0-9-15,0 0-27 16,0 0-61-16,0 0-291 16</inkml:trace>
  <inkml:trace contextRef="#ctx0" brushRef="#br0" timeOffset="-18835.56">20117 2912 1229 0,'0'0'21'0,"0"0"55"0,0 0-24 16,0 0-17-16,0 0-21 15,0 0-9-15,0 3 0 16,0 8 15-16,0 2 7 15,-2 0-11-15,2 4-4 16,0-2 0-16,-1 2 0 16,1 1-7-16,0-1 0 15,0 2-2-15,0-2 0 16,0 1-1-16,0 0-1 16,0-2-1-16,0-1 1 15,0-3 0-15,0 0-1 0,0-1 1 16,0-3-1-16,0 0 0 15,0-1 0-15,0-4-1 16,0-1 1-16,0 0 0 16,0-2 0-16,0 0-8 15,0 0-28-15,0 0-51 16,5 0-69-16,0-2-228 16</inkml:trace>
  <inkml:trace contextRef="#ctx0" brushRef="#br0" timeOffset="-7901.663">19690 4262 954 0,'0'0'136'15,"0"0"-100"-15,0 0 40 16,0 0-4-16,0 0-3 16,0 0-16-16,0 0 7 15,-7 0-18-15,7 0-15 16,0 0-6-16,0 0-4 16,0 0-7-16,0 0-8 15,4 0-2-15,10 0 0 0,6 0 3 16,4 0 1-16,1 0-2 15,-2 0-1-15,-2-2 3 16,-1 0-4-16,-2 1 1 16,-3 1-1-16,-3 0 0 15,-4 0 0-15,-3 0 0 16,-3 0 1-16,-1 0-2 16,-1 0 1-16,0 0-2 15,0 0-8-15,0 0-13 16,0 0-1-16,0 0-60 15,-1 0-49-15,-3 0-188 16</inkml:trace>
  <inkml:trace contextRef="#ctx0" brushRef="#br0" timeOffset="-7446.55">20012 4134 1230 0,'0'0'22'16,"0"0"50"-16,0 0-2 15,0 0 6-15,0 0-30 0,0 0-28 16,0-3-2-16,0 3-10 15,0 0-1-15,0 0-3 16,0 0-2-16,0 5-3 16,0 8 3-16,0 7 0 15,0 3 3-15,1 2 4 16,1 1-5-16,0-2 6 16,-1-2-5-16,0-2-1 15,-1-3-2-15,1-1 1 16,1-2-1-16,-2-4 0 15,0 0 0-15,2-3 0 16,-2-1 1-16,1-2-1 0,0-1 1 16,-1-1-1-1,3-2 0-15,-3 0-3 0,0 0-12 16,4 0-9-16,1 0-37 16,3 0-48-16,2-7-126 15</inkml:trace>
  <inkml:trace contextRef="#ctx0" brushRef="#br0" timeOffset="-5457.67">18492 5070 1262 0,'0'0'8'0,"0"0"70"16,0 0-16-16,0 0 11 15,0 0-32-15,0 0-19 16,-8-17-1-16,1 17-11 16,-3 0-2-16,-4 0-5 15,-3 0-2-15,-4 9-2 16,0 6 1-16,4-2-1 15,3-1 1-15,7 2-2 0,4-3 0 16,3 1-1-16,0-1-5 16,13-3-9-16,5 1-4 15,4-2-3 1,-2-2-13-16,-3 0 10 0,-2 0 7 16,-8-1-3-16,-4 3 7 15,-3-1 4-15,-2 3-3 16,-14 1 15-16,-5 0 0 15,-1-1 0-15,0-2 4 16,0-2 10-16,2 0-8 16,6-3-3-16,3-1-2 15,7-1 1-15,4 0-2 16,3-2-60-16,14-8-185 16,8-2-324-16</inkml:trace>
  <inkml:trace contextRef="#ctx0" brushRef="#br0" timeOffset="-4670.04">18682 5093 699 0,'0'0'663'16,"0"0"-642"-16,0 0 64 15,0 0-53-15,0 0-16 16,0 0 3-16,-50 47 1 15,41-25-12-15,5-3-3 16,4 0-5-16,0-1 0 0,0-3-2 16,7-4 1-16,6 0-2 15,1-5-1-15,0-2 4 16,0-4-8-16,-2 0-6 16,-3 0 2-16,-2-4 10 15,-4-6-1-15,-3-1 0 16,0-4 3-16,-5 0-11 15,-5-2 8-15,-1-2 2 16,2 1 0-16,2 1-1 16,3 0 2-16,4 1-1 15,0 0 1-15,7 3 0 16,13-2-2-16,6 4-2 16,3 3 2-16,2 5 1 0,-1 3-2 15,-3 1 3-15,-6 13 0 16,-3 6 1-16,-7 2 1 15,-4 2 1-15,-5 1 7 16,-2-4 4-16,0-1 0 16,-4-3 0-16,-5-3-8 15,2-3 0-15,-1-5-3 16,5-1 4-16,1-5-7 16,2 0 4-16,0 0-2 15,0-2-2-15,0-11-2 16,4-4-12-16,5-5 6 15,4-4-5-15,0-3-2 0,2-2-7 16,1-1 10 0,-1 1 4-16,0 1-1 0,1 2 2 15,-3 8 6-15,-3 4 2 16,-2 8 0-16,-4 5 1 16,-1 3 3-16,-1 0-3 15,1 14 0-15,1 8 15 16,-2 7 9-16,-1 4-5 15,-1 2-3-15,0-1-5 16,0-2-7-16,0-5-4 16,-2-4 5-16,-1-4-7 15,3-2 0-15,0-5 0 16,0-3 0-16,0-2 0 0,0-4-3 16,2-3 1-1,8 0-38-15,3-5-25 0,1-9-68 16,-2-4-282-16</inkml:trace>
  <inkml:trace contextRef="#ctx0" brushRef="#br0" timeOffset="-3865.6">19058 5152 1128 0,'0'0'73'0,"0"0"-59"15,0 0 15-15,0 0 54 16,0 0-25-16,90-23-31 15,-58 14-5-15,5-1-6 16,-4 1 5-16,-5-3-9 0,-6 0-8 16,-7 0-1-16,-5 0 7 15,-7 0-3-15,-3 3 2 16,0 1 17-16,-8 2 1 16,-9 3-15-16,-3 3-8 15,-4 0-2-15,-5 5-2 16,0 12 0-16,2 1 0 15,5 4 0-15,5 1-1 16,7 1 0-16,8-4-1 16,2-2-1-16,4-1-1 15,19-3-1-15,9-3 2 16,9-4-5-16,5 0 8 16,4-6-4-16,-3-1 0 0,-3 0-11 15,-6-4 0 1,-3-9 5-16,-5 0-1 0,-5-3 0 15,-7 0 5-15,-5-1-4 16,-8 2 8-16,-5 2 2 16,0 5 7-16,-8 3 24 15,-7 4-7-15,-5 1-2 16,-4 2-18-16,-2 13-3 16,1 3 0-16,6 0-1 15,6 0 0-15,4 2-1 16,7-3-2-16,2-2 0 15,0-3-5-15,10-3-6 0,6-5-18 16,5-3 6 0,2-1 6-16,2-1 5 0,-1-11-18 15,-2-4 18-15,-3-2-4 16,-4-5-6-16,-3-7-9 16,-5-3 12-16,-4-4 22 15,-3-3 4-15,0 0 12 16,0-1-1-16,-3 2 24 15,-1 5 1-15,1 6-1 16,2 10-5-16,1 8-7 16,0 7-17-16,0 3-10 15,0 6-5-15,2 16 5 16,7 10 5-16,-2 8 9 16,-4 4-1-16,-3 0-4 15,0-3-5-15,0-3-2 0,0-3-1 16,-3-6-1-1,1-5 0-15,2-5-1 0,0-2 1 16,0-7-3-16,9-4-33 16,9-4-79-16,3-2-117 15</inkml:trace>
  <inkml:trace contextRef="#ctx0" brushRef="#br0" timeOffset="-3553.74">19890 5087 1233 0,'0'0'10'0,"0"0"-8"16,0 0 31-16,0 0 37 16,0 0-6-16,0 0-36 15,-18 0 2-15,18 0-7 16,0 0-11-16,14 0-12 15,8-1 3-15,4-2 1 16,6-2 0-16,-1 2 0 16,-3-2-4-16,-4 3 1 15,0-2 1-15,-4 2-2 16,-6 0 0-16,-6 0-1 16,-5 1 1-16,-3-1-24 15,-4 2-41-15,-13-2-219 0,-3-1-310 16</inkml:trace>
  <inkml:trace contextRef="#ctx0" brushRef="#br0" timeOffset="-3148.55">19978 4980 1110 0,'0'0'45'15,"0"0"50"-15,0 0-2 0,0 0-15 16,0 0-21-16,0 0-31 16,-22 11-18-16,1 1-4 15,-4 1 12-15,-2 1-8 16,0-1 1-16,2-3-6 16,6-1 3-16,4-3-3 15,4-1-1-15,6-3-2 16,3 0 1-16,2-2-1 15,0 0-1-15,0 4-12 16,4 1 6-16,7 4 7 16,1 2 0-16,1 3-1 15,-1-1 1-15,-3 3 0 16,0-3 0-16,-2-2 1 16,0 0-1-16,0-2 0 0,-1-2 0 15,-1 0 0-15,0-3 0 16,1-2-3-1,-1 0-72-15,-2-2-77 0,-2 0-352 16</inkml:trace>
  <inkml:trace contextRef="#ctx0" brushRef="#br0" timeOffset="-2453.933">20468 4843 1196 0,'0'0'16'0,"0"0"86"16,0 0-38-16,0 0 13 15,0 0-39-15,0 0-31 16,0 24-6-16,0 3 38 16,0 9-18-16,-2 2-6 15,-3-1-2-15,1-1-6 16,0-4-6-16,1-3 2 15,3-2 1-15,0-7-4 16,0-5-2-16,0-5 1 16,10-3-4-16,3-6-9 15,3-1-16-15,4 0-5 16,1-9-74-16,-4-7-81 0,-5-2-354 16</inkml:trace>
  <inkml:trace contextRef="#ctx0" brushRef="#br0" timeOffset="-2227.84">20418 5055 1140 0,'0'0'32'16,"0"0"31"-16,0 0-29 15,0 0-3-15,66-40-19 16,-50 33-10-16,-2 0-2 0,-5 3-8 16,-1 0-85-16,-6 4-62 15,-2-1-107-15</inkml:trace>
  <inkml:trace contextRef="#ctx0" brushRef="#br0" timeOffset="-1634.58">20534 4980 860 0,'0'0'52'15,"0"0"54"-15,0 0-39 16,80-9-24-16,-58 9 0 16,-1 0 16-16,-3 12-34 15,-4 4 19-15,-3 5 5 16,-5-1-5-16,-5 2-8 0,-1-2-6 16,0-1-5-16,-9-3-11 15,-5-2-3 1,1-5-3-16,0-3-3 0,3-3 3 15,5-3-2-15,1 0 0 16,4 0 0-16,0-12-6 16,0-4-3-16,12-4 0 15,5-3 2-15,4 0 1 16,3-3-3-16,0 2-4 16,-1 3-2-16,-3 6-1 15,-4 7 4-15,-3 6 3 16,-6 2-4-16,0 0 1 15,-4 13 6-15,-1 6 0 16,-2 3 4-16,0 0 1 0,0 1 3 16,0-3-2-16,0-1-2 15,0-6-4-15,5-1 0 16,1-5-1-16,1-3 1 16,2-2 0-16,0-2-1 15,1 0 1-15,2-4 1 16,1-8 0-16,-2-3-1 15,-3-3-1-15,0-3-2 16,-1-2-1-16,-1 1-4 16,-3 3 4-16,-1 8 4 15,-2 7 0-15,0 4 1 0,0 0-1 16,0 11 0 0,0 8 0-16,0 2 7 15,0 2-5-15,0-3 2 16,0-2-4-16,4-4 0 0,3-2-7 15,4-5-81-15,3-3-54 16,2-4-77-16,2 0-212 16</inkml:trace>
  <inkml:trace contextRef="#ctx0" brushRef="#br0" timeOffset="-1244.31">21157 5039 1108 0,'0'0'79'16,"0"0"19"-16,0 0-55 15,0 0 12-15,0 0-2 16,63-22-24-16,-51 18-8 16,-2-1-11-16,-1 0 3 0,-2-1-6 15,-1-3-1-15,-3 0 0 16,-3-2 3-16,0 2-3 16,0-2-1-16,-5 2-1 15,-5 3 11-15,-2 3-10 16,-2 3-1-16,-2 2-3 15,-5 12-1-15,-1 8 0 16,2 2 0-16,4 0 0 16,4 1 0-16,6-4 1 15,6-1-1-15,0-2-3 16,17-2 2-16,4-3-2 16,4-4 3-16,2-3 0 15,2-3-2-15,1-3 2 0,-2 0 1 16,-5 0-1-16,-3-10-1 15,-4-1-2-15,-5 2-10 16,-7 2-16-16,-4 3-17 16,-2 4-46-16,-13 0-156 15</inkml:trace>
  <inkml:trace contextRef="#ctx0" brushRef="#br0" timeOffset="11957.07">17924 5711 1264 0,'0'0'60'0,"0"0"-40"16,0 0 71-16,0 0-31 15,0 0-13-15,0 0-14 16,0 0-16-16,0 0 3 16,-11-17-6-16,10 17-5 15,1 3-9-15,0 15-11 0,0 10 11 16,0 8 6 0,0 5 3-16,0-1-4 15,-2-1-1-15,0-4-1 0,1-5 2 16,0-2-4-16,1-5-1 15,0-7 0-15,0-3 0 16,0-4 0-16,0-2 0 16,2-4 0-16,1-1-1 15,-2-2-1-15,0 0-3 16,1 0-8-16,3 0-14 16,4-4 5-16,4-8-5 15,1-1-20-15,2-1-69 16,0-3-81-16,0 1-133 15</inkml:trace>
  <inkml:trace contextRef="#ctx0" brushRef="#br0" timeOffset="12353.367">18115 5852 1201 0,'0'0'46'15,"0"0"-46"-15,0 0 29 16,-22 61 52-16,17-41-25 16,0-1-22-16,5-2-19 15,0-2-14-15,0-3 7 16,0-2-6-16,0-3-1 0,5-3-1 16,4 0 0-16,2-4 1 15,1 0 4-15,0-2-3 16,0-8 2-1,-2-3-1-15,-1-4-1 0,-2-3 0 16,-5 0-1-16,-2-2 0 16,0 3-1-16,0 2 0 15,-9 6 13-15,2 3 7 16,0 4-2-16,-2 1-1 16,-2 3-9-16,-3 0-5 15,-1 3-3-15,0 7-2 16,0-1 0-16,8 4-30 15,4-3-61-15,3-2-84 16,0-2-185-16</inkml:trace>
  <inkml:trace contextRef="#ctx0" brushRef="#br0" timeOffset="12746.34">18363 5847 1257 0,'0'0'65'16,"0"0"-64"-16,0 0 22 15,0 0 28-15,-38 59 9 0,30-42-24 16,2 1-23 0,2-2-6-16,3-2-5 0,1-1-1 15,0-4-1-15,3-2-1 16,8-2-2-16,1-3-4 15,3-2 7-15,3 0 2 16,1-1-2-16,-2-10 1 16,-2-2-1-16,-4-5 3 15,-2 0-3-15,-6-4-2 16,-3 1 2-16,0 2 2 16,0 3-2-16,-3 1 0 15,-4 6 5-15,-3 4-2 16,0 1 4-16,0 4-7 0,-1 0 0 15,2 0-14 1,3 2-53-16,5 4-58 0,1-1-239 16</inkml:trace>
  <inkml:trace contextRef="#ctx0" brushRef="#br0" timeOffset="13095.42">18607 5768 1282 0,'0'0'6'0,"0"0"58"0,0 0-5 16,0 0-4-16,0 0-46 15,0 0-9-15,-16 65 19 16,12-26 14-16,1 2-7 15,1-1-19-15,0-1-1 16,1-7-3-16,-1-1-3 16,0-6 1-16,1-2-1 15,0-2 1-15,1-4-1 16,0-3 3-16,0-5-3 16,0-3-1-16,0-5-3 15,0-1-19-15,0 0-17 16,0-12-39-16,0-7-104 15,0-4-36-15,0-3-275 16</inkml:trace>
  <inkml:trace contextRef="#ctx0" brushRef="#br0" timeOffset="13374.357">18571 5835 1018 0,'0'0'10'15,"0"0"57"-15,0 0-16 16,0 0 0-16,0 0-15 15,0 0-21-15,41-49 8 16,-22 49-3-16,-2 0 4 16,1 6-9-16,-4 7 8 15,-3 3 8-15,-2 0-5 16,-5 2 3-16,-4-1-6 16,0-2-15-16,0-1 14 0,-13-1-3 15,1-3-8-15,-2 0 2 16,-1-2-11-1,-1-2-2-15,4-3-1 0,3-2-21 16,5-1-52-16,4 0-71 16,0-4-301-16</inkml:trace>
  <inkml:trace contextRef="#ctx0" brushRef="#br0" timeOffset="14059.09">18945 5607 1314 0,'0'0'34'0,"0"0"-11"0,0 0-14 15,0 0 31-15,-29 87 29 16,20-44-31-16,4 0-10 16,3-2-14-16,2-3-5 15,0-7 3-15,0-4-6 16,9-2 3-16,1-3-2 15,1-5-5-15,2-2 0 16,-1-3-1-16,1-3-1 16,-1-4 0-16,-3-3-1 15,1-2-2-15,-2 0-25 16,-1 0 1-16,0 0 3 16,-1-5-27-16,-3-5-69 0,-3 0-153 15</inkml:trace>
  <inkml:trace contextRef="#ctx0" brushRef="#br0" timeOffset="14987.14">19410 5777 428 0,'0'0'518'0,"0"0"-434"16,0 0-1-16,0 0-3 15,0 0 20-15,0 0-36 16,-2-5-1-16,2 4-13 16,-1 1-11-16,0-1-10 15,1 1-12-15,-1 0-6 16,1 0-7-16,0 5-4 16,0 13 0-16,0 10 0 0,0 10 4 15,0 4 10 1,0 5-2-16,3-3-5 0,-1-4-4 15,1-2-1-15,1-6 0 16,-2-2-3-16,-2-5 4 16,0-2-3-16,0-3 0 15,0-5 0-15,0-3 0 16,-4-2 2-16,-5-2-1 16,-4-4-1-16,-4-3-5 15,1-1-14-15,-2-1 5 16,3-15-16-16,3-5-16 15,4-5-60-15,4-4-26 0,4 0-59 16,0-3-95-16</inkml:trace>
  <inkml:trace contextRef="#ctx0" brushRef="#br0" timeOffset="15210.22">19360 5623 369 0,'0'0'825'15,"0"0"-811"-15,0 0 45 16,0 0-11-16,0 0-13 0,0 0-26 16,0-46-9-16,0 46-10 15,0 0-100-15,6 0-141 16,1 6 42-16</inkml:trace>
  <inkml:trace contextRef="#ctx0" brushRef="#br0" timeOffset="15710.8">19620 5692 843 0,'0'0'439'0,"0"0"-439"16,0 0 1-16,0 0-1 15,0 0 21-15,0 0 24 16,40 25-6-16,-17-18-16 15,2-1-3-15,2 0-10 16,1-2-3-16,-1 1-1 16,-6 0-4-16,-5-2-1 15,-3 5-1-15,-6-3 0 16,-3 3 3-16,-4 1 3 0,0 4 2 16,-7 3 2-16,-10 1-1 15,-2 0-4 1,-4-1 3-16,1-1-6 0,1 1 2 15,3-3 0-15,0-2-4 16,2 2 0-16,2-3 3 16,4 0-2-16,2-2-1 15,2-2-1-15,3-1 1 16,0-3 0-16,3 0 0 16,0-2 0-16,0 0 0 15,0 0-2-15,0 0-22 16,3 0-70-16,7-2-12 15,0-5-138-15</inkml:trace>
  <inkml:trace contextRef="#ctx0" brushRef="#br0" timeOffset="17866.39">20060 5738 1143 0,'0'0'99'16,"0"0"21"-16,0 0-42 0,0 0-19 16,0 0-38-16,0 0-14 15,0 0-1-15,13-39-4 16,0 30-2-16,2 0 3 16,1 3-3-16,-4 5 3 15,-2 1-3-15,-2 0 0 16,-2 1 0-16,1 14 0 15,-1 4 4-15,-5 8 3 16,-1 1 0-16,0 3-3 16,-7-3-2-16,-2-4-1 15,3-3-1-15,4-6 1 0,2-3-1 16,0-3-1-16,0-1 0 16,3-3-2-1,8-2 2-15,2-3-6 0,2 0 4 16,1 0 1-16,-1-7-2 15,-2-4-10-15,-2-4-31 16,-4-2-96-16,-4-4-123 16</inkml:trace>
  <inkml:trace contextRef="#ctx0" brushRef="#br0" timeOffset="18272.47">20086 5478 1258 0,'0'0'2'15,"0"0"6"-15,0 0 13 16,0 0 30-16,0 0-17 16,0 0-6-16,-2-7 1 15,3 3-20-15,5-1 1 16,1-1-6-16,-1-1 2 0,-2-2 2 16,-1 2 0-16,-3-2-1 15,0 1-1-15,0 1 1 16,0 1-2-16,-7 3-2 15,-2 3-3-15,0 0-7 16,-2 2-37-16,3 11 7 16,4 1-28-16,4 0-48 15,0-3-102-15,9-1-380 16</inkml:trace>
  <inkml:trace contextRef="#ctx0" brushRef="#br0" timeOffset="21338.76">20419 5578 1093 0,'0'0'36'0,"0"0"18"16,0 0 33-16,0 0-24 15,0 0-19-15,0 0-21 16,0 0-9-16,-3-7-14 16,17 7-1-16,3 8 1 15,4 9 5-15,0 8 3 0,-1 6 3 16,-2 7 13-16,-6 2-7 15,-4 1-9-15,-5-1-1 16,-3-4-6-16,0-6 1 16,-9-4-1-16,0-5 1 15,0-5 0-15,2-3-2 16,0-2 4-16,3-5-2 16,1-3 0-16,3-2-1 15,-2-1-1-15,2 0 0 16,0 0-23-16,0-5-126 0,7-7-357 15</inkml:trace>
  <inkml:trace contextRef="#ctx0" brushRef="#br0" timeOffset="22411.4">18486 6433 1311 0,'0'0'14'0,"0"0"42"16,0 0 25-16,0 0-49 16,0 0 1-16,-62-19-17 15,51 19-3-15,0 0-9 16,3 7-4-16,2 8 0 16,2 4-2-16,4 4 1 15,0 4-3-15,3-2 0 16,9 1 3-16,0-1-1 15,-1-2 2-15,-2-2 0 16,-4-2 0-16,-5-2 0 0,0-1 1 16,0-1 0-16,-10-4 1 15,-3 0-2-15,-1-4 2 16,-1-3-4-16,1-1 2 16,4-3-2-16,1 0 0 15,4-3-1-15,4-9-19 16,1-1-12-16,4 1 5 15,10 3 2-15,3 5 6 16,-2 4 12-16,-3 0 4 16,-1 10 2-16,-3 10 1 15,-5 5 2-15,-1 6 12 0,-2 0 2 16,0-2 5-16,-9-3-9 16,2-3-9-16,3-9 2 15,2-3-2-15,2-4 1 16,0-5-2-16,7-2 0 15,10 0 0-15,6-3 4 16,2-10-4-16,1-2 0 16,-2 1 0-16,-5 1-4 15,-3 3-22-15,-5 2-13 16,-6 4-46-16,-3 2-207 16</inkml:trace>
  <inkml:trace contextRef="#ctx0" brushRef="#br0" timeOffset="23157.32">18848 7284 1072 0,'0'0'201'16,"0"0"-121"-16,0 0 6 15,0 0-36-15,0 0-2 0,0 0-30 16,-1 3-13 0,1 15-2-16,0 6 11 0,3 5 11 15,1 2-9-15,-1-4-6 16,-1-2-5-16,-2-4 0 15,0-3-5-15,0-3 0 16,0-3 1-16,0-5-1 16,0-3-5-16,0-4-46 15,0 0-8-15,0-4-81 16,0-12-319-16</inkml:trace>
  <inkml:trace contextRef="#ctx0" brushRef="#br0" timeOffset="23343.25">18841 7115 1224 0,'0'0'11'0,"0"0"13"16,0 0 7-16,0 0-26 15,0 0 1-15,0 0-6 16,0-29-27-16,0 29-133 15,0 0-314-15</inkml:trace>
  <inkml:trace contextRef="#ctx0" brushRef="#br0" timeOffset="23807.4">19196 7201 1049 0,'0'0'33'0,"0"0"14"15,0 0 47-15,0 0-37 16,0 0-12-16,-66-48-18 16,49 39 4-16,2 0-5 15,-1 3-9-15,3 1 6 16,2 3-10-16,1 2-9 0,3 0 2 15,0 0-5 1,1 9-1-16,1 7-1 0,1 2-3 16,1 4 4-16,3 4 1 15,0 4 2-15,0 4 3 16,0 3 8-16,0 3-5 16,0 0 1-16,0-1-5 15,0-1-1-15,0-1 1 16,0-2-2-16,0-2-2 15,0-2-1-15,-4-4 1 16,1-3 0-16,1-5-1 16,0-3 0-16,-1-5 0 15,2-3 0-15,1-3-3 0,-1-4-12 16,1-1-40 0,0 0-26-16,0-8-122 0,0-7-81 15</inkml:trace>
  <inkml:trace contextRef="#ctx0" brushRef="#br0" timeOffset="24099.99">18968 7494 665 0,'0'0'510'0,"0"0"-502"0,0 0-4 15,0 0 22-15,0 0 66 16,0 0-44-16,26-4-15 16,-11 2-3-16,4-3-13 15,1 0 3-15,1 0-10 16,1-1-2-16,-3 2-5 16,1 1-1-16,-6 1 0 15,-1 0-2-15,-5 0-1 16,-4 2-30-16,-2 0-58 15,-2 0-130-15,0 0-530 16</inkml:trace>
  <inkml:trace contextRef="#ctx0" brushRef="#br0" timeOffset="24938.25">19595 7029 1229 0,'0'0'44'0,"0"0"27"0,0 0-33 15,0 0-7-15,0 0-14 16,0 0 9-16,-36 89 7 16,25-46-7-16,4 9 0 15,1 0-12-15,2 1-9 16,4-2-2-16,0-6-1 15,0-7-1-15,11-4 0 16,3-7-1-16,4-4 0 16,1-3-1-16,-1-5-2 15,-1-4 3-15,-3-4 0 16,-2-4-22-16,-3-3-18 0,0 0-45 16,-5 0-4-16,-1-12-101 15,-3 1-264-15</inkml:trace>
  <inkml:trace contextRef="#ctx0" brushRef="#br0" timeOffset="29146.4">19953 7296 866 0,'0'0'50'16,"0"0"20"-16,0 0 8 15,0 0-17-15,0 0 8 16,0 0-6-16,0 0-16 0,-1 8-11 16,1-8 0-1,0 0-6-15,0 0-3 0,0 0 1 16,0 0-12-16,0 0-8 15,0 0-4-15,0-5 0 16,0-2 1-16,0-1 1 16,0-2-2-16,0 1-3 15,0-1 2-15,-3-1-2 16,-6 2-1-16,-2 0-1 16,1 3 1-16,-3 4 4 15,0 2-3-15,0 0 1 16,-1 2 2-16,-1 14-2 0,0 4-3 15,0 4 2 1,4 3 1-16,1-1 1 0,3-1-3 16,4-4 0-16,3-4 0 15,0-4-3-15,4-2 0 16,10-6 0-16,2-3 0 16,4-2 1-16,2 0-6 15,-1-13 4-15,0 0-3 16,-7-3-4-16,-3-1-2 15,-3-1-10-15,-3 0 5 16,-2 4-26-16,-1 3 39 16,-1 6 5-16,-1 5 3 15,0 0 21-15,0 3-17 0,0 10-5 16,0 2 7 0,0 3 12-16,0-1-10 0,0-2-5 15,2-2-2-15,3-3-2 16,-1-2-1-16,3-1 1 15,3-3-2-15,2-4-1 16,2 0 0-16,2 0-9 16,0-5-43-16,0-5-12 15,-3 1-106-15,-3-1-109 16</inkml:trace>
  <inkml:trace contextRef="#ctx0" brushRef="#br0" timeOffset="29677.39">20319 7071 67 0,'0'0'1074'15,"0"0"-1015"-15,0 0 40 16,0 0-45-16,0 0-26 16,0 0 7-16,-52-16-22 15,35 16-2-15,1 0-6 16,1 0 3-16,4 3 2 0,3 0-4 16,3 1-4-1,2 0-2-15,-1 4-1 0,4 2 1 16,0 5-4-16,0 3 4 15,0 6 0-15,3 3 10 16,3 0 4-16,-2 2-1 16,0 1 3-16,-3 0-5 15,-1-1-3-15,0 0-2 16,0-2 2-16,0-3-5 16,0-4-3-16,0-3 1 15,0-5 1-15,0-3-2 16,0-2 0-16,2-3-1 15,5-2-3-15,2-1 4 16,3-1-3-16,2 0-1 0,1-3 4 16,0-3-6-16,0-1-8 15,-5 1-3-15,-1 1-18 16,1 0-33-16,-2-1-10 16,-1 1-118-16,-3 1-175 15</inkml:trace>
  <inkml:trace contextRef="#ctx0" brushRef="#br0" timeOffset="30263.32">20532 7183 1117 0,'0'0'190'15,"0"0"-184"-15,0 0 30 16,0 0-3-16,0 0-4 16,0 0-18-16,-16 53 44 15,12-19-23-15,1 3-10 16,0 1-7-16,2 0-6 15,1-2-6-15,0-3 0 16,0-2-2-16,0-3-1 16,2-3 0-16,3-3 0 15,-1-3-1-15,-1-2 1 16,-2-4 0-16,-1-2 0 0,0-3 0 16,0 0 0-16,0-3 3 15,-6-1-2-15,-6 0-1 16,-1-4-5-16,-2 0-6 15,0 0-1-15,-1 0-5 16,3-8-20-16,2-3-47 16,4-3-38-16,2-6-84 15,3-5-541-15</inkml:trace>
  <inkml:trace contextRef="#ctx0" brushRef="#br0" timeOffset="30442.52">20448 7064 1004 0,'0'0'267'0,"0"0"-267"16,0 0-3-16,0 0-98 15,0 0-15-15,0 0-314 16</inkml:trace>
  <inkml:trace contextRef="#ctx0" brushRef="#br0" timeOffset="30977.4">20560 7014 1338 0,'0'0'27'0,"0"0"-6"16,0 0 7-16,0 0-10 15,0 0 16-15,0 0-23 16,33-3-1-16,-3 0-4 16,5-3-2-16,-2 2-2 15,-5 1 0-15,-6-1 2 0,-6 3-4 16,-8 1 0-1,-5 0 2-15,-3 0-2 16,0 3 8-16,0 14-6 0,0 6 15 16,-4 9-2-16,-3 3-6 15,1 2-1-15,0 0-5 16,4-2 2-16,0-2-4 16,2-3 0-16,0-2 0 15,0-3-1-15,0-1 1 16,0-4-1-16,0-2 0 15,0-2 0-15,0-3 0 16,0-2 0-16,0-2 0 16,0-3 0-16,0-2 1 15,0-2 0-15,0-1 0 16,-1-1 2-16,-6 0 2 0,-3 0-5 16,-2 0 1-16,-3 0-1 15,1 0 0-15,-1 0-3 16,2 0-20-16,3 0-14 15,2 0-87-15,2-4-215 16</inkml:trace>
  <inkml:trace contextRef="#ctx0" brushRef="#br0" timeOffset="33495.089">21244 7077 1095 0,'0'0'51'0,"0"0"21"0,0 0 21 15,0 0-3-15,0 0-34 16,0 0-31-16,-18 16-10 15,-1-3-6-15,-5 3 4 16,-1 2 5-16,-3 0-9 16,-3 0-3-16,1-2-3 15,3 0-3-15,4-2 4 16,7-3-3-16,5-1-1 16,5-4 0-16,4-4 0 15,0 0-3-15,2 0-1 16,0 1-3-16,0 0 2 15,9 1 3-15,5 1 0 16,4 2 2-16,4 0 0 0,2 1-1 16,3 0 1-16,-2 1 0 15,0 0-2-15,-2 0 2 16,0 1 0-16,-5 0-1 16,0-3 1-16,-6 1 0 15,-5-3 0-15,-2-2-2 16,-4-1-6-16,-1 0 2 15,0-2-3-15,0 2-20 16,0-1-47-16,0-1-64 16,0 0-235-16</inkml:trace>
  <inkml:trace contextRef="#ctx0" brushRef="#br0" timeOffset="36779.43">21717 7282 857 0,'0'0'68'16,"0"0"16"-16,0 0-6 15,0 0-13-15,0 0 21 16,0 0-36-16,0 0-13 16,0 0-2-16,0 0-9 15,3 0 1-15,2 0-6 16,-1 0-9-16,1-6-1 15,0 0-3-15,0-1 2 0,-2-3-5 16,-1-2-1-16,-2-1-3 16,0-2-1-16,0 0-5 15,0 1-19-15,-6 3 15 16,-1 3 9-16,-2 2 0 16,1 4 5-16,0 2 5 15,-3 0 2-15,-1 0-7 16,0 14-5-16,-5 4 1 15,2 4-3-15,-1 2 3 16,3 0-2-16,0-1 1 16,6-4 0-16,2-2 2 15,5-8 0-15,0 0-2 0,0-4-3 16,7-3-2-16,8-2 5 16,4 0 1-16,2-1 5 15,0-9-5-15,-2-2 1 16,-5-1 0-16,-3-2-2 15,-3 1-2-15,-2 3 2 16,-3 2-3-16,-1 4 0 16,-2 3 3-16,0 2 0 15,0 0-4-15,0 4-3 16,3 8-3-16,1 3 10 16,0 1 2-16,1-1 1 15,1-3-3-15,-1-1 1 16,0-4-1-16,1-1 0 15,3-4-1-15,1-1 1 0,2-1 0 16,2 0 0 0,0-1 0-16,-1-8-26 0,-3-1-48 15,-3-2-46-15,-4 1-120 16,-3-2-490-16</inkml:trace>
  <inkml:trace contextRef="#ctx0" brushRef="#br0" timeOffset="37289.36">22068 6947 1174 0,'0'0'55'16,"0"0"15"-16,0 0-24 16,0 0-5-16,0 0-12 15,0 0-18-15,-46-2-8 16,29 4-3-16,3 0 7 16,2 4-1-16,3-3 1 15,2-1-2-15,2 2-5 16,1-1 0-16,2 0 0 0,1 0 0 15,1 4-1 1,0 3-1-16,0 4-1 0,0 8 3 16,0 4 1-1,6 6 13-15,-2 2 1 0,1-1 0 16,-3 1-3-16,1-4 3 16,-1-4-8-16,-1-3 0 15,0-3-3-15,1-3-2 16,0-2-1-16,3-4 0 15,-1-3 0-15,3-3-1 16,0-2-1-16,4-3 1 16,5 0 0-16,2 0-11 15,1-4-7-15,2-6-51 0,-4-1-47 16,-2-2-110-16,-1 2-253 16</inkml:trace>
  <inkml:trace contextRef="#ctx0" brushRef="#br0" timeOffset="37654.81">22268 7122 1146 0,'0'0'79'0,"0"0"21"16,0 0-49-16,0 0 17 15,0 0-33-15,0 0-32 0,0 20-1 16,0 6 21-16,0 7 12 16,7 5-19-16,-2 1-3 15,1 1-1-15,-3 0-8 16,1-2 1-16,-3-5-5 16,0-4 3-16,-1-4-3 15,0-3 2-15,0-4-2 16,0-3 2-16,0-4 1 15,0-4-3-15,-2-2 2 16,-4-2 1-16,-1-3-3 16,-1 0-15-16,-3-4-14 15,2-13-53-15,0-6-95 0,0-5-171 16</inkml:trace>
  <inkml:trace contextRef="#ctx0" brushRef="#br0" timeOffset="37863.35">22234 6964 1245 0,'0'0'35'0,"0"0"1"15,0 0-30-15,0 0-6 16,0 0-1-16,0 0-15 0,0 0-42 15,0 11-55 1,0 1-131-16</inkml:trace>
  <inkml:trace contextRef="#ctx0" brushRef="#br0" timeOffset="38200.38">22473 7204 1314 0,'0'0'10'16,"0"0"-9"-16,0 0 6 15,0 0 72-15,0 0-55 16,0 0-7-16,43 0 2 16,-20-2-6-16,0-2-9 15,0 2 2-15,-3 1 0 16,-6-2-5-16,-2 1-2 16,-6 1-21-16,-2-1-54 15,0 0-37-15,-3-1-102 16,1-1-336-16</inkml:trace>
  <inkml:trace contextRef="#ctx0" brushRef="#br0" timeOffset="38492.31">22796 6964 1230 0,'0'0'61'15,"0"0"10"-15,0 0-43 16,0 0-9-16,0 0-11 16,0 0 14-16,0 71 33 15,0-33-26-15,0 0-8 0,0-5-7 16,0-4-10-16,0-4-3 16,0-3-1-16,3-4 0 15,-1-5 1-15,0-2-1 16,-2-5-1-16,2-2-4 15,-1-4-37-15,3 0-75 16,-1-4-84-16,1-9-718 16</inkml:trace>
  <inkml:trace contextRef="#ctx0" brushRef="#br0" timeOffset="38970.14">22886 6824 1306 0,'0'0'28'0,"0"0"0"16,0 0-15-16,0 0 48 16,0 0-22-16,0 0-35 15,19-5-4-15,4 3 3 16,8-2 3-16,1 1-1 15,-3 0-1-15,-2 1 0 16,-7 1-4-16,-4 1 3 16,-5 0-3-16,-7 0 1 15,-1 1-1-15,0 11 3 0,-3 7 0 16,0 7 5-16,0 5 8 16,0 8-8-16,0 0-5 15,0 4-1-15,0 1 0 16,0-4 0-16,1-1-1 15,5-3-1-15,1-6 0 16,-1-2 0-16,-2-2-2 16,-1-1 3-16,-3-2-1 15,0-4 0-15,0-1 0 16,-3-2 3-16,-8-5 0 16,-2-3 1-16,-1-2-4 15,-4 0-2-15,0-4-7 16,1-2-23-16,0 0-71 15,4-6-124-15,6-5-867 0</inkml:trace>
  <inkml:trace contextRef="#ctx0" brushRef="#br0" timeOffset="49717.33">19685 7829 1406 0,'0'0'0'16,"0"0"0"-16,0 0 2 0,0 0 6 15,0 0 42-15,0 0-22 16,0 0-19-16,-32-28-4 16,21 28-1-16,2 0-1 15,0 11-3-15,0 2 0 16,5 3-3-16,4 2 0 15,0 1 2-15,0 1-2 16,9 1-2-16,2-3 5 16,0 0-1-16,-2-1-1 15,-2-1 2-15,-5-1 2 16,-2 1-1-16,0 0 0 16,-6-2 3-16,-6 1 0 15,-3-4-1-15,0-2-2 0,1-2 0 16,1-2 3-16,4-3-3 15,2-2-1-15,7 0 3 16,0-1-3-16,0-7-21 16,9-3-1-16,6 3 16 15,0 2-4-15,1 6 1 16,-2 0 4-16,-3 11 1 16,-4 12 4-16,-3 6 1 15,-4 7 9-15,0-1-1 16,0-2 0-16,-4-4-9 15,0-6 4-15,3-3-3 16,1-7 3-16,0-1 0 16,1-4-3-16,8-4 0 15,2-1 2-15,0-3-2 0,3 0-1 16,0 0 6-16,-1-9-1 16,0-2-5-16,-4 2 0 15,-1 0-3-15,-3 2-36 16,-1 1-34-16,-4 4-76 15,0 2-205-15</inkml:trace>
  <inkml:trace contextRef="#ctx0" brushRef="#br0" timeOffset="50887.39">20199 8422 904 0,'0'0'138'16,"0"0"-80"-16,0 0 4 0,0 0 50 15,0 0-34-15,0 0-7 16,-4-13-16-16,4 11-17 16,-3 2-14-16,-1 0 4 15,1-2-13-15,-5 2 16 16,-2 0-18-16,-6 0-13 16,-6 9-1-16,-1 6 1 15,1 3-2-15,4 1 1 16,8-2-1-16,5 1 0 15,5-3-1-15,0-2-2 16,10 1-20-16,8-3 6 16,3-2-1-16,-1 0 0 15,-2 0 1-15,-4 0 6 16,-8 1 5-16,-5 0 4 0,-1 0 3 16,-3 0 1-16,-14 0 0 15,-3 0-1-15,-4-5 2 16,3 1 2-16,0-2-3 15,2-2-2-15,5-2-1 16,2 0-1-16,6 0-17 16,6-6-59-16,0-7-123 15,7-2-112-15</inkml:trace>
  <inkml:trace contextRef="#ctx0" brushRef="#br0" timeOffset="51606.93">20300 8485 1061 0,'0'0'268'0,"0"0"-266"16,0 0 21-16,-36 67 31 16,28-49 11-16,2 0-36 15,4-3-26-15,2-2-3 16,0-3 0-16,10-3-1 15,4-2-4-15,4-3 5 16,3-2 0-16,-3 0 3 16,0-2-3-16,-5-8-5 15,-5-1-2-15,-5-1-1 0,-3-4-6 16,0-3-10 0,-7-3-4-16,-7-1 10 0,2 1 14 15,1 0 4-15,3 3 7 16,4 2 3-16,4 2-1 15,0 1 7-15,10 3-16 16,12-2-1-16,5 3-3 16,4 2 3-16,2 7-3 15,-3 1 4-15,-3 6-1 16,-4 10 1-16,-5 8 1 16,-7 2 3-16,-8 3 5 15,-3 0-2-15,0-2 0 16,-9-3 3-16,-2-5-5 0,-1-4 0 15,3-5-1-15,2-5 8 16,5-4-4-16,2-1-3 16,0 0-5-16,4-10-1 15,10-9-21-15,5-9-9 16,3-3 23-16,1-8-1 16,-1-2-12-16,-1-3 10 15,-1-3-13-15,-1 3-5 16,-4 6 27-16,-1 11 2 15,-6 12 10-15,0 11 16 16,-4 4 2-16,-1 16-7 16,1 14 27-16,-1 12-7 0,-3 4-13 15,0 3-19-15,0-4-1 16,0-3-5-16,-2-6 0 16,1-8-3-16,0-4 0 15,1-5-1-15,0-7 1 16,0-2-1-16,0-7-32 15,8-3-59-15,0-2-93 16,0-11-143-16</inkml:trace>
  <inkml:trace contextRef="#ctx0" brushRef="#br0" timeOffset="52357.727">20775 8501 1113 0,'0'0'15'16,"0"0"-14"-16,0 0 10 15,82-25 2-15,-54 15 12 0,-1-2-9 16,-2-1 14-16,-3-4-16 16,-6 0-8-16,-5-1-3 15,-6 3-2-15,-5 4 0 16,0 3 43-16,-9 5 32 16,-7 3-42-16,-2 0-19 15,-5 6-2-15,1 12-13 16,-1 1 0-16,7 2 0 15,4 1 1-15,8-1 0 16,4-2-1-16,0-3-5 16,5-2 3-16,11-5 2 15,9-1-1-15,7-5 0 0,6-2 1 16,4-1-1-16,3 0 1 16,-4-2-14-16,-3-8 1 15,-6-3 6-15,-9-1 5 16,-5 0 0-16,-8 2-3 15,-6 2 0-15,-4 3 5 16,0 3 20-16,-14 4 38 16,-6 0-14-16,-8 2-34 15,-3 11-1-15,-2 4-2 16,2 3 17-16,9-1-17 0,8-1-6 16,7-2-1-1,7-3-2-15,0-3-5 16,8-2 1-16,11-4-3 0,6-4-3 15,4 0 1-15,0 0-4 16,-1-10 3-16,-5-5-9 16,-4-2 4-1,-6-6-3-15,-2-4-17 0,-4-5-20 16,-3-4 6-16,-3-1 51 16,-1-1 8-16,0 0 2 15,0 6 26-15,0 6 1 16,0 10 9-16,0 9 7 15,0 5-24-15,0 2-22 16,0 6-7-16,2 15 0 16,3 11 1-16,-1 5 21 0,-4 4-4 15,0 0-8 1,0-3-4-16,-2-3 2 0,-5-5-8 16,2-3 2-16,1-6-2 15,4-6 0-15,0-5-2 16,0-6-1-16,13-4-14 15,7 0-43-15,6-12-95 16,3-10-651-16</inkml:trace>
  <inkml:trace contextRef="#ctx0" brushRef="#br0" timeOffset="52883.43">21597 8454 1313 0,'0'0'51'16,"0"0"-39"-16,0 0-7 0,0 0 20 16,0 0 26-1,0 0-9-15,71 0-25 16,-35 0-8-16,-2 0-4 0,-2-2-4 15,-4-1-2-15,-6-1-2 16,-6 1-46-16,-7-1-63 16,-8-2-89-16,-1 1-327 15</inkml:trace>
  <inkml:trace contextRef="#ctx0" brushRef="#br0" timeOffset="53288.268">21767 8273 1172 0,'0'0'66'16,"0"0"-65"-16,0 0 55 0,-31 65 9 16,12-40-18-16,-6-1-2 15,-1-2-10-15,-1-2-18 16,3-4-6-16,4-4 3 15,5-3-4-15,6-5 1 16,4-1-8-16,2-2-1 16,3-1-2-16,0 0 1 15,0 0-1-15,0 0 0 16,4 0-10-16,3-2 7 16,2 0 3-16,0 2-1 0,-1 0-5 15,2 8 6 1,0 6 1-16,2 1-1 0,1-1 0 15,1 0 0-15,1-2 0 16,1-3 0-16,-1-2 0 16,-1-2-1-16,-1-3-14 15,-1-2-52-15,-2 0-31 16,-1 0-100-16,-2-5-512 16</inkml:trace>
  <inkml:trace contextRef="#ctx0" brushRef="#br0" timeOffset="53713.35">22316 8196 1237 0,'0'0'1'0,"0"0"49"16,-10-59 12-16,-3 44 40 15,-2 2-41-15,-2 3-19 16,1 6-28-16,-2 0-7 16,0 4-1-16,1 0-3 15,-1 14-3-15,2 8 0 0,1 7-1 16,4 6 1-16,3 5-1 15,3 2 2-15,4-1 0 16,1-1-1-16,0-2 0 16,3-3 1-16,6-1-2 15,-1-2 1-15,-3-4 0 16,2-1 0-16,-5-4 0 16,-1-2 0-16,-1-6 0 15,0-2-7-15,0-6-27 16,0-4-31-16,0-3-62 15,0 0-108-15</inkml:trace>
  <inkml:trace contextRef="#ctx0" brushRef="#br0" timeOffset="54515.289">22031 8452 683 0,'0'0'651'0,"0"0"-651"0,0 0-18 16,0 0 18-16,0 0 5 16,73-3 18-16,-34-1-16 15,2 0-7-15,-2-2 1 16,-1 0-2-16,-1-1-1 16,-1-1 1-16,-2-1 0 15,-3-2 0-15,-7 0 1 0,-9 2-1 16,-7 2 1-16,-6 3 1 15,-2 1 45-15,0 0 39 16,-4 3-35-16,-10 0-22 16,-7 0-26-16,-3 12-2 15,-3 6 0-15,2 2 2 16,4 0-2-16,4 0 0 16,7-4-1-16,4 0-2 15,5-3 0-15,1-4 0 16,0-2-1-16,4-3-7 15,8-4-18-15,6 0 5 16,1-5-5-16,0-8 6 0,-1-2 3 16,0-3 1-1,-2 0-3-15,-5 4-18 0,-3 5 20 16,-4 7 20-16,-3 2 8 16,-1 5 14-16,0 11 22 15,1 6 13-15,2 0-35 16,4-1-15-16,1-4-6 15,4-4-1-15,2-3-1 16,4-6 1-16,2-4 0 16,1 0 1-16,2-4 3 15,-1-10-4-15,-4-2-3 16,-1-5-14-16,-6-3 15 16,0-6-16-16,-4-4-27 15,-3-3 5-15,-2-2 8 0,-2 0 15 16,0 0 17-1,0 6 8-15,0 7 20 0,0 10 13 16,-1 8 18-16,-2 8-4 16,3 0-49-16,-1 13-6 15,-2 13 0-15,3 9 14 16,-2 6 4-16,2 1-3 16,0-2-3-16,0-4-7 15,0-2 4-15,0-6-6 16,0-1-3-16,0-5 0 15,0-4 0-15,0-3 0 16,0-5 0-16,0-4-38 16,4-6-41-16,5 0-66 0,5-5-84 15,3-12-241-15</inkml:trace>
  <inkml:trace contextRef="#ctx0" brushRef="#br0" timeOffset="55124.28">22917 8282 975 0,'0'0'303'16,"0"0"-192"-16,0 0-27 16,0 0-55-16,0 0-14 15,0 0-4-15,-71 48 7 16,48-26-2-16,3-3-12 16,4-2-4-16,7-4 0 0,5 0 0 15,4-3-3 1,5-2-4-16,14-2-12 0,6-2-15 15,0 1 0 1,0-1 13-16,-6 1-4 0,-6 1 11 16,-5 2 10-16,-6 0 1 15,-2 2-2-15,-3 0-6 16,-13 0 11-16,-6 0 0 16,3-2 1-16,1-3 3 15,7-2 20-15,6-3 31 16,3 0-21-16,2 0-16 15,2 0-14-15,16-3-4 16,8-7 0-16,8-1 0 0,7-1 0 16,6-1 0-1,3-2 0-15,-4-3-1 0,-1-2-1 16,-10-3-4-16,-8 0 1 16,-7 1 1-16,-9 5 4 15,-7 6 1-15,-4 4 14 16,0 4 30-16,-8 3-19 15,-11 0-5-15,-6 4-21 16,-2 15 0-16,0 2 0 16,4 4 0-16,3 2-1 15,6-4-2-15,6-2 2 16,6-2-3-16,2-3-1 16,4-3-3-16,11-4 6 15,8-4-10-15,2-3 5 16,2-2-3-16,3 0-6 15,-3-4 1-15,-2-8-5 0,-1-1-30 16,-5-3-70-16,-7 5-132 16,-10 3-269-16</inkml:trace>
  <inkml:trace contextRef="#ctx0" brushRef="#br0" timeOffset="61201.47">20051 9274 1313 0,'0'0'23'0,"0"0"-23"15,0 0-10-15,0 0 9 0,0 0 1 16,0 0 13-16,0 0-4 16,53-22-4-16,-39 12 1 15,-1 0 2-15,-4 0 1 16,-2-4-4-16,-2 1 9 15,-5-1-3-15,0 2-5 16,0 3 33-16,-5 4-17 16,-4 5 2-16,-4 0-4 15,-1 0-7-15,-4 13-13 16,-1 8 2-16,-1 3-4 0,2 2 1 16,4-1 0-1,5-4 1-15,4-4 0 0,5-2 0 16,0-3 0-16,1-3 0 15,12-2 0-15,4-2 0 16,7-4 7-16,8-1 0 16,2 0-3-16,-2 0-1 15,-5-2-3-15,-8 0-1 16,-6 0-6-16,-4 1-16 16,-2 1-9-16,-3 0-31 15,-1 0-63-15,-1 0-99 16,-2-1-487-16</inkml:trace>
  <inkml:trace contextRef="#ctx0" brushRef="#br0" timeOffset="61479.289">20295 9189 1108 0,'0'0'74'16,"0"0"12"-16,0 0-49 15,0 0 9-15,0 0-30 16,0 0 10-16,18 30 41 16,-6-9-30-16,-1 3-9 15,3-1-18-15,0-1-3 16,0 0-2-16,0-6-4 16,0-2-1-16,-1-2 0 15,-1-3 0-15,-3-4-1 16,-2-3-33-16,-2-2-54 0,0 0-44 15,-2-7-72-15,-3-6-496 16</inkml:trace>
  <inkml:trace contextRef="#ctx0" brushRef="#br0" timeOffset="61764.28">20457 9148 1233 0,'0'0'35'15,"0"0"12"-15,0 0-31 16,0 0-1-16,0 0 2 16,0 0 12-16,-23 43-1 15,12-21 0-15,-3 0-3 0,-3 0-5 16,0 1-6-16,0-2-6 16,-2 1-1-16,1-3-2 15,3-3-2-15,2-4-2 16,4-3-1-16,2-3 0 15,3-4 0-15,3-1-3 16,1-1-28-16,0 0-60 16,3-6-32-16,12-7-32 15,1-5-103-15</inkml:trace>
  <inkml:trace contextRef="#ctx0" brushRef="#br0" timeOffset="62473.4">20657 9155 826 0,'0'0'300'16,"0"0"-254"-16,0 0 62 16,0 0-24-16,0 0 23 15,0 0-62-15,-10 5-28 16,-7 8-10-16,-1 7-3 15,-2 3 3-15,3 0 3 16,1-1-2-16,7-1-4 16,3-2-1-16,6-4-3 15,0-2-1-15,9-4-5 0,13-1 2 16,8-6 4-16,6-2-1 16,5 0-5-1,2-10-9-15,-6-5-9 0,-3 1-2 16,-7-4 11-16,-2-2-10 15,-9-4-11-15,-3 0 11 16,-6-3-4-16,-6-2 0 16,-1 0 29-16,0-2 4 15,-6 4 25-15,-4 5 10 16,2 8 35-16,2 6-30 16,3 5-13-16,1 3-8 15,0 0-23-15,-1 16-2 0,1 9 2 16,-1 7 3-16,3 4 3 15,0 0-4-15,0-2 3 16,0-3-4-16,0-5 1 16,0-2-1-16,0-6-1 15,0-4 1-15,0-5-1 16,0-5 0-16,0-1 2 16,1-3-2-16,1 0 4 15,3-6-4-15,2-12-8 16,6-7-6-16,5-1 1 15,1 0 5-15,0 9-2 16,-3 8 6-16,-1 7 1 0,-1 2 0 16,-1 10-1-1,-2 8 4-15,-3 6 0 0,-4-1 0 16,-4 0 1-16,0-2-1 16,0-4-2-16,0-4 2 15,0-5-1-15,-2-4-1 16,2-2-34-16,0-2-65 15,3-2-142-15,9-10-185 16</inkml:trace>
  <inkml:trace contextRef="#ctx0" brushRef="#br0" timeOffset="63463.2">21242 9204 1156 0,'0'0'75'0,"0"0"-11"16,0 0-23-16,0 0 39 16,0 0-7-16,0 0-29 15,-16-49-13-15,7 49-12 16,-2 0-2-16,-4 3-12 16,-3 10-3-16,0 5-3 15,0 2 1-15,4 0-1 16,3-2 0-16,5-3 1 15,6-3-2-15,0-4-4 16,0-2 0-16,11-5-2 16,5-1-8-16,2 0 2 0,0-4 2 15,0-8 4-15,-5-1-2 16,-3-2 7-16,-5-1-4 16,-3 0-9-16,-2 2 7 15,0 4 6-15,0 6 3 16,0 4 39-16,0 0-19 15,0 6-20-15,0 10 0 16,0 4 6-16,0 0 0 16,0-1-6-16,2-5 0 15,5-2-1-15,2-4-1 16,-2-6 1-16,0-2 0 16,6 0-1-16,-2-1 0 15,4-8 2-15,1-4-1 0,-1 1 1 16,-1 1-2-16,-1 5 2 15,-3 3-1-15,-1 3-2 16,-2 3 2-16,0 8 1 16,-3 3 7-16,0 1-3 15,-1-3 0-15,-3-2-3 16,0-4 0-16,0-2-1 16,2-4 3-16,-1 0-2 15,0 0 2-15,4-1-1 16,3-11-2-16,4-5-1 15,4-2 1-15,3 0-1 16,0 5-9-16,-2 6 1 16,-3 7 4-16,-3 1 3 15,0 5-2-15,0 8 4 0,1 0-1 16,-1 0 1-16,3-1 0 16,4-6 0-16,3-3-1 15,2-3 1-15,6 0 0 16,-1-11 0-16,-2-2 1 15,-6 1 0-15,-7-3 0 16,-6-1 0-16,-7 0 5 16,0-5-4-16,-3 1 2 15,-8 3-1-15,-2 5 3 16,0 5 14-16,2 7 7 16,0 0-11-16,-1 19-16 15,0 8-3-15,2 5 2 0,7 3-2 16,3-3 1-16,0 0 0 15,0-3 0-15,3-4 2 16,4-3-2-16,1-1 2 16,-2-6-1-16,-3 0 1 15,-2-3 0-15,-1-1 0 16,0-4 3-16,-8-3 1 16,-4-3 0-16,0-1-4 15,0 0-16-15,1-7-10 16,6-7-24-16,5-6-110 15,0-4-119-15</inkml:trace>
  <inkml:trace contextRef="#ctx0" brushRef="#br0" timeOffset="63831.28">21811 9279 1162 0,'0'0'53'16,"0"0"-25"-16,0 0 4 15,0 0 13-15,66-34 8 16,-52 24-21-16,0-2-4 16,-1-2 6-16,-2 1-15 15,-4-1-8-15,-3 1 3 16,-4 2-4-16,0 4 18 16,0 1 1-16,-6 5-7 0,-3 1-3 15,-4 0-11 1,-4 7-8-16,-4 10-2 0,-1 8 2 15,1 4 0-15,5 0 1 16,3-1 3-16,9-3-2 16,4-6-2-16,0-1-1 15,10-5-2-15,7-4 3 16,1-1-1-16,2-6 2 16,1-2-3-16,-1 0 2 15,-2-4-29-15,-4-7-23 16,-4-2-87-16,-9-1-431 15</inkml:trace>
  <inkml:trace contextRef="#ctx0" brushRef="#br0" timeOffset="64626.54">22172 9048 1007 0,'0'0'242'0,"0"0"-196"16,0 0 9-16,0 0-18 15,-63 1 17-15,46 17-11 16,-1 8-22-16,2 9 5 16,1 6-5-16,6 6-8 15,7 3 0-15,2-3-7 16,0-4-2-16,14-3-1 16,3-6 1-16,4-6-4 15,1-4 1-15,1-3-1 16,-4-7 0-16,-1-2 0 15,-3-6-16-15,-3-4-28 16,-1-2-19-16,-3-3-52 16,-4-11-109-16,-1-1-341 15</inkml:trace>
  <inkml:trace contextRef="#ctx0" brushRef="#br0" timeOffset="65496.27">22285 9283 995 0,'0'0'69'15,"0"0"-48"-15,0 0-4 16,0 0 36-16,0 0 55 15,0 0-54-15,20-2-15 16,-13-3-11-16,0 0 6 16,-1 0-12-16,0-3-1 15,-3 0-7-15,0-2-8 16,-3-1 6-16,0 0-3 16,0 0-7-16,0 1 2 0,-5 2 3 15,-2 4 5 1,-2 3 10-16,-2 1-10 0,-3 1-10 15,-4 16-2-15,-1 3-1 16,1 3 0-16,2-1 1 16,3 1-1-16,5-5 0 15,4-3 0-15,4-3 1 16,0-4-6-16,3-4 0 16,12-4-1-16,6 0-5 15,2-5 9-15,2-6-2 16,-3-2-8-16,-3 0 8 15,-5-1 5-15,-5 0-3 16,-4 3 2-16,-3 2-6 16,-2 6 7-16,0 3 1 15,0 0 20-15,0 0-6 16,0 4-10-16,0 7-4 0,-3 2-1 16,0-1 1-16,3 0-3 15,0-4 2-15,0 0-5 16,0-3 5-16,6-1-4 15,3-3-31-15,4 0-56 16,1-1-44-16,1 0-79 16,-3 0-237-16</inkml:trace>
  <inkml:trace contextRef="#ctx0" brushRef="#br0" timeOffset="65726.39">22551 9342 1146 0,'0'0'52'0,"0"0"35"16,0 0-2-16,7 63-10 15,-7-42-12-15,0 0-30 16,0-1-19-16,-6 0-7 16,-1-2-5-16,-1-1 3 15,-1-3-4-15,4-3 0 16,1-4-1-16,2-2-20 15,2-5-129-15,0 0-284 16</inkml:trace>
  <inkml:trace contextRef="#ctx0" brushRef="#br0" timeOffset="76018.27">22896 9209 1046 0,'0'0'318'0,"0"0"-265"16,0 0 29-16,0 0-48 16,0 0 8-16,0 0 6 15,0-22-25-15,0 22-12 16,0 0-11-16,0 9-4 15,0 13 2-15,-2 10 2 0,2 8 6 16,0 5 0 0,0 2 2-16,0-2-4 15,0-2-3-15,0-3 0 0,0-3 1 16,2-6-2-16,0-4 0 16,-2-4 0-16,0-5 3 15,0-3-3-15,0-5 0 16,-4-2 0-16,-3-4 0 15,-4-2-1-15,-1-2-5 16,-3 0-16-16,1-6-18 16,4-10-2-16,3-6-62 15,2-7-148-15,0-5-709 16</inkml:trace>
  <inkml:trace contextRef="#ctx0" brushRef="#br0" timeOffset="76252.209">22901 8920 1505 0,'0'0'10'0,"0"0"20"15,0 0-18-15,0 0-12 16,0 0 0-16,0 0-1 15,0-7-6-15,0 7-47 16,0 10-32-16,0 4-9 0,9 1-156 16</inkml:trace>
  <inkml:trace contextRef="#ctx0" brushRef="#br0" timeOffset="76532.289">23253 9390 1132 0,'0'0'113'0,"0"0"-74"0,0 0 34 16,-22 58-20-16,10-41-6 15,-2 2-8-15,-1-2-27 16,1-1-9-16,1-1-2 16,-1-2-1-16,4-4-19 15,6-6-178-15,4-3-483 16</inkml:trace>
  <inkml:trace contextRef="#ctx0" brushRef="#br0" timeOffset="76918.31">23598 9214 1468 0,'0'0'34'15,"0"0"-5"-15,0 0-26 16,0 0 9-16,0 0 8 16,0 0-18-16,0 25 0 15,3 2 25-15,2 5-6 16,-3 6-7-16,1 2-8 16,-3 1-1-16,0-1-4 15,0-3 0-15,0-2-1 0,-4-4 0 16,1-3 0-1,1-4 0-15,0-7 1 0,-1-2-1 16,-2-5 0-16,-3-2-8 16,-4-2-2-16,-6-3-6 15,-3-3-13-15,-2 0-14 16,-1-5-22-16,1-9-62 16,5-7-136-16</inkml:trace>
  <inkml:trace contextRef="#ctx0" brushRef="#br0" timeOffset="77114.31">23552 9028 1440 0,'0'0'33'0,"0"0"-8"16,0 0-22-16,0 0-3 15,0 0-34-15,0 0-73 16,0-4-115-16,0 16 11 16</inkml:trace>
  <inkml:trace contextRef="#ctx0" brushRef="#br0" timeOffset="77378.2">23793 9281 1350 0,'0'0'20'16,"0"0"6"-16,0 0 14 16,0 0 35-16,0 0-34 15,73 6-17-15,-42-6-10 16,-2 0-5-16,-2 0-4 15,-2 0-5-15,-8 0 0 16,-3 0-13-16,-7-4-35 0,0 0-77 16,-3 0-147-16</inkml:trace>
  <inkml:trace contextRef="#ctx0" brushRef="#br0" timeOffset="77640.27">24143 9079 1330 0,'0'0'73'0,"0"0"2"15,0 0-68-15,0 0 3 16,0 0-5-16,0 0 9 16,3 45 14-16,-3-16-6 15,0 0 0-15,0 1-1 0,0-1-13 16,0-3-6-1,0-2-1-15,0-2 0 0,0-4-1 16,0-3 0-16,0-5-3 16,0-3-44-16,0-4-38 15,0-3-190-15</inkml:trace>
  <inkml:trace contextRef="#ctx0" brushRef="#br0" timeOffset="77968.16">24301 8940 1408 0,'0'0'40'0,"0"0"-4"15,0 0-36-15,0 0-2 16,0 0 1-16,0 0 1 15,36 17 19-15,-14 7-4 16,-1 4-3-16,-3 7-2 16,-3 5 4-16,-7 0 1 15,-5 0-6-15,-3-1-1 16,-4-1-1-16,-13-4-3 16,-1-2-2-16,-5-6-1 15,0-3 2-15,-2-3-1 16,-2-4-1-16,1-1-1 0,-2-6-34 15,1-4-140-15</inkml:trace>
  <inkml:trace contextRef="#ctx0" brushRef="#br0" timeOffset="79118.3">19746 9628 1069 0,'0'0'327'16,"0"0"-327"-16,0 0 0 16,0 0 0-16,68-14 0 0,-53 14 10 15,-2 0 6 1,-1 3-7-16,-5 11-3 0,-2 5 4 15,-5 6 16-15,0 7 7 16,-10 3-8-16,-6 0-13 16,0-3-2-16,2-5-8 15,6-4-2-15,6-6 3 16,2-4 2-16,0-1-4 16,11-5-1-16,4-4-1 15,3-1 0-15,-1-2 0 16,-1 0 1-16,-3-7 2 15,-4-2-2-15,-4-1 1 0,-5-1 1 16,0 1 2 0,0 3 1-16,-2 3 1 15,-7 4 2-15,-1 0 14 0,-5 11-21 16,1 7-1-16,2 6 0 16,3 3-3-16,3 4 3 15,4-4 0-15,2 2-2 16,0-3 1-16,0-3 0 15,0-1-2-15,0-3 3 16,0-2 0-16,0-4 0 16,0-2 0-16,-3-2 2 15,-7 0 1-15,-5-4-2 16,-1 0 0-16,-2-2 0 16,0-3 0-16,0 0 0 15,2 0-1-15,2 0 0 0,3-3 0 16,3-2-1-16,4 0-20 15,4 0-30-15,0-1-90 16,0-1-146-16,6 0-820 16</inkml:trace>
  <inkml:trace contextRef="#ctx0" brushRef="#br0" timeOffset="83353.28">18855 10448 674 0,'0'0'672'16,"0"0"-584"-16,0 0-9 16,0 0-43-16,0 0 0 15,0 0 11-15,0 0-20 16,-14-19-12-16,14 19-2 15,0 0-3-15,0 0-4 16,0 0-6-16,0 0 0 16,0 7-4-16,0 7 2 15,0 7 2-15,0 4 1 16,6 5 0-16,0 1-1 16,0 2 0-16,1 1 0 0,-1-1 0 15,0-1 0-15,-2-2 0 16,-1-3 0-16,-1-3 0 15,-1-4 0-15,-1-2 0 16,0-3 0-16,0-3 0 16,0-1 0-16,-2-3 0 15,-6-2 0-15,-2 0 2 16,-1-3-2-16,0 0 0 16,-1-3-1-16,1 0-2 15,2 0-6-15,1-4-10 16,0-8-33-16,3-4-13 15,1-5-35-15,3-4-92 0,0-5-259 16</inkml:trace>
  <inkml:trace contextRef="#ctx0" brushRef="#br0" timeOffset="83578.61">18806 10334 344 0,'0'0'933'16,"0"0"-862"-16,0 0 1 15,0 0-28-15,0 0 4 16,0 0-18-16,0-18-18 0,0 18-12 16,0 0 0-1,0 0-41-15,0 3-65 0,0 4-20 16,3 2-203-1</inkml:trace>
  <inkml:trace contextRef="#ctx0" brushRef="#br0" timeOffset="83925.01">19041 10566 1245 0,'0'0'36'0,"0"0"3"16,0 0-18-16,0 0 14 16,0 0 21-16,0 0-28 15,6 6 2-15,6-4 2 16,3-1-13-16,7-1-8 15,0 0 9-15,1 0-12 16,1 0-3-16,-7 0-3 16,-1 0-2-16,-6 0 0 15,-2 0-5-15,-4 0-32 16,0 0-28-16,-1 0-77 16,1-3-125-16,2 1-542 0</inkml:trace>
  <inkml:trace contextRef="#ctx0" brushRef="#br0" timeOffset="84217.16">19393 10521 1268 0,'0'0'31'16,"0"0"6"-16,0 0-20 15,0 0 45-15,0 0-10 16,0 0-14-16,42 0-14 16,-22-3-6-16,5 0-5 0,0-2-1 15,0 1-3-15,-3 1-6 16,-3 3 2-16,-3-2-4 16,-5 2-1-16,-4 0 0 15,-4 0-3-15,-1 0-41 16,-2 0-48-16,0 5-95 15,-7 2-541-15</inkml:trace>
  <inkml:trace contextRef="#ctx0" brushRef="#br0" timeOffset="85175.209">18913 11041 105 0,'0'0'1027'0,"0"0"-1021"15,0 0 5-15,0 0-4 16,0 0 19-16,0 0 15 15,65-8-17-15,-58 14-2 16,-3 6 12-16,-1 3 9 16,-3 2-14-16,0 3 1 15,-3 1 1-15,-4-1-10 16,0 0-11-16,3-3-8 16,1-2 1-16,3-2-2 15,0-3-1-15,1-4-1 16,10-2-3-16,5-4 4 15,1 0 0-15,0 0-1 16,1-6-4-16,-5-2-10 16,-3 0 5-16,-4 3 8 0,-4 1 2 15,-2 2 0-15,0 2 22 16,0 0 23-16,-7 0-10 16,-5 10-32-16,-1 5-2 15,1 5 0-15,3 6 5 16,4 1-3-16,3-3-3 15,2 1 1-15,0-3-1 16,0-2-1-16,0-2 1 16,2-3 0-16,0-1 0 15,-2 0-1-15,0-1 1 16,0 0 0-16,-5-2 3 16,-7 0-3-16,-2-1 2 15,0-2 0-15,0-2-1 0,0-3 0 16,1-1 1-1,1-1-1-15,1-1-1 0,3 0 2 16,1 0 0-16,2 0 0 16,0 0 2-16,2 0-4 15,1-3 0-15,0 1-11 16,2-3-26-16,0 1-37 16,0-1-88-16,0 0-197 15</inkml:trace>
  <inkml:trace contextRef="#ctx0" brushRef="#br0" timeOffset="88971.3">17983 11956 832 0,'0'0'347'15,"0"0"-283"-15,0 0 25 0,0 0-48 16,0 0 22 0,0 0-11-16,0 0-16 0,-5 0-15 15,5 0-4-15,0 0 2 16,0 0 3-16,0 0-14 16,2 0-5-16,5-2-1 15,3-2 0-15,0 0-1 16,1 1 2-16,-2 0-3 15,-2 1 0-15,-1 1 1 16,-2 0-1-16,-1 1-2 16,-1 0 1-16,0 1-1 15,-1 9 1-15,-1 3 1 16,0 4 2-16,0 2-2 0,0 2 1 16,-3 2-1-16,-4 0 1 15,-1-1-1-15,1 0-1 16,0-2 1-16,2 0 0 15,1-2 0-15,3-5 1 16,1 0-2-16,0-4 1 16,0-1 0-16,4-4-1 15,8 0-6-15,4-2 4 16,2-2 2-16,1 0-1 16,-1 0-7-16,-2-6-18 15,-2-1-6-15,-3-4-11 16,-4 0-13-16,-3-2-43 0,-4-3-113 15,0-4-129 1</inkml:trace>
  <inkml:trace contextRef="#ctx0" brushRef="#br0" timeOffset="89170.87">18076 11824 1226 0,'0'0'22'0,"0"0"50"15,0 0-16-15,0 0-16 16,0 0-7-16,0 0-16 16,0-18-17-16,0 18-2 15,0 0-28-15,0 0-50 16,0 10 9-16,2 0-66 0,3 1-105 16</inkml:trace>
  <inkml:trace contextRef="#ctx0" brushRef="#br0" timeOffset="89565.32">18294 12027 1143 0,'0'0'127'0,"0"0"-43"16,0 0-33-16,0 0-17 16,0 0 4-16,0 0-19 15,-2 1-6-15,2-1-6 16,12 0-1-16,10 0 11 15,6 0-6-15,3-4-3 16,0 0-3-16,0 0-5 16,-4 1 0-16,-3 1 0 15,-3 0 0-15,-6 2 0 16,-4 0-12-16,-6 0-29 16,-3 0-38-16,-2 0-11 0,0 0-76 15,-12 0-289-15</inkml:trace>
  <inkml:trace contextRef="#ctx0" brushRef="#br0" timeOffset="89879.32">18429 11895 528 0,'0'0'748'0,"0"0"-678"15,0 0 34 1,0 0-77-16,0 0-21 0,0 0-4 16,-5 11 6-16,5 6 31 15,0 6-11-15,3 2-10 16,1 1-1-16,-1 1-5 16,-1 0-5-16,-2 0-4 15,2-3-1-15,-1-2-1 16,-1-2 0-16,0-6-1 15,2 0 0-15,0-6-32 16,3-3-26-16,6-5-76 16,0 0-126-16,6-7-525 15</inkml:trace>
  <inkml:trace contextRef="#ctx0" brushRef="#br0" timeOffset="90127.34">18727 12013 1247 0,'0'0'11'0,"0"0"59"15,0 0-17-15,0 0-5 16,60 0-1-16,-41 0-29 16,2 0-3-16,-1 0-7 15,1 0-6-15,-2 1 0 16,-2-1-2-16,-5 1 0 15,-3-1-1-15,-4 0-23 0,-5 0-33 16,0 0-42-16,0 0-29 16,0 0-138-16</inkml:trace>
  <inkml:trace contextRef="#ctx0" brushRef="#br0" timeOffset="90402.86">18837 11911 1097 0,'0'0'115'16,"0"0"4"-16,0 0-36 15,0 0-43-15,0 0-15 16,0 0-14-16,-4 14-2 0,4 8 38 16,0 8-9-16,4 0-7 15,-3 5-6-15,0 3-4 16,-1-4-13-16,0-1 0 15,1-6-8-15,0-5 0 16,1-2 0-16,-1-4 0 16,0-2 0-16,0-4-11 15,0-4-60-15,0-4-62 16,-1-2-364-16</inkml:trace>
  <inkml:trace contextRef="#ctx0" brushRef="#br0" timeOffset="91445.429">17651 12568 607 0,'0'0'669'16,"0"0"-631"-16,0 0 57 15,0 0-68-15,0 0-22 16,0 0 2-16,20-31 3 15,-3 26 3-15,3 3 0 16,0 2-8-16,-2 0-4 16,-2 0 0-16,-2 9 2 15,-3 5 4-15,-4 4 1 0,-4 1-4 16,-3 2 10 0,0 1 2-16,-4 0-6 0,-6 0-3 15,3-3-5-15,0-2-1 16,2-3-1-16,3-3 1 15,2-1-2-15,0-8 1 16,0 3-8-16,5-5 5 16,6 0 1-16,-1 0-2 15,1-12-2-15,-2 2-2 16,-3 0-6-16,-3 2-5 16,-3 4 13-16,0 3 6 15,0 1 8-15,0 0 13 16,0 7-4-16,-3 6-17 15,-1 7 0-15,1 1 0 16,3 1 0-16,0 2 0 0,0-2-2 16,6-2 1-1,1-2 1-15,-1-2 1 0,-4 0-1 16,-1-4 0-16,-1-4 0 16,0 0 0-16,0-2 1 15,-9 0 4-15,-4-2-2 16,-4-1-3-16,0-1 1 15,-2 2 1-15,0-1-2 16,1 0 0-16,1 0 0 16,0-1 0-16,5-2 2 15,1 0 0-15,2 0-2 16,4 0 0-16,4 0-1 0,1 0-24 16,0 0-54-16,0-8-49 15,2 1-78-15,6 0-257 16</inkml:trace>
  <inkml:trace contextRef="#ctx0" brushRef="#br1" timeOffset="137818.97">3965 683 1255 0,'0'0'29'16,"0"0"66"-16,0 0-17 15,0 0-48-15,0 0 7 16,0 0-11-16,0 0-9 0,0-1-3 15,0 1-8 1,0 0-6-16,0 5-3 0,0 7 3 16,0 5 0-16,0 7 3 15,0 1-1 1,0 1-1-16,0-1 1 0,0-2-2 16,0-1 0-16,0-3-1 15,0-2 2-15,0-2-1 16,-5-2 2-16,0-5-1 15,1 0-1-15,-3-3-1 16,3-1-2-16,-1-2 1 16,-3 1-1-16,1-3-1 15,-3 0-4-15,3 0 0 0,0 0-12 16,-1-8-10-16,2-4-25 16,2-3-29-16,0-4-22 15,4-2-52-15,0-1-267 16</inkml:trace>
  <inkml:trace contextRef="#ctx0" brushRef="#br1" timeOffset="138046.579">3948 499 1359 0,'0'0'15'0,"0"0"84"16,0 0-83-16,0 0-16 15,0 0-2-15,0 0-42 16,1-3-100-16,3 3-231 16</inkml:trace>
  <inkml:trace contextRef="#ctx0" brushRef="#br1" timeOffset="138593.46">4141 631 1170 0,'0'0'63'15,"0"0"-41"-15,0 0 18 16,0 0-40-16,0 0 0 16,0 0 12-16,45 11 21 15,-27-6 2-15,0-1-6 16,2-1-20-16,-2 1-1 15,-3-1-3-15,-4-1-5 16,0 2 0-16,-4-2 0 16,-3-1 1-16,-3 1 2 0,0 1 3 15,-1 0 3-15,0 2-2 16,0 1 2-16,0 1 1 16,-2 2 8-16,-5 1-14 15,-4 0 4-15,0-1-7 16,-2 2 2-16,-4 1 0 15,2 0 0-15,-4-1-1 16,3 1-2-16,-2-3 3 16,4 1-1-16,2-3 0 15,4-2-2-15,6-2 1 0,-1 0-3 16,3-2 2 0,0-1 0-16,0 0-3 0,0 0 1 15,0 0-3-15,0 0-62 16,0 0-28-16,0 0-129 15,0 0-356-15</inkml:trace>
  <inkml:trace contextRef="#ctx0" brushRef="#br0" timeOffset="161317.17">16588 184 279 0,'0'0'850'16,"0"0"-838"-16,0 0 105 0,0 0-70 16,0 0-21-16,0 0 6 15,0 0-17-15,-4 0-5 16,4 0-5-16,0 0-4 15,0 0 3-15,0 0-4 16,0 0-3-16,0 5 3 16,-2 5 0-16,2 3 1 15,-1 3 0-15,-1 2-1 16,0 4 0-16,-2-2-1 16,1 1 3-16,-1 0-2 15,3-1 0-15,-1 3 0 0,2-1 0 16,0 0 0-1,0 1 0-15,0 1 0 0,0-1 0 16,0 1 0-16,0 0-1 16,0-3 1-16,-3 2 0 15,1-1 0-15,-3 1 1 16,0 1-1-16,-1-1-1 16,-1 0 1-16,0 0 1 15,1 1-1-15,-1-2 0 16,1 0 1-16,1 0-1 15,2-1 0-15,1 1 0 16,0-2 0-16,-1 2 0 16,2-1 1-16,-2 0 0 15,3-1-1-15,-2 1 0 0,1-1 0 16,1 2 1-16,0 1-2 16,-1 1 2-16,1 2-1 15,0-1 0-15,0 0 0 16,0-1 2-16,0-2-2 15,0 0 0-15,0 0 0 16,0-1 0-16,0-1 1 16,0 1-1-16,0 1 0 15,0 0 1-15,0 2-1 16,-1 2 0-16,-1-1 2 16,-2 2-2-16,-1 0 2 15,1-1-1-15,2 0 1 16,0 0-1-16,-1 0-1 0,1 0 3 15,0-1-3 1,1 0 0-16,-1 0 0 0,0 2 0 16,2-1 0-16,0 2 0 15,0-1 7-15,0 0-6 16,-1 0-1-16,0 4 1 16,1 0 0-16,-1-1-1 15,-1 1 1-15,-2-1 2 16,-1 0-3-16,0-2 3 15,1 1-3-15,-1-1 2 16,-1-1-1-16,3 0 3 16,-2 2-4-16,0 1 1 15,2-1 2-15,0-1-3 16,2 2-1-16,0-2 1 0,-1 1 0 16,2 0 1-16,0-1-1 15,0 3 1-15,0 0-1 16,0 0 0-16,0 2 0 15,3 0 1-15,3-1 1 16,1 3-3-16,-1-1 2 16,2 4 1-16,0 3-2 15,0-1 3-15,0 2-3 16,-1-2 0-16,-2-1 0 16,0 1 0-16,-1 1 1 15,-4 0 0-15,0 1-1 16,0 2 1-16,0 0-1 15,0-1 6-15,0-1-6 0,-2-1 0 16,0 0 2-16,-1-1-2 16,1 0 1-16,0 0 0 15,1-3-1-15,-1 1 0 16,0 0 0-16,2 2-2 16,-2 2 4-16,2-1-4 15,0-2 2-15,0-1-2 16,0-1 2-16,-1-1 0 15,1 1 1-15,0-1 0 16,-2 2-1-16,0 0 0 0,0-4 3 16,1 1-3-16,-2 0 0 15,1-2 2 1,0 0-2-16,-2 0 0 0,2 0-4 16,1-2 6-16,1 1-3 15,0-1 2-15,0 0 1 16,0 1-2-16,0 0 1 15,0 3-1-15,0 2-1 16,0 1 1-16,0-1 0 16,0 0 1-16,1-2-1 15,2 1 2-15,0 2-1 16,-1 1 4-16,2 3-3 16,0-1 2-16,-1 0-2 15,1-1-1-15,1 2 0 16,0-1-1-16,2 0 5 0,0 1-2 15,1-1-3-15,1 1 4 16,0 2-3-16,-1 1 3 16,0 4-2-16,1 0-1 15,-2 1 0-15,-2-2 1 16,0 0-2-16,-1 0 3 16,-2 1-3-16,0 0 0 15,0 0 2-15,-1-1-2 16,-1-1 1-16,1 1-1 15,-1 0 0-15,1-2 1 16,1 1-1-16,-2 0 0 16,0 1 0-16,0 3 0 0,0 1 0 15,0 0 0-15,0 1 1 16,0-4-1-16,0 0 0 16,0 0 0-16,-2 0 1 15,1 0 0-15,1 0-2 16,0-2 2-16,0-1 1 15,0-2-2-15,0 0 0 16,0 2 1-16,3-1-1 16,-1-1 0-16,0 4 0 15,-1 1 2-15,1 1-2 16,0 2 4-16,-1-1 0 16,1-4-2-16,0 2 3 15,1 0-5-15,1 0 1 16,-1 0-1-16,1-4 1 0,0 1 0 15,1-2-1-15,1 0 1 16,-1 0 1-16,3 2-2 16,-1-2 1-16,-1 0-1 15,0 5 0-15,-1 1 0 16,0 1 0-16,0 1 2 16,0-1-2-16,-2-2-1 15,2-1 1-15,-3 4 3 16,2-2-2-16,-1 1 0 15,1-1-1-15,-1-2 0 16,2 1 1-16,0-2 1 16,0 2 0-16,-1-1 0 15,2 0-1-15,0 0 0 0,1 3 4 16,0 1-4 0,2 3 3-16,-2-3-1 0,2-2 0 15,0 2 0-15,2-3-2 16,1 1 0-16,-1 0 0 15,1-2 1-15,0 0-2 16,1-2 1-16,-2 2 0 16,0 1 0-16,1-3-1 15,-3 2 1-15,0 0-1 16,0 1 1-16,0 2-1 16,-2 2 1-16,0-2 0 15,2-1 0-15,-1-2-1 16,0 2-1-16,1 1 1 0,-2-1 1 15,0 0-1-15,-1-1 0 16,1-1 0-16,-3 3 1 16,2-4-1-16,-2 4 0 15,-2-2 0-15,0 2 0 16,-1 1 0-16,1 2 0 16,-2 1 0-16,0-1 0 15,0-2 2-15,0 0-2 16,0-1 0-16,0 0 0 15,0-1 0-15,0 0 0 16,0-1 0-16,0-2 0 16,0 0 1-16,0 1-1 15,0-2-1-15,0 0-1 16,0-2 2-16,0 0 0 0,0 1 2 16,0 2-2-16,0 0 0 15,0-2 0-15,0-3 0 16,0 0 0-16,4 0 0 15,1-1 0-15,0-1 1 16,-1-2-1-16,1 0 0 16,0-2 0-16,-1 0 0 15,2-1 0-15,-1-1 0 16,0-1 0-16,-1 3 0 16,3-3-1-16,-2 1 2 15,1 0-2-15,1-1 1 16,-1 1 0-16,0 1 0 15,0 0 0-15,-3 1 0 0,0-2-2 16,-1-3 5-16,-2-2-4 16,0 0 2-16,0-3-2 15,0 0 1-15,0 2 0 16,-1 2 0-16,-4 1 0 16,-1-2 0-16,-1 2 0 15,0-2-2-15,2 0 2 16,-1 2 0-16,2-2-2 15,1-2 2-15,0 1 0 16,2-1-1-16,-2-2 0 0,3 2 0 16,-2-5 1-1,2 0 0-15,0 0 0 0,0-1 0 16,0 1 0-16,0 0-1 16,0-1 1-16,0 0-2 15,0 2 1-15,0-1-2 16,0 0-4-16,-1-6 1 15,0 2 3-15,0-2 0 16,-1 1 0-16,2-2-6 16,0 1 5-16,0 0-3 15,-3 0-2-15,1 0 6 16,0-1-7-16,-1 0 8 16,0-1-9-16,1 3 0 15,0-4 0-15,-1 3 4 16,3 1 2-16,0-2 0 0,0 0 1 15,0 0 1-15,0-1-2 16,0-1 0-16,0-2 1 16,2 0 4-16,2-1-4 15,3 0 2-15,-2 0 2 16,0-3-1-16,-1-2 4 16,3 1-6-16,-2 1 3 15,3-1 0-15,-1 1 0 16,0-1 0-16,-2 1-6 15,1 0-12-15,0 2 13 16,-1 1 2-16,-2-1 3 16,0-1-1-16,-2 2 1 0,0 0 0 15,1 0 0 1,-2 2 3-16,2 0-3 0,0 0 0 16,1-1 0-16,0 1-3 15,1 1 3-15,0-4 0 16,0 4 1-16,1-5-1 15,-2 2 0-15,3-1 3 16,-3 1-3-16,1-3-2 16,-1 0 2-16,-1-2 1 15,1 3-1-15,-1-1 0 16,0-1 5-16,-2 0-4 16,0 2 9-16,0-1 3 15,0 1-9-15,0 2 0 16,0-1 3-16,-2 1 0 15,-3 1-4-15,3-4-2 0,-1 1-1 16,1-4 0-16,-1 2-1 16,2-4 0-16,1-2-18 15,0 1-30-15,0 0-57 16,0 2-56-16,-3 0 34 16,0 4 61-16,-3-2 4 15,2 2 0-15,-3-2-125 16</inkml:trace>
  <inkml:trace contextRef="#ctx0" brushRef="#br0" timeOffset="165937.05">11777 745 1134 0,'0'0'30'16,"0"0"71"-16,0 0-25 15,0 0-63-15,0 0 1 16,0 0-3-16,0 0 0 15,0-1-2-15,0 1-7 16,0 0 0-16,0 0 0 16,0 3 3-16,0 7 14 15,0 2 16-15,0 3-12 16,0 2-13-16,0 3-6 16,0 2 6-16,0 1-4 15,0 2 1-15,0 0-2 16,0 0-2-16,0 2-1 15,0 0-1-15,0 4 3 0,0 0-3 16,-4 2-1-16,0-2 0 16,2 0 1-16,-1-4 0 15,1-2-1-15,1-1 0 16,1-3 0-16,0-1 1 16,0-1-2-16,0-1 1 15,0 0 0-15,0-3-1 16,0-1 1-16,1-1 0 15,1-1 0-15,-2-3-1 16,0-1 1-16,0-2 0 0,0-2 0 16,2-1 0-1,-2-1 0-15,0-2-9 0,0 0-6 16,0 0-4-16,1 0-21 16,0-2-24-16,-1-8-120 15,0-3-461-15</inkml:trace>
  <inkml:trace contextRef="#ctx0" brushRef="#br0" timeOffset="167321.15">11788 776 991 0,'0'0'99'0,"0"0"16"16,0 0-27-16,0 0-49 15,0 0-2-15,0 0-6 16,0-2-14-16,0 2-11 16,0 0-3-16,1 0-3 15,10 0 3-15,4 0 8 16,4 0 5-16,4 0-4 16,2 2-4-16,5 2-2 15,1-1 0-15,4 0-1 16,5 0 3-16,-1 0-6 15,0-1 2-15,2-2-2 0,0 2 0 16,1-1-1-16,2 0-1 16,-2-1 0-16,3 0 1 15,0 0 1-15,3 0-1 16,1 0 0-16,0 1 0 16,4-1-1-16,1 0 1 15,3 2 0-15,-2-2-1 16,1 2-2-16,2 0 2 15,0 0 0-15,-1-1-1 16,0 0 1-16,-4 1 0 0,-1 0 0 16,-4-1 1-1,0-1-1-15,-1 0 0 0,-2 2 1 16,-1-1-1-16,-3 1 0 16,-2-2 0-16,-1 2 0 15,-1-2 1-15,-2 0 0 16,-4 0-1-16,-2 0 0 15,-3 0 0-15,-2 0 0 16,-3 0-1-16,1 0 0 16,-1 0 1-16,0 0 0 15,4 0 0-15,1-1 2 16,4 0 0-16,2 0-2 16,2 0-2-16,3 0 2 0,1-1 0 15,1 2 6 1,0 0-2-16,2 0-1 0,-2-1-1 15,1 1 1 1,1 0-2-16,1 0-1 0,0 0 1 16,-1 0 1-16,1 0 0 15,-3-2 0-15,4 2 1 16,-1 0-1-16,0 0-2 16,-1-2 2-16,-5 1-1 15,-2 1 0-15,-2-1 2 16,1 1 0-16,1 0-2 15,-1 0 2-15,1-2 0 16,-4 0-1-16,-2 0-1 16,-4 0-1-16,-3 1 2 0,1 0-2 15,-1 0 2-15,-1-1 1 16,3 2 0-16,4-2-2 16,4 2 3-16,3-1 0 15,2 1-2-15,1 0 0 16,2 0 0-16,0-2-2 15,0 1 2-15,0 0-2 16,-2 0 1-16,-1 0 1 16,1 0-2-16,-3 0 0 15,-3 0 1-15,-4-2-1 16,-4 0 0-16,-6 1 1 16,-3-2-1-16,-4 1 0 15,-3 1 1-15,0 0-1 16,-2 2 2-16,1-2-2 15,3 2 0-15,1 0 0 0,1 0 0 16,0 0 0-16,1 0-1 16,0 0-1-16,-3 0 1 15,2 0 1-15,-3 0-1 16,-2 0 1-16,-2 0 0 16,-2 0-7-16,-2 0-36 15,-4 0-40-15,-17 0-190 16</inkml:trace>
  <inkml:trace contextRef="#ctx0" brushRef="#br0" timeOffset="169873.15">11791 1397 232 0,'0'0'619'0,"0"0"-578"16,0 0 83-16,0 0-53 15,0 0-33-15,0 0 24 16,0 0-18-16,0-6-18 16,0 6 6-16,0 0-18 15,0 10-11-15,0 6 13 16,-2 5 2-16,-3 6-1 15,0 1-1-15,-2 4 4 16,-1 1-12-16,3-3-1 16,0 0-3-16,1-3-2 15,2-5-2-15,2-2 0 16,0-3 1-16,0-5-1 0,0-3 0 16,0-3-1-16,2-2 0 15,0-4-2-15,0 2 1 16,1-2 2-16,1 0-2 15,4 0 2-15,0 0 2 16,3-2-2-16,1-2 0 16,-1 1 0-16,0 0 2 15,3 1-1-15,0 0-1 16,2 1 4-16,0-1-1 16,3 2 0-16,3-2 7 15,2 2-2-15,4 0-3 16,2 0 0-16,2 0 2 15,0 0-1-15,-1 0-3 0,-1 0-1 16,-1 0-1-16,-1 0 0 16,-1 0 0-16,0 0 2 15,1 0 0-15,1 0 0 16,1 0 3-16,0 0-2 16,2 0 0-16,2-2 1 15,-2 0-2-15,1-2 1 16,2 1-1-16,3-2 0 15,3 0-2-15,0 1-1 16,0 0 1-16,1-2-1 0,0 1 0 16,1 1 0-16,1-1 1 15,4 1 1-15,2 1-2 16,0-2-1 0,0 2 1-16,0 0 1 0,-4-1-1 15,3 0 0-15,-3 1 0 16,0 1 0-16,-1-2 0 15,-2 1 1-15,0 2 0 16,1-1 0-16,1-1-1 16,1 0 0-16,4 1 0 15,-2-2 0-15,-2 1 0 16,-4 1 0-16,-1-2 0 16,-2 1 0-16,-1 1 0 0,0 0 0 15,-3 0 0 1,0 0-2-16,-1-1 3 0,0 1-1 15,2 0 0-15,-1-1 1 16,1 1-1-16,1-1-1 16,1 0 1-16,-2 1 0 15,1 0 1-15,-3 1-1 16,0-1 1-16,-1 2-1 16,1-2 0-16,4 0 0 15,1 1 1-15,-1 0 0 16,3-1-1-16,-3 2-2 15,-3 0 1-15,1-1 1 16,-1 0 0-16,1 0 0 16,0 1 0-16,0 0-1 15,1-1 1-15,-1 1 0 16,-2-2 0-16,1 2 1 0,-3 0-1 16,0 0 0-16,0-1 0 15,0 1 0-15,-1 0 0 16,0 0 0-16,0 0 0 15,-1 0 0-15,-1 0 1 16,2 0-1-16,-1 0 0 16,-3 0 1-16,0-1-1 15,-1-1 0-15,-3 2 0 16,-1-2 0-16,-1 0 0 16,-3 2 0-16,1-1 0 15,-1 0 0-15,0 0 0 0,-1 0-1 16,-2 0 2-1,3 0-1-15,-2 0 0 0,2 1 0 16,2-2-1-16,0 2 2 16,1 0-3-16,0 0 3 15,-1 0-1-15,-1 0 0 16,1 0 1-16,0 0-1 16,-1-2 0-16,-3 1 0 15,0 0 2-15,-3 0-1 16,-2-1-1-16,-2 1 1 15,0 0 0-15,-1 0 0 16,1-1-1-16,0 1 1 0,0 1-1 16,2-1 0-1,1 1 1-15,0 0-1 0,-1 0-1 16,0 0 1-16,1 0 0 16,-2 0 0-16,1 0 1 15,-1 0-1-15,0 0 0 16,1 0 0-16,-1 0 1 15,1 0-1-15,-1 0 1 16,0 0-3-16,-1 1 2 16,0-1 0-16,-2 1 0 15,2-1 1-15,-2 0-2 16,-1 0 2-16,-3 0-2 16,-1 0 1-16,0 0 0 15,-1 0 0-15,-1 0 0 16,0 0 0-16,0 0-11 0,0 0-14 15,0 0-8-15,2 0-20 16,0 0-32-16,-2 0-67 16,0 0-378-16</inkml:trace>
  <inkml:trace contextRef="#ctx0" brushRef="#br0" timeOffset="171173.69">15687 757 836 0,'0'0'24'15,"0"0"96"-15,0 0-52 16,0 0-8-16,66 4-16 16,-45-4 1-16,3 0-8 15,1 0-1-15,0 0-13 16,2 0-5-16,1 0-8 16,-1 0 2-16,1 0 3 15,-1 2-9-15,1-2-2 16,-1 2-1-16,-2 0-1 0,-3 0-2 15,-1-1 0 1,-2 3-1-16,-2-2 1 0,-3 1 0 16,-5-1 2-16,-2 0-2 15,-5-1 0-15,0 0 1 16,-2-1 0-16,0 1 7 16,0-1 7-16,0 0 0 15,0 1-2-15,0-1-9 16,0 1 0-16,0 2-3 15,0 0 5-15,0 2 12 16,0 0-3-16,0 2 3 16,0 0-10-16,0 3 6 0,0 1-3 15,0 3 6 1,0 3-2-16,-2 2-8 0,0 0 0 16,1 4-3-16,-1 0 2 15,0 2-3-15,-2 2 0 16,1 2-2-16,1 0 2 15,1 1-3-15,1-3 1 16,0 2-1-16,0-2 0 16,0-1 0-16,0-1 0 15,0-2 0-15,0 2 1 16,0-2-1-16,0 0 1 16,0-1-1-16,2 0 0 15,0-2-1-15,1-1 1 16,0-1 0-16,0-1 1 0,-1-1-1 15,0-3 0-15,-2 0-1 16,3-1 1-16,-2-1 0 16,2 1 0-16,-1-1 0 15,1-1 0-15,-1 1 1 16,2-2-3-16,-1 0 2 16,1 0 0-16,0-2-1 15,-1 1 1-15,0 0 0 16,-1-2 0-16,-1 0 0 15,0-3 0-15,-1 1 1 16,0-2 0-16,0 0-1 16,0 0-1-16,0 0 1 15,-1-2 0-15,-6 2-4 0,-3-2-19 16,-1 0-34-16,-2 0-100 16,0-6-386-16</inkml:trace>
  <inkml:trace contextRef="#ctx0" brushRef="#br0" timeOffset="172540.29">12123 1166 1042 0,'0'0'75'16,"0"0"15"-16,0 0 7 0,0 0-70 15,0 0-10-15,0 0-4 16,5-28-8-16,4 25-2 16,1 0-3-16,2 1 2 15,-2 2-2-15,-1 0 2 16,0 0 0-16,-3 0-2 15,-1 11 6-15,-3 3 0 16,-2 4 19-16,0 4-1 16,-4-1-14-16,-10-2 6 15,-2 1-11-15,-1-3 0 16,2-1-4-16,2-2 0 16,4-4-1-16,2-2 1 15,3-2-2-15,4-3 0 16,0 1-1-16,0-1-3 0,0 0 1 15,11-1-1-15,3-1 5 16,2-1 0-16,2 0 1 16,-2 0-1-16,1 0 0 15,-1 0-8-15,-2-3-62 16,-2-3-61-16,-3 1-206 16</inkml:trace>
  <inkml:trace contextRef="#ctx0" brushRef="#br0" timeOffset="173000.96">12334 1159 1225 0,'0'0'35'0,"0"0"27"16,0 0-27-16,0 0-17 15,0 0 19-15,0 0-12 16,56-14 4-16,-43 14-13 16,-2 0-10-16,-4 3-1 15,-2 4-3-15,-5 4 4 16,0 2 1-16,-2 0 1 16,-12 0-3-16,-2-1-2 15,0-1-3-15,2-4 0 0,3-1-2 16,6-4 1-16,3-1-1 15,2 0-11-15,0-1-51 16,7 2-7-16,7-2 48 16,1 2 13-16,-1 2-8 15,0 1-1-15,-5 3 9 16,-4 4 7-16,-5 2-1 16,0 1 4-16,0 0 6 15,-11-1 0-15,-3-1 4 16,0-4 2-16,-2 0 8 15,3-3-14-15,1-1-3 16,2-3-3-16,0-2-16 16,5 0-60-16,1 0-159 0</inkml:trace>
  <inkml:trace contextRef="#ctx0" brushRef="#br0" timeOffset="173519.079">12592 878 1153 0,'0'0'139'0,"0"0"-126"16,0 0 92-16,0 0-66 16,0 0-3-16,0 0-14 15,0 1-21-15,0 13-1 16,0 6 16-16,0 4 2 16,0 4-10-16,0 4 4 15,2 3 2-15,0 4-7 16,1 0 2-16,-1 1-1 15,0-2-1-15,0-4-1 16,-1 1-6-16,0-3 0 16,-1 1 0-16,0-2 0 0,0 1 2 15,1-3-2-15,-1 1 0 16,0-3-1-16,0-2 1 16,0-1 1-16,0-1-1 15,0-5-1-15,0 1-2 16,0-3-4-16,0-3-12 15,0-2 9-15,0-2-4 16,2-4-6-16,0-3-12 16,-1-1-37-16,3-1-44 15,-2 0-109-15,-2-3-757 16</inkml:trace>
  <inkml:trace contextRef="#ctx0" brushRef="#br0" timeOffset="174308.37">12773 1148 1304 0,'0'0'12'0,"0"0"82"16,0 0-44-16,0 0-25 15,0 0-7-15,0 0-13 16,10 0-4-16,7 0-1 0,4 0 8 16,3 0 2-16,-1 0-9 15,-3 0 1 1,-4 0-2-16,-5 0-1 0,-4 0 1 16,-3 9 1-16,-4 7 1 15,0 6 0-15,0 7 2 16,-8 2 2-16,-3 1-5 15,1-3 2-15,1-3 1 16,4-5-4-16,1-3 0 16,1-3 0-16,3-3 0 15,0-4 0-15,0-3 0 16,0-3-3-16,0-2-17 16,1 0-79-16,10-1-63 15,0-10-167-15</inkml:trace>
  <inkml:trace contextRef="#ctx0" brushRef="#br0" timeOffset="174833.03">13193 1223 862 0,'0'0'296'0,"0"0"-229"16,0 0 64-16,0 0-96 16,25-63 11-16,-25 49-6 0,0 2-20 15,0 4 3 1,-7 3 0-16,-4 3-8 0,-2 2-9 16,-4 0-6-16,-1 2-2 15,0 9 1-15,2 5 1 16,4-2 0-16,5 2-4 15,3 1-2-15,4-1 4 16,0 1-6-16,11-2-3 16,5 0-5-16,3-1-8 15,0 0 5-15,-2-1-6 16,-2 1 0-16,-6-1 20 16,-6 0 0-16,-3-1 4 15,0 3 2-15,-11-3 0 16,-7-1 0-16,-3-2 0 0,1-3 0 15,0-2-1-15,6-4 3 16,2 0 3-16,5 0 27 16,5-10 8-16,2-4-11 15,0-4-24-15,13-4-6 16,6-5 0-16,5 1 0 16,4-1-5-16,-2 2 5 15,0 2-36-15,0 2-63 16,-4 5-93-16,-8 3-467 15</inkml:trace>
  <inkml:trace contextRef="#ctx0" brushRef="#br0" timeOffset="175200.06">13377 878 1259 0,'0'0'53'16,"0"0"113"-16,0 0-111 15,0 0-28-15,0 0-12 16,0 0-14-16,0 0-1 16,0 19-4-16,0 7 4 15,4 9 13-15,2 5 4 0,-2 5-5 16,3 6 2-16,-1-1-6 15,-3-2-3-15,-1-3-2 16,-2-3-3-16,0-1 1 16,0-3-1-16,0-5 3 15,0-3-2-15,-1-3-1 16,0-6-1-16,1-1-1 16,0-5-14-16,0-5-27 15,0-1-16-15,0-7-134 16,0-2-477-16</inkml:trace>
  <inkml:trace contextRef="#ctx0" brushRef="#br0" timeOffset="175850.87">13671 1136 1087 0,'0'0'54'0,"0"0"40"15,0 0-6-15,0 0-47 16,0 0-16-16,0 0-8 16,-16 33 3-16,4-12-6 15,-2 2-6-15,-1-1-1 16,1-2-5-16,1-3 3 15,3-2-4-15,4-3 1 16,4-3-2-16,2-2 0 16,0-2-3-16,5 1 2 15,12-4 1-15,4-2 0 16,3 0 3-16,4 0-2 16,-1 0 3-16,-4 0-4 0,-2 0 0 15,-4 0 0 1,-7 0-23-16,-3-1-48 0,-3-2-31 15,-4-1-71-15,0-1-593 16</inkml:trace>
  <inkml:trace contextRef="#ctx0" brushRef="#br0" timeOffset="176137.11">13750 1178 1084 0,'0'0'72'0,"0"0"20"16,0 0-6-16,0 0-66 0,0 0 10 15,0 0 38-15,2 57-19 16,-2-30-5-16,0 0-17 16,0 1-9-16,0-1-4 15,0-3-8-15,-5-3-3 16,-1-2-3-16,2-6 2 15,-1-3-2-15,3-3-2 16,2-1-35-16,0-6-18 16,0 0-72-16,0 0-81 15,4-11-112-15</inkml:trace>
  <inkml:trace contextRef="#ctx0" brushRef="#br0" timeOffset="176525.02">13907 1108 1134 0,'0'0'70'15,"0"0"31"-15,0 0-48 16,0 0-32-16,0 0 56 16,0 0-28-16,0 61-17 15,0-46-15-15,0-2-12 16,0-4-1-16,0-2-3 15,0-2 1-15,0-3-2 16,7 1 0-16,2-2-2 16,5-1 4-16,3 0-2 15,1 0 4-15,-3 0-4 0,-2 0 0 16,-3 2-1-16,-4 7 1 16,-1 7-1-16,-5 4 2 15,0 1 4-15,0 0-3 16,-7-1-2-16,-4-2 2 15,-5-5-1-15,0-2 3 16,-2-3-4-16,0-4-6 16,2-2-2-16,2-2-23 15,0 0-41-15,4-6-73 16,3-6-222-16</inkml:trace>
  <inkml:trace contextRef="#ctx0" brushRef="#br0" timeOffset="176747">13898 1126 872 0,'0'0'322'0,"0"0"-303"16,0 0 53-16,0 0-42 15,0 0 3-15,0 0 5 16,78-17-7-16,-54 14-17 15,-1 1-8-15,-2-1-6 16,-1-1-8-16,-6-1-113 16,-4-1-205-16</inkml:trace>
  <inkml:trace contextRef="#ctx0" brushRef="#br0" timeOffset="177111.03">14199 859 1171 0,'0'0'76'16,"0"0"49"-16,0 0-61 16,0 0-47-16,0 0-14 15,0 0 21-15,0 76 13 0,0-36-2 16,0 6-12-16,0 4-1 15,0 0-8-15,0-1 4 16,0-3-3-16,0-5-8 16,0-5-6-16,0-3-1 15,0-3 0-15,-1-2 0 16,1-2 0-16,0-7 1 16,0 0-1-16,0-5-2 15,0-3 2-15,0-4-2 16,0-2-19-16,0-4-24 15,0-1-11-15,2 0-66 16,4 0-33-16,1-7-320 0</inkml:trace>
  <inkml:trace contextRef="#ctx0" brushRef="#br0" timeOffset="177689.05">14502 1284 1030 0,'0'0'70'0,"0"0"-27"15,0 0 94-15,0 0-81 0,0 0-8 16,27-65 0-16,-22 47-13 15,-4 1-16-15,-1-1-3 16,0 2-3-16,-2 4 4 16,-9 3 4-16,-1 3 0 15,-5 4-17-15,-3 2-4 16,-4 2-1-16,1 11 0 16,0 6 0-16,6 1 1 15,4 0 0-15,5 0-2 16,6-2-1-16,2-2-3 15,6-3-12-15,13 0-16 16,8 0-2-16,5-2-13 16,-1-1 4-16,-5 3 7 15,-3-2 7-15,-8 4 16 16,-8-1 10-16,-7-1 3 0,0-2 2 16,-15 0 0-16,-7-3 9 15,0-2 3-15,0-3-7 16,3-1 0-16,4-2 27 15,2 0-5-15,5-5 12 16,5-6 14-16,3-3-10 16,0-4-28-16,7-4-11 15,12-4-4-15,7-2 0 16,6 0 0-16,2-1-1 16,-2 4-14-16,-2 3-41 0,-6 2-65 15,-7 4-139-15</inkml:trace>
  <inkml:trace contextRef="#ctx0" brushRef="#br0" timeOffset="178582.79">14848 881 1082 0,'0'0'68'0,"0"0"29"16,0 0-10-16,0 0-36 15,0 0 9-15,0 0-20 16,0-2-25-16,0 15-10 15,0 7 11-15,0 9 9 16,0 7-3-16,0 4-12 16,0 3 0-16,0 1-3 15,0-2 7-15,0-2-4 16,-1-3-8-16,0-1 2 16,0 0-4-16,-1-3 1 15,2-1 0-15,0-3-1 0,0-5 0 16,0-1 0-16,0-3 0 15,0-1-1-15,0-5 1 16,3-1-1-16,-1-2 0 16,0-4-9-16,0-1-12 15,0-2 15-15,0 0-9 16,1-2 5-16,-2 0-10 16,0-2 1-16,1 2-13 15,-2-2-36-15,3 0-4 16,-1 0-84-16,0-5-99 15</inkml:trace>
  <inkml:trace contextRef="#ctx0" brushRef="#br0" timeOffset="179114.07">15004 1051 1117 0,'0'0'27'15,"0"0"-24"-15,0 0 74 16,0 0-17-16,-4 55-9 16,2-37-21-16,-1-1-18 15,1-5-4-15,2-3-7 16,0-3-1-16,0-1 0 16,0-3 0-16,1-1-2 15,6-1 2-15,4 0 9 16,4 0-4-16,1-6-1 15,2 2-1-15,-4 3-3 16,-2 1-3-16,-4 2 3 16,-3 14-2-16,-4 5 2 0,-1 3 4 15,0 1 1 1,-10-2 4-16,-1-2 6 0,-1-3-4 16,-1-4-9-16,1-2 0 15,1-5 3-15,-3-2-4 16,4-4-1-16,0-1-21 15,1 0-33-15,4-8-86 16,3-7-128-16,1-2-404 16</inkml:trace>
  <inkml:trace contextRef="#ctx0" brushRef="#br0" timeOffset="179346.02">15008 1040 1058 0,'0'0'98'0,"0"0"-75"16,0 0 43-16,0 0-43 15,0 0 36-15,0 0-22 16,62-11 6-16,-41 9-24 16,0 2-15-16,-2 0 1 15,0 0-5-15,-2 0-1 16,-2 0-65-16,-1 0-134 15,-3 0-292-15</inkml:trace>
  <inkml:trace contextRef="#ctx0" brushRef="#br0" timeOffset="179684">15304 977 1119 0,'0'0'155'0,"0"0"-94"15,0 0-18-15,0 0-37 16,0 0 36-16,-40 73 12 16,26-39-28-16,4-1-8 15,2 0-7-15,3-3-8 16,4-6-2-16,1-2-1 0,0-6-2 16,4-3-1-1,9-4-5-15,1-3-23 0,4-5 1 16,0-1 10-16,-4 0 12 15,0-5 2-15,-6-4 6 16,-3-3 0-16,-4 2 1 16,-1 1 6-16,0 2 2 15,-8 1 10-15,-6 4-8 16,-1 2-11-16,-2 0-13 16,2 0-36-16,6 0-72 15,5 2-228-15</inkml:trace>
  <inkml:trace contextRef="#ctx0" brushRef="#br0" timeOffset="180073.12">15567 781 1341 0,'0'0'7'15,"0"0"40"-15,0 0-31 16,0 0-10-16,0 0 17 16,-8 87 30-16,3-43-27 15,3 7 15-15,0 3-19 16,0 3 3-16,0-1-6 0,0-4-15 15,-1-2 4-15,1-5-5 16,0-2-2-16,-1-3-1 16,2-5 1-16,0-5-1 15,1-4-1-15,0-6 1 16,0-5-1-16,0-6-7 16,0-4-18-16,0-3-14 15,0-2-41-15,0-2-53 16,0-11-172-16</inkml:trace>
  <inkml:trace contextRef="#ctx0" brushRef="#br0" timeOffset="180509.03">15658 1055 956 0,'0'0'2'15,"0"0"79"-15,0 0-25 16,0 0-25-16,59-5 32 16,-51 5-24-16,-5 9-20 0,-3 4 22 15,0 1-5-15,0 4-14 16,-11-3-1-1,0-2-13-15,1-4-2 0,1-2-2 16,4-4-4-16,3 1 0 16,2-4-3-16,0 2-9 15,5-2-35-15,9 2 15 16,2 0 31-16,-1 3 0 16,-1 2 0-16,-7 6-5 15,-5-1 6-15,-2 3 6 16,0 0-3-16,-13-1 4 15,-4-2 1-15,0-2-2 16,0-4-6-16,2-1-5 16,5-3-35-16,4-2-104 0,6 0-360 15</inkml:trace>
  <inkml:trace contextRef="#ctx0" brushRef="#br0" timeOffset="180900.67">15828 1064 1114 0,'0'0'6'16,"0"0"102"-16,0 0-47 16,0 0-21-16,0 0-8 0,61-35-7 15,-47 35-9-15,-3 0-6 16,-1 3-3-16,0 11 5 15,-5 4 5-15,-3 2 0 16,-2 4-1-16,-1 0 1 16,-12-1-6-16,-2-2-3 15,1-5 0-15,1-3-3 16,3-5-3-16,6-1-2 16,1-3 0-16,3-2-4 15,0 0 2-15,1 0-5 16,11-2 5-16,5 0 2 15,2 0 1-15,1 0-1 16,-4 0 0-16,-4 0 1 16,-5 0-2-16,-5 0-9 15,-2 0-56-15,0 0-43 0,-16 0-300 16</inkml:trace>
  <inkml:trace contextRef="#ctx0" brushRef="#br0" timeOffset="181772.26">12206 1836 1259 0,'0'0'116'16,"0"0"-116"-16,0 0 42 15,-52 61-7-15,40-32-2 16,4-2-11-16,4-1-9 15,4-2-7-15,0-6-4 16,7-4-2-16,9-4-2 0,4-4-1 16,5-6 0-1,0 0 6-15,-1 0-1 0,-2-9-2 16,-4-2-4-16,-5-3 4 16,-6 0-1-16,-4-3-1 15,-3-3 2-15,0-3 0 16,-9-4 0-16,-7 3-10 15,0 3-9-15,0 6 19 16,0 7-3-16,2 6 2 16,3 2-15-16,2 0-49 15,7 0-44-15,2 6-177 16</inkml:trace>
  <inkml:trace contextRef="#ctx0" brushRef="#br0" timeOffset="182183.99">13028 1810 229 0,'0'0'1166'15,"0"0"-1166"-15,0 0-3 16,0 0 3-16,0 0 15 15,0 0 23-15,11 74 1 16,-8-45-3-16,0 1-18 16,0-3-7-16,-2-2-7 15,0-4-3-15,1-3 1 16,-2-3-2-16,0-4 0 16,0-2-34-16,0-6-127 0,0-3-436 15</inkml:trace>
  <inkml:trace contextRef="#ctx0" brushRef="#br0" timeOffset="182843.22">13813 1830 1072 0,'0'0'9'0,"0"0"36"16,0 0-1-16,74-13 25 15,-54 13-10-15,-4 0-30 16,-4 10-20-16,-5 7 4 16,-5 5 13-16,-2 2 7 15,-5 1-6-15,-11-2 5 16,-5-4-18-16,0-1-6 15,4-5 0-15,3-6 1 16,5-1 1-16,7-4 6 16,2-2-14-16,0 0-2 0,5 0-7 15,13 0 7-15,11 0 3 16,3-2 1-16,0-4-4 16,-2 1 0-16,-2 3 1 15,-6-1-2-15,-6 3-29 16,-5 0-85-16,-5 0-133 15,-6 0-893-15</inkml:trace>
  <inkml:trace contextRef="#ctx0" brushRef="#br0" timeOffset="183411.05">14458 1788 1025 0,'0'0'198'0,"0"0"-191"0,0 0 56 15,0 0-33-15,0 0-2 16,61-18 8-16,-42 18-17 16,1 0-7-16,-6 0-7 15,-3 7 0-15,-7 6 1 16,-4 4 6-16,0 3 2 15,-9 0 2-15,-11-1-8 16,-5-4-6-16,4-1-2 16,4-4 0-16,8-4 0 15,6-3 0-15,3-2-2 16,0-1-24-16,17 0-41 16,7 0 46-16,5 0 19 15,-2 0-7-15,-8 6 1 0,-6 5 2 16,-8 3 1-1,-5 3 3-15,-2 0 2 0,-16 0 20 16,-7-4 0-16,-5 0-9 16,-1-3 2-16,5-2-5 15,2-4-8-15,9-1-1 16,7-3-33-16,5 0-121 16</inkml:trace>
  <inkml:trace contextRef="#ctx0" brushRef="#br0" timeOffset="184053.12">15067 1844 1183 0,'0'0'25'0,"0"0"72"0,0 0-86 16,0 0 7-16,-40 64 21 15,24-40-11-15,-1-3-12 16,3-4-7-16,2-1-6 16,3-5-2-16,5-2-1 15,3-5 0-15,1 0-4 16,0-1-2-16,16-3 6 15,5 0 6-15,6 0-2 16,3 0 2-16,-1 0-5 16,-4-2-1-16,-4 1 0 15,-4 0-21-15,-7 0-29 16,-5-1-20-16,-5 2-64 0,0-3-28 16,-7 1-776-1</inkml:trace>
  <inkml:trace contextRef="#ctx0" brushRef="#br0" timeOffset="184304.079">15086 1836 692 0,'0'0'422'16,"0"0"-349"-16,0 0 43 15,0 0-81-15,0 0 2 16,0 0 32-16,0 48-11 15,0-17-11-15,0 5-13 16,0-1-10-16,0-2-10 16,-2-3-8-16,-2-5-3 0,1-2-3 15,0-6 0 1,2-2-2-16,1-4-40 0,0-7-26 16,0-2-104-16,8-2-276 15</inkml:trace>
  <inkml:trace contextRef="#ctx0" brushRef="#br0" timeOffset="184957.079">15910 1823 1162 0,'0'0'151'0,"0"0"-116"16,0 0 53-16,0 0-68 15,0 0 10-15,0 0-15 16,-51-3-10-16,36 3-3 15,1 0 1-15,1 0 3 16,2 0-3-16,1 1 3 0,5 1-1 16,1 0-2-16,2 0-2 15,0 1-1-15,0-1-1 16,1 3-3-16,-1 2 4 16,-1 1 0-16,0 3-1 15,-1-1 0-15,1 3 2 16,-1 0-1-16,1 0 0 15,0-1 0-15,1-4-1 16,0-1 1-16,0-3 0 16,2-3-1-16,0 0 1 15,0-1-4-15,0 0-3 16,0 0-17-16,4 0 0 16,8 0 24-16,3-1 0 0,1-2 1 15,0 3-2-15,-4 0 1 16,-3 0-3-16,-3 12-1 15,-3 1 4-15,-1 3 4 16,-2 1 0-16,0 0-3 16,-5-2 2-16,-4-1 2 15,-4-2-3-15,1-3 4 16,-2-1 1-16,-3-3-6 16,0-3-1-16,-3-1 0 15,2-1-9-15,-1 0-44 16,3-5-31-16,4-4-153 15</inkml:trace>
  <inkml:trace contextRef="#ctx0" brushRef="#br0" timeOffset="186210.357">11812 132 1058 0,'0'0'3'0,"0"0"12"16,0 0 74-16,1 58-45 16,-1-29-13-16,-1-2-4 15,-5-2-10-15,-2-2-6 0,1-4-2 16,0-5-6-16,0-4 3 15,4-5-4-15,2-1 0 16,1-4-1-16,0 0 6 16,0 0 3-16,0-6 42 15,2-7-38-15,7-2-12 16,-2-1 3-16,4-4 6 16,1-3 15-16,0-3-14 15,3 0-9-15,-1 6-1 16,-2 9-1-16,-1 5-1 15,-4 6 2-15,-1 0-2 16,-1 15 2-16,0 8 5 0,-1 6 20 16,-2 0-5-1,-2-1-5-15,0-3-8 0,0-5-7 16,0-2 0-16,0-5 0 16,0-4-4-16,0-2 1 15,0-5-43-15,0-2-78 16,4 0-144-16,8-7-164 15</inkml:trace>
  <inkml:trace contextRef="#ctx0" brushRef="#br0" timeOffset="186441.9">12082 271 1084 0,'0'0'112'16,"0"0"-39"-16,0 0 33 15,0 0-70-15,0 0-5 16,0 0 6-16,43 0 2 16,-21 0-18-16,2 0-5 15,1 0-13-15,-2 0-3 16,-5 0 0-16,-2-2-1 16,-8 2-37-16,-4 0-74 15,-4 0-128-15,-3 0-179 16</inkml:trace>
  <inkml:trace contextRef="#ctx0" brushRef="#br0" timeOffset="186673.09">12114 364 234 0,'0'0'748'0,"0"0"-688"16,0 0 60-16,0 0-29 15,0 0 16-15,0 0-41 16,13 13-18-16,1-12-17 15,2 1-3-15,3-2-16 16,3 0-8-16,0 0 5 16,-1 0-2-16,-1 0-7 15,-3 0 1-15,-2-2-1 16,-5-1-12-16,-3 1-50 16,-1 0-81-16,-1 1-171 0</inkml:trace>
  <inkml:trace contextRef="#ctx0" brushRef="#br0" timeOffset="187146.319">12641 146 1336 0,'0'0'77'16,"0"0"70"-16,0 0-99 16,0 0-8-16,0 0-18 0,0 0-22 15,-46 28-1-15,25-3-1 16,1 7 4-16,1-1-4 16,4 0 4-16,3-3-1 15,5-1-1-15,3-7-3 16,4 0 2-16,0-6-2 15,6-1 1-15,6-5-4 16,2-2 1-16,4-2-5 16,0-4-2-16,2 0 6 15,-2 0 0-15,-4-6 0 16,-4-2 1-16,-2-2 3 16,-4 0 1-16,-4-1 0 15,0 0 0-15,0 3 1 0,-8 3 3 16,-2 4 8-16,-3 1 0 15,-2 0-11-15,-2 6-2 16,-1 7 2-16,4 0-1 16,3 3 0-16,2-1-19 15,5-1-53-15,3-3-170 16</inkml:trace>
  <inkml:trace contextRef="#ctx0" brushRef="#br1" timeOffset="192546.04">4581 647 1349 0,'0'0'30'0,"0"0"91"16,0 0-89-1,0 0-32-15,0 0-1 0,0 0 0 16,25-23 1-16,-10 18 1 15,-2 2-1-15,-1 1 0 16,-4 2 0-16,-3 0 0 16,-2 0 0-16,-2 6 0 15,-1 8 7-15,0 4 2 16,-1 4-4-16,-11 2 3 16,1-3-3-16,-3 1-5 15,5-3 3-15,1-3-3 16,4-3 1-16,2-3-1 0,2-1 0 15,0-3-6 1,5 0 3-16,6-2 1 0,0-3-6 16,7-1 6-16,-2 0 1 15,0 0-1-15,-2-5-18 16,-5-1-57-16,0-3-82 16,-7 1-184-16</inkml:trace>
  <inkml:trace contextRef="#ctx0" brushRef="#br1" timeOffset="192802.99">4632 426 1373 0,'0'0'30'16,"0"0"92"-16,0 0-70 16,0 0-35-16,0 0 3 15,0 0-11-15,-7-15-9 16,7 15-4-16,0-2-32 16,0 2-61-16,3 0-209 15</inkml:trace>
  <inkml:trace contextRef="#ctx0" brushRef="#br1" timeOffset="194742.97">5362 665 892 0,'0'0'152'16,"0"0"-68"-16,0 0 52 15,0 0-78-15,0 0-6 0,0 0 13 16,59-43-26 0,-57 32-6-16,-1-2-24 0,-1-2-1 15,0 1-5-15,0 1 0 16,0 6-1-16,-8 0 8 16,0 4 7-16,-6 3-4 15,0 0-7-15,-6 10-6 16,-1 7-4-16,-2 8 3 15,1 3 0-15,4 1 1 16,2-2-1-16,5-2 1 16,4-6-1-16,5-2-2 15,2-6-5-15,0-6-4 16,9-3 0-16,6-2-3 16,2 0 2-16,1-7 10 15,-1-4 2-15,-1-4-1 0,-2 1 1 16,-3 1 0-1,-1-1 0-15,-2 1 1 0,-2 6 0 16,-2 1 0-16,-1 4 0 16,-2 2-1-16,2 0-10 15,-1 2-2-15,3 6 13 16,3 3 1-16,-2 1 4 16,1 1-1-16,-1-1-2 15,1-1 0-15,-1-1-1 16,1-1 0-16,0-3-1 15,0-2-3-15,2 0-1 16,2-4-72-16,-1 0-48 0,1-3-109 16</inkml:trace>
  <inkml:trace contextRef="#ctx0" brushRef="#br1" timeOffset="195237.827">5715 436 1103 0,'0'0'104'0,"0"0"3"16,0 0 21-16,0 0-80 0,0 0-5 15,0 0-27 1,-26-12-9-16,11 12-6 0,3 0-1 15,-1 3 1-15,1 3-1 16,4-3 0-16,1 3 0 16,2-1 0-16,0 2-2 15,3 1 1-15,0 2-5 16,2 2 6-16,0 5-3 16,0 0 1-16,0 4 1 15,0 0 0-15,5 1 1 16,-3 2-1-16,0 2 1 15,-2 2 2-15,0-1-2 0,0-1 2 16,0 0 0-16,0-4 0 16,-2 0-2-16,2-4 2 15,0-3-2-15,0-3 3 16,0-2-3-16,6-3 1 16,2-2-1-16,3-3 0 15,0-2 0-15,3 0 0 16,-3 0-6-16,5 0-9 15,-2-5-26-15,0-4-66 16,-1 0-112-16,-4 0-374 16</inkml:trace>
  <inkml:trace contextRef="#ctx0" brushRef="#br1" timeOffset="195539.04">5855 603 790 0,'0'0'457'16,"0"0"-338"-16,0 0 27 16,0 0-106-16,0 0-21 15,0 0-8-15,0 3-9 16,0 15-2-16,0 6 12 16,3 5 8-16,0 1-8 15,1 2-2-15,-1-1-5 16,-1 0-2-16,0-2 0 15,-2-1-3-15,0-3 0 16,0-5 1-16,0 0-2 0,0-6 1 16,-7-3-12-16,-3-2-13 15,-3-4-7-15,-2-4-15 16,-4-1-117-16,1-1-287 16</inkml:trace>
  <inkml:trace contextRef="#ctx0" brushRef="#br1" timeOffset="195735.06">5774 487 419 0,'0'0'867'16,"0"0"-865"-16,0 0 20 0,0 0-22 15,0 0-53-15,0 0-143 16,9-5-464-16</inkml:trace>
  <inkml:trace contextRef="#ctx0" brushRef="#br1" timeOffset="196296.09">5969 414 1268 0,'0'0'3'16,"0"0"0"-16,0 0-1 0,0 0-1 16,0 0 2-1,79-7 6-15,-52 3 5 0,-1 1-4 16,-7 1-1-16,-5 2-9 15,-5 0 3-15,-5 2-1 16,-3 11-1-16,-1 6 14 16,0 6-1-16,-5 5 16 15,-3 5 12-15,-2 3-14 16,3-2-19-16,2 0-5 16,1-3-1-16,3-3-3 15,1-4 0-15,0-1 0 16,0-4-5-16,0-4 5 15,0-3-1-15,0-4 1 16,0-4 0-16,0-1-4 0,0-1-6 16,-4-2-19-16,-10-1 3 15,1-1-2-15,-3 0-19 16,0 0-68-16,2-1-17 16,3-5-304-16</inkml:trace>
  <inkml:trace contextRef="#ctx0" brushRef="#br1" timeOffset="196799.079">6511 538 1267 0,'0'0'6'15,"0"0"65"-15,0 0-40 16,0 0-20-16,0 0 18 15,-75 53 1-15,46-34-6 0,-1-4-6 16,0 1-9 0,6-3-1-16,8-5 0 0,6-3-4 15,8-2-2-15,2-2-2 16,0 1-10-16,2 1-3 16,14 3 9-16,0 0 4 15,5 1-1-15,1 2 2 16,-3 0-1-16,-3 1 0 15,-3 3 1-15,-1-3-2 16,-4 1 3-16,-2-1-1 16,-2-3 0-16,-1-1 0 15,-2-2 1-15,0-2 1 16,-1-1-3-16,0-1 0 16,0 0-99-16,0 0-151 15</inkml:trace>
  <inkml:trace contextRef="#ctx0" brushRef="#br1" timeOffset="198173">6726 607 1025 0,'0'0'59'0,"0"0"62"15,0 0-73-15,0 0-8 16,0 0 3-16,0 0-2 15,33-44-24-15,-32 32 6 16,-1 0-11-16,0-1-5 16,-1 3 5-16,-8 4 21 15,0 3 3-15,-3 3-10 16,-1 0-17-16,-3 7-7 16,-2 10-2-16,0 4-2 0,0 3 2 15,4-2 0 1,1 1 0-16,3-4-1 0,6-1-1 15,4-6-4-15,0-4-2 16,2-3-12-16,13-5-25 16,4 0 2-16,2-4 26 15,3-8 8-15,-5-1-10 16,-1 0-5-16,-2-1-1 16,-5 1 20-16,-2 3 3 15,-4 4 2-15,-5 4 0 16,0 2 0-16,0 0 14 15,0 7-5-15,0 6 23 16,3 0-11-16,-1 0-5 0,4-1-11 16,-1-1-4-16,6-3-1 15,0-5-2-15,6-3 0 16,0 0-70-16,2-4-114 16,-1-7-785-16</inkml:trace>
  <inkml:trace contextRef="#ctx0" brushRef="#br1" timeOffset="198613.22">7114 380 1114 0,'0'0'95'0,"0"0"71"16,0 0-91-16,0 0-24 15,0 0-9-15,0 0-27 16,0 0-5-16,-52-32-8 16,36 32 2-16,0 0-4 15,1 0 0-15,3 0 0 16,5 0 1-16,-2 2-1 16,5 5-1-16,1 2-1 15,-1 3-1-15,4 2 0 16,0 5 1-16,0 0 1 15,0 4 0-15,4 2 1 16,1 2-1-16,-1 4 1 0,-4 1 0 16,0 1 0-16,0-1 2 15,0-2 1-15,0-1-3 16,-4-4 3-16,0-2-3 16,3-4 0-16,1-4 2 15,0-4-4-15,0-2 3 16,2-4-3-16,8-3-13 15,8-2-45-15,4 0-44 16,1-7-37-16,3-5-438 16</inkml:trace>
  <inkml:trace contextRef="#ctx0" brushRef="#br1" timeOffset="198915.07">7247 549 1373 0,'0'0'4'0,"0"0"112"16,0 0-60-16,0 0-50 15,0 0-1-15,0 0-5 16,-1 31 0-16,1-4 15 16,0 3 4-16,1 3-4 15,1-1-8-15,0 2 0 16,1-3-4-16,-2 1 2 15,-1-5-5-15,0-1 2 0,0-5 0 16,0-4-2 0,-1-4-1-16,-7-4 0 0,-5-3-21 15,2-4-15-15,-4-2-41 16,0 0-175-16,1-13-933 16</inkml:trace>
  <inkml:trace contextRef="#ctx0" brushRef="#br1" timeOffset="199109.27">7217 408 1306 0,'0'0'41'15,"0"0"-12"-15,0 0 30 0,0 0-58 16,0 0-1-16,0 0-36 15,5-5-97-15,-1 8-161 16,-2 7-632-16</inkml:trace>
  <inkml:trace contextRef="#ctx0" brushRef="#br1" timeOffset="199384.87">7431 632 1324 0,'0'0'1'0,"0"0"86"16,0 0-28-16,0 0-49 15,0 0 0-15,0 0 3 16,30 1 11-16,-8-1-15 15,1 0-3-15,2 0-4 16,-3-1 2-16,-3-4-4 16,-4 2-42-16,-3-2-111 15,-7 0-232-15</inkml:trace>
  <inkml:trace contextRef="#ctx0" brushRef="#br1" timeOffset="199687.02">7713 432 1113 0,'0'0'258'16,"0"0"-234"-16,0 0 55 15,0 0-79-15,0 0 3 16,0 0 0-16,-5 67 18 15,5-36 4-15,0 1 2 16,0-1-19-16,0 0 0 16,0-4-5-16,0-3-1 0,0-4-1 15,0-3 0 1,0-3-1-16,0-4 1 0,0-3-1 16,0-4-30-16,0-3-90 15,0 0-193-15</inkml:trace>
  <inkml:trace contextRef="#ctx0" brushRef="#br1" timeOffset="200180.96">7826 331 1300 0,'0'0'53'0,"0"0"-3"16,0 0 28-16,0 0-67 15,0 0-4-15,0 0-4 16,14 0 3-16,5 0-6 15,2 0 2-15,3 0-1 16,-1-1 2-16,-5 1-3 0,-4 0-2 16,-1 0 2-16,-5 10 0 15,-4 7 0-15,0 6 7 16,-4 8-1-16,0 7 2 16,0 0 6-16,-6 4-1 15,1-2-9-15,0-2-3 16,0-2 0-16,5-4-1 15,0-3 0-15,0-3 0 16,0-4 0-16,0-2 0 16,0-4 0-16,0-3 0 15,0-3 0-15,0-4 0 16,-2-1 0-16,-11-2-11 16,-3-2-25-16,-6-1-70 0,-4 0-193 15</inkml:trace>
  <inkml:trace contextRef="#ctx0" brushRef="#br1" timeOffset="201238.449">8259 1073 790 0,'0'0'185'0,"0"0"-174"15,0 0 103-15,0 0-68 16,64 2 17-16,-40-2-9 15,2 0-32-15,3 0 4 16,3 0-11-16,2 0-1 16,1 1-6-16,2 2-3 15,1-2-5-15,0 3 4 16,-1-2-3-16,-1 2-1 16,0 0 0-16,-1-1 1 0,4 1-1 15,6-1 0 1,3 0 1-16,-1-2-1 0,-1-1-1 15,-5 0 0-15,-2 0 1 16,-1 0 0-16,0 0 1 16,0-2-1-16,-2-2 0 15,0 1 0-15,-1 0 0 16,-2 1-2-16,-3-4 2 16,0 4 1-16,-2-1-1 15,-2 0 1-15,-3 2-2 16,-2-2 2-16,-1 2-1 15,-4-1 0-15,-1 1 0 16,-2 0 0-16,-4 0 0 16,-1 0 0-16,-1 1 0 0,-4 0 1 15,1 0-2-15,-1-1 2 16,-2 0-2-16,3 0 1 16,-1-1 0-16,2 1 0 15,0-1-18-15,-1-1-24 16,1 1-3-16,0-1-35 15,-1 1 40-15,-1-1-73 16,-2-1 42-16,-1 1-191 16</inkml:trace>
  <inkml:trace contextRef="#ctx0" brushRef="#br1" timeOffset="202056.76">8381 739 886 0,'0'0'174'16,"0"0"-171"-16,0 0 29 15,0 0-16-15,0 0 1 16,0 0-1-16,48-11 1 15,-36 4 4-15,-1 1-9 16,-3 0 9-16,-4-1-12 16,-2-1 7-16,-2-1 7 0,0-1-23 15,-5 0 0-15,-6 1-6 16,-5 3 6-16,0 4 0 16,-2 2 0-16,-1 0 6 15,2 14-5-15,1 6-1 16,0 5 6-16,5 1 7 15,3 2 27-15,2-2-17 16,6-4-16-16,0-3-6 16,12-2 1-16,5-5 4 15,4-3 4-15,3-7 1 16,2-2-5-16,0 0-6 0,-2 0-15 16,-3-10-96-16,-8 0-196 15</inkml:trace>
  <inkml:trace contextRef="#ctx0" brushRef="#br1" timeOffset="202306.06">8567 648 1171 0,'0'0'23'16,"0"0"54"-16,0 0 1 15,35 63-13-15,-21-40 11 16,4 0-48-16,1 1-10 0,-1-4-11 16,-2-3 0-1,-1-3-4-15,-4-4-2 0,-3-3-1 16,-3-4-25-16,-3-3-78 16,-2 0-121-16,0-1-114 15</inkml:trace>
  <inkml:trace contextRef="#ctx0" brushRef="#br1" timeOffset="202541.01">8713 619 1153 0,'0'0'132'0,"0"0"-132"0,0 0 82 15,0 0-32 1,-26 75-5-16,12-50-8 0,-2 2-11 15,1-3-7-15,0-2-12 16,0-3-7-16,4-2 1 16,3-5-3-16,2-3-2 15,4-5-52-15,2-4-114 16,0 0-230-16</inkml:trace>
  <inkml:trace contextRef="#ctx0" brushRef="#br1" timeOffset="203174.1">8924 683 1291 0,'0'0'22'15,"0"0"8"-15,0 0-6 16,-64 30-16-16,45-13 3 15,4 0 12-15,5-1 13 16,6 0-24-16,2-4-6 16,2-2-6-16,4-2-2 15,12-3-2-15,5-3 3 16,3-2-2-16,4 0-2 16,-3-5-11-16,1-5-7 15,-6 1-11-15,-6-6-5 0,-3-1 7 16,-3 0-12-16,-5-4 13 15,-3-1-23-15,0-3 43 16,0-2 11-16,0 1 11 16,0 3 53-16,-2 6-20 15,1 5 32-15,0 7 4 16,0 4-21-16,1 0-59 16,0 17 3-16,0 8-3 15,7 7 11-15,-2 1 7 16,-2 0-5-16,-2-1-5 15,0-4-4-15,-1-3-2 16,0-2-2-16,0-6 1 0,0-5-2 16,0-6 1-16,0-4 0 15,0-2-1-15,2 0-5 16,4-10-9-16,3-7 6 16,1-6 1-16,6-3-5 15,1 0-30-15,2 6-17 16,0 6 3-16,-4 10 1 15,-2 4 16-15,-6 7 19 16,-2 10 19-16,-5 3 2 16,0 0 8-16,1-1-5 15,1-1-3-15,4-4-2 16,4-5-22-16,4-2-82 16,3-6-72-16,2-1-380 0</inkml:trace>
  <inkml:trace contextRef="#ctx0" brushRef="#br1" timeOffset="203904.53">9381 738 761 0,'0'0'280'0,"0"0"-136"15,0 0 34-15,0 0-58 16,0 0-62-16,0 0-36 16,-57-36-18-16,36 53-4 15,-1 2 1-15,2 0 0 16,1 1 1-16,8-1-1 15,0-4-1-15,5-2 0 0,6-5-1 16,0-4-3 0,0-3-4-16,10-1-8 0,6 0-7 15,2-5 14-15,4-7-9 16,-2-1 0-16,-1-3-11 16,0-3-6-16,-1 3-17 15,-1 3 7-15,-4 6 15 16,-4 7 17-16,-2 0 10 15,-3 11 3-15,-2 3 35 16,1 4-17-16,-3-3 4 16,2-1-5-16,-2-3-4 15,0-2-9-15,0-5-1 16,2-2-2-16,-2-2 1 0,2 0 4 16,1 0 13-1,-1-5 4-15,4-6-20 0,2-2-3 16,3-4 2-16,2 0-2 15,2 3 0-15,0 3-7 16,-1 8-3-16,-4 3 0 16,-2 2 3-16,-1 10 2 15,0 1 4-15,0 1 1 16,2-2-1-16,2-4 1 16,0-1-1-16,3-5 0 15,2-2-5-15,1 0-11 16,0-4-3-16,-3-4 15 0,-3-2-10 15,-4-1 10 1,-5-2 4-16,-2 0 1 0,0-1 2 16,0-1 3-16,-5 1 18 15,-1 5-5-15,1 5 35 16,1 4 4-16,0 0-50 16,1 7-7-16,-3 11-3 15,1 2 3-15,3 4-4 16,1 0 4-16,-2 2-4 15,2-1 4-15,1-1-2 16,-1-1 2-16,0-4-2 16,-2-1-1-16,-3-5-52 15,-1-5-39-15,-2-5-50 16,-1-3-204-16</inkml:trace>
  <inkml:trace contextRef="#ctx0" brushRef="#br1" timeOffset="204252.67">9822 757 805 0,'0'0'230'16,"0"0"-178"-16,0 0 54 15,0 0-46-15,0 0-3 16,0 0-8-16,51-52-17 15,-51 43 2-15,0-2-15 0,-10 3-13 16,-4 4 2-16,-3 3 0 16,-2 1 4-16,-3 7-12 15,1 12-3 1,3 3 1-16,1 4 2 0,4 0 9 16,5-2-3-16,5-3-4 15,3-3-2-15,3-3 0 16,12-4-2-16,6-2 2 15,4-5 0-15,1-4-10 16,1 0-18-16,-2 0-12 16,-3-4-66-16,-4-3-198 15</inkml:trace>
  <inkml:trace contextRef="#ctx0" brushRef="#br1" timeOffset="204891.19">9629 1022 623 0,'0'0'398'0,"0"0"-392"0,0 0 64 15,0 0-32-15,0 0 16 16,0 0-22-16,50 0-14 16,-22 0 10-16,6-1-17 15,5-3-5-15,3 2 2 16,-2-1-7-16,-2-1 1 16,0 2 0-16,-6 0 1 15,0 0 0-15,-4 1 2 16,-5-2 0-16,-7 2-5 15,-5-1 1-15,-7 2 1 0,-2-1 0 16,-2 1 12 0,0 0-8-16,0-2-6 0,-9 2-112 15,-6 0-194-15</inkml:trace>
  <inkml:trace contextRef="#ctx0" brushRef="#br1" timeOffset="207862.079">3974 1482 1306 0,'0'0'1'15,"0"0"0"-15,0 0 6 16,0 0 3-16,-5 56-2 16,4-43 2-16,0 0-9 15,1-3 1-15,0-2-2 16,0-3 0-16,0-3-1 16,0 0-1-16,0-2-6 15,7 0 8-15,5 0 5 0,3-3 7 16,3-2-5-16,1 0-4 15,-2 3-3-15,0 2 0 16,-2 0 0-16,-3 5 0 16,-3 9 0-16,-2 0 3 15,-7 5 1-15,0-2 1 16,0 1-2-16,-5-3 5 16,-6 0 3-16,-5-2 1 15,2-3 3-15,0-4-12 16,-1-3 7-16,2-1-10 15,1-2-11-15,0 0-39 0,2-2-92 16,-1-9-203 0</inkml:trace>
  <inkml:trace contextRef="#ctx0" brushRef="#br1" timeOffset="208103.94">3937 1473 1314 0,'0'0'55'15,"0"0"38"-15,0 0-43 0,0 0-46 16,0 0 7-16,0 0 0 16,57-23 0-16,-36 18-7 15,2 0-4-15,-1 3 0 16,1 0-9-16,-2 1-118 15,-3 1-158-15</inkml:trace>
  <inkml:trace contextRef="#ctx0" brushRef="#br1" timeOffset="208492.12">4254 1446 1322 0,'0'0'47'0,"0"0"-41"0,0 0 36 16,0 0-37-16,0 0 50 15,0 0-20-15,32 59-9 16,-11-45-10-16,0-2-10 16,3-1 1-16,-1-4-3 15,-1-1-1-15,-1-1-2 16,-3-2 1-16,-5-1-1 15,-6 0-1-15,-4-2 0 16,-3 2-3-16,0 0 2 16,0 3-2-16,0 5 2 15,-11 5 1-15,-6 3 4 16,-1 1-3-16,-2 1-1 16,0 0 0-16,1-4 0 15,0-2 0-15,1-1 0 16,3-5 0-16,3 0 0 0,5-4-6 15,3-3-25-15,4-1-50 16,0 0-78-16,0-3-282 16</inkml:trace>
  <inkml:trace contextRef="#ctx0" brushRef="#br1" timeOffset="209257.99">4583 1546 1161 0,'0'0'150'0,"0"0"-56"16,0 0 32-16,0 0-94 15,0 0-6-15,0 0 6 16,0-2-11-16,0 2-17 15,0 9-4-15,-4 5 0 16,-2 4 0-16,-1 4 1 0,2-1-1 16,3 0-1-16,2-2 0 15,0-2 0-15,0-2 0 16,7-5-4-16,4-2-5 16,2-5-18-16,4-3 9 15,1 0-7-15,0 0 12 16,0-5 4-16,-4-5-3 15,-1-2 4-15,-4-2 5 16,-4-2 4-16,-3-1 2 16,-2-4 0-16,0-3-1 15,0 0 0-15,-8 0 2 16,-2 1-3-16,-2 6 10 16,0 5 15-16,2 4 1 15,0 6 6-15,-3 2-8 0,2 0-21 16,0 8-3-16,-2 9-4 15,2 0 2-15,5 3-10 16,2 0-21-16,4-2-30 16,0-1-109-16,0-4-226 15</inkml:trace>
  <inkml:trace contextRef="#ctx0" brushRef="#br1" timeOffset="211017.63">4991 1477 1159 0,'0'0'89'0,"0"0"65"0,0 0-64 16,0 0-60-16,0 0 2 16,0 0-13-16,0-2-17 15,0 7-2-15,0 9 0 16,0 5 8-16,0 3-1 16,0 2 5-16,0 0-4 15,0 0-5-15,0-3-1 16,0-2-1-16,0-5 0 15,-2 1-1-15,2-6 0 16,0-3-20-16,0-3-10 16,0-2-31-16,0-1-87 15,0 0-100-15,-1-1-513 0</inkml:trace>
  <inkml:trace contextRef="#ctx0" brushRef="#br1" timeOffset="211369.09">4901 1519 379 0,'0'0'866'15,"0"0"-820"-15,0 0 66 16,0 0-63-16,0 0-28 0,0 0 11 15,-3-2-10 1,3-2-14-16,0 0-7 0,9-3 2 16,9-3-2-1,0-2 1-15,6 1 5 0,-2-2-2 16,1 1-4-16,-2-3 3 16,-4 4-3-16,1 1 0 15,-8 4-1-15,-4 2 0 16,-3 4 0-16,-3 0-10 15,0 0-25-15,0 0-70 16,0 0-105-16,-5 2-398 16</inkml:trace>
  <inkml:trace contextRef="#ctx0" brushRef="#br1" timeOffset="-208721.771">5540 1557 1239 0,'0'0'5'16,"0"0"5"-16,0 0-5 15,0 0-2-15,0 0 5 16,66-22 0-16,-45 19 2 15,-4 3-3-15,-3 0-7 16,-4 0 3-16,-4 0-2 16,-4 9 4-16,-2 1 7 15,0 4 10-15,-4 0-11 16,-10 1 1-16,-4-2-5 16,2 0-2-16,2-4-1 15,3-2-3-15,4-3 6 16,4-3-6-16,3-1 0 15,0 0-1-15,0 0-5 0,7 0-7 16,9 0 8 0,1-1-1-16,1 0 4 0,-3 1-1 15,-3 0-3-15,0 2 2 16,-6 8 3-16,-3 2 0 16,-3-1 3-16,0 3 8 15,0-1 7-15,-6 0-8 16,-4-2 0-16,-2-1 7 15,0 0-8-15,1-4 4 16,-2-3-9-16,3 1-3 16,1-3-1-16,0-1-13 15,5 0-35-15,4-3-61 0,0-8-189 16</inkml:trace>
  <inkml:trace contextRef="#ctx0" brushRef="#br1" timeOffset="-208197.66">5852 1547 1247 0,'0'0'11'16,"0"0"97"-16,0 0-54 0,0 0-49 16,0 0-4-16,0 0-1 15,27-37 0-15,-11 34 0 16,-1 1 1-16,-1 2 2 16,0 0-3-16,-7 9 5 15,-3 6 4-15,-4 3 4 16,0 4 2-16,-2-2-5 15,-14 2 4-15,-2-1-7 16,-2-4-3-16,2-3-2 16,5-1-1-16,3-6 2 0,5-2-1 15,3-2-1 1,2-1-1-16,0-1 0 0,0 1-8 16,0 2 5-16,11-3 3 15,1 2 0-15,1-2 11 16,3-1-4-16,-2 0-5 15,2 0 0-15,-5 0 0 16,-2 0 0-16,-4 0-2 16,-3 0 0-16,-2 0 0 15,1 0 0-15,-1 0-4 16,1 0-17-16,1 0-56 16,1-1-72-16,2-2-200 15</inkml:trace>
  <inkml:trace contextRef="#ctx0" brushRef="#br1" timeOffset="-207748.08">6430 1493 1295 0,'0'0'37'0,"0"0"-20"15,0 0 9-15,0 0-10 0,-71 41 18 16,41-28 6-16,2 0-7 16,0-2-19-16,2-1-1 15,4-2 0-15,5-2-7 16,8-2 3-16,3-3-3 15,6 0-6-15,0 1-3 16,0 4-7-16,0 1 4 16,13 3 6-16,2 1 0 15,2 2 3-15,-1-2-3 16,0 1 0-16,-2-2 1 16,-1 0-1-16,-2-2 1 15,-3-1-3-15,-2 1 4 16,-3-4 0-16,-1-1-2 15,0-1 1-15,-2-2 1 16,0 2-2-16,0-2-10 0,0 0-68 16,0 0-116-16</inkml:trace>
  <inkml:trace contextRef="#ctx0" brushRef="#br1" timeOffset="-205542">6698 1526 1071 0,'0'0'111'0,"0"0"15"16,0 0 8-16,0 0-71 15,0 0-18-15,0 0-13 16,0 0-1-16,0 0-7 16,-5 0-15-16,-4 0-8 15,-4 0 0-15,1 0-1 16,-1 1 0-16,-1 2 0 16,2 0-1-16,-1 2 0 15,4-3-1-15,2 1 0 16,0-1-1-16,3-1 1 15,1 0-4-15,1-1 2 0,2 2-11 16,-2 2 7-16,2 2-1 16,0 4 5-16,0 2 3 15,0 3-1-15,0 1 2 16,0-2 0-16,0-1 1 16,0 0-1-16,0-4-1 15,0-1 1-15,0-4 0 16,0-3 0-16,0 1 0 15,0-2-3-15,0 0-2 16,0 0-13-16,7 0-2 16,1-3 16-16,2-4 4 15,5 1 1-15,-2 1-1 0,0 3-2 16,-2 2-5-16,0 0 4 16,-3 5-3-16,-2 7 4 15,1-1 2-15,-3 3-1 16,-3-1 1-16,0 1 1 15,-1-1 0-15,0-3 1 16,-1-1-1-16,-9 1 1 16,1-2-2-16,-2-2-1 15,-3 1 0-15,1-4-4 16,-1 3-3-16,1-3-6 16,1 0-9-16,2-2-34 15,2-1 0-15,3 0-65 16,4 0-118-16,1-4-707 15</inkml:trace>
  <inkml:trace contextRef="#ctx0" brushRef="#br1" timeOffset="-205039.68">6955 1490 1276 0,'0'0'52'0,"0"0"88"16,0 0-60-16,0 0-54 0,0 0-5 16,0 0-1-1,0 0-16-15,-54 35-3 0,34-11-1 16,1 5 3-16,4 0 0 15,2 0 2-15,4-1-2 16,3-1-1-16,6-2-2 16,0-6-1-16,0-3-1 15,13-3-1-15,3-5 2 16,3-2-2-16,1-5-14 16,2-1 4-16,-1 0 2 15,-4-2 6-15,-3-5 0 16,-4-4-1-16,-5-2 4 15,-3-2 2-15,-2 0-1 0,0 0 1 16,0 2 0-16,-7 4 1 16,2 4 4-16,-1 3 5 15,1 2 1-15,0 0-2 16,-3 0-9-16,-2 9-1 16,-3 4-3-16,1 1 0 15,3 0-25-15,2-1-44 16,3-3-155-16,-1-1-440 15</inkml:trace>
  <inkml:trace contextRef="#ctx0" brushRef="#br1" timeOffset="-203411.711">7362 1515 1032 0,'0'0'191'16,"0"0"-107"-16,0 0 31 15,0 0-66-15,0 0-28 16,0 0-14-16,0 10-6 15,0 6 7-15,0 3 11 16,0 4-1-16,1 1-7 16,3-2-3-16,-2 0-3 15,4-3-2-15,-2-2-3 0,-1-3 0 16,1-1 3 0,-1-4-3-16,-2-2-2 0,1-2-15 15,-2-2-50-15,0-3-102 16,0 0-245-16</inkml:trace>
  <inkml:trace contextRef="#ctx0" brushRef="#br1" timeOffset="-203068.13">7228 1600 232 0,'0'0'1072'0,"0"0"-1031"15,0 0 95-15,0 0-90 16,0 0-28-16,0 0-7 16,0-17-9-16,13 5 0 15,4-1-4-15,6-5 3 16,3-2-1-16,0 0 3 15,3 0 0-15,-2 1-3 16,-2 3 0-16,-3 0 0 16,-7 7 0-16,-4 2-1 0,-5 5 0 15,-4 2-2 1,-2 0-23-16,0 0-51 0,0 0-83 16,-1 0-176-16</inkml:trace>
  <inkml:trace contextRef="#ctx0" brushRef="#br1" timeOffset="-155733.78">23222 6759 1034 0,'0'0'145'0,"0"0"-104"16,0 0 12-16,0 0-46 16,0 0 5-16,0 0 9 15,0 0-17-15,0 0-3 16,0 0 1-16,0-5 2 16,0 5-1-16,7 0-1 0,2 0 0 15,2 0 1-15,3 0 1 16,0 5 5-16,1 3-3 15,1 2 1-15,0 2 0 16,-2 4-3-16,0 1 0 16,-3 1 0-16,0 3 2 15,-2-2 0-15,-2 2 0 16,-4-1 0-16,-1 2-2 16,0 1 0-16,-2 2 2 15,0 2-2-15,0-1 2 16,-9 1-3-16,1-2 0 15,-1-3 1-15,-1 0-4 16,0-1 4-16,-1-2-4 0,0 1 0 16,0-2 4-16,-1 2-1 15,-1 0-1-15,1-2 0 16,1 0 0-16,-1 0 0 16,-1-3-2-16,0 1 0 15,0 1 1-15,-1-3 0 16,-1 1 0-16,-1-3-1 15,1 1 2-15,-2-4 0 16,3 1-1-16,-1-2 0 16,1-2 0-16,1-1 0 15,0 1 0-15,2-1-1 16,-2-1 2-16,4 0-2 0,1 0 0 16,2-2 0-16,2-1 0 15,2 1-1-15,1-2 1 16,1 1 0-16,-1-1-2 15,1 0 1-15,0 0-9 16,0 0-29-16,0 0-14 16,0 0-66-16,6 0-65 15,3-4-320-15</inkml:trace>
  <inkml:trace contextRef="#ctx0" brushRef="#br2" timeOffset="-119068.98">2069 2710 1269 0,'0'0'30'0,"0"0"88"16,0 0-77-16,0 0-26 16,0 0 1-16,0 0-11 15,0 11-3-15,0 9-1 16,2 9 26-16,3 6-10 15,0 3-6-15,-3 0-3 0,2-2-5 16,-3-7 0 0,1-4-2-16,0-6 0 0,1-6-1 15,1-3-1-15,-2-4 0 16,-2-4-13-16,2-2-60 16,-2 0-104-16,0-11-153 15</inkml:trace>
  <inkml:trace contextRef="#ctx0" brushRef="#br2" timeOffset="-118798.81">2080 2734 1140 0,'0'0'28'0,"0"0"140"15,0 0-80-15,0 0-50 16,0 0-10-16,0 0-14 15,5-24-6-15,7 17 3 16,4-2 5-16,2 1-3 16,2 0-5-16,1 0 1 15,-1 1-4-15,-2 1-5 16,-5 2-1-16,-3 2 0 16,-6 2-5-16,-1 0-27 15,-3 0-43-15,0 2-141 16,-5 8-43-16</inkml:trace>
  <inkml:trace contextRef="#ctx0" brushRef="#br2" timeOffset="-118544.32">2103 2837 1137 0,'0'0'19'0,"0"0"45"0,0 0 27 15,0 0-6-15,0 0-8 16,0 0-34-16,69 2-15 16,-46-4-7-16,-1-3-4 15,-3-2-8-15,-1 2-6 0,-3 1-3 16,-3 0 0-16,-4 2 3 16,-1 0-3-16,-3 0-5 15,-3 1-38-15,-1 1-86 16,0 0-254-16</inkml:trace>
  <inkml:trace contextRef="#ctx0" brushRef="#br2" timeOffset="-100060.182">15184 2304 999 0,'0'0'201'0,"0"0"-194"15,0 0 16-15,0 0 40 16,0 55-11-16,0-38 4 15,0 2-12-15,0-1-25 16,0 0 3-16,0 0-3 16,0 0-16-16,0-1 2 15,4-3 1-15,1-1-5 16,1-2-1-16,1-4 0 16,0 0 2-16,1-2-2 15,4-2 0-15,0 0 0 16,3-1 3-16,4-2-3 0,2 0 0 15,5 0 0-15,5 0 0 16,3 0 0-16,2-2 0 16,1-3-5-16,1-1 2 15,-1 1-9-15,-2 1-3 16,1 0 3-16,1 3 7 16,-3-2 4-16,-1 0 0 15,-3-2-1-15,0 1 0 16,-4-1 2-16,-1 1-1 15,-3-1 1-15,-2 3-1 16,-2-2-1-16,-3 1-4 0,-5 0 2 16,-1 3-1-1,-2 0 1-15,-3 0 0 16,-2-2 3-16,-1 2 1 0,0 0 0 16,-1 0 0-16,0-1 0 15,0-1 2-15,0-2 2 16,0-1-4-16,0-4 0 15,0-2 0-15,0-2 1 16,0-3 0-16,0-3-1 16,0-4 0-16,0 0 0 15,0 0 2-15,0 0 1 16,0 4-1-16,0 4 5 16,0 2 2-16,0 3-3 15,0 4 2-15,0 3 5 16,0 1-7-16,0 2 0 0,0 0 3 15,0 0 1-15,-3 0-7 16,-4 2-3-16,-4 7-1 16,-3 2 0-16,0 3 0 15,-2-3-1-15,1 0 1 16,1-2-6-16,1-2-1 16,3-2-2-16,3-1 3 15,4-4 4-15,3 0 2 16,0 0-5-16,0 0-13 15,3-2 11-15,8-8-1 16,5-5 7-16,2-2 2 16,2-1-1-16,-2 0-1 15,-1 0 2-15,-3 3 0 0,-3 4 2 16,-2 5-5 0,-6 2 6-16,-1 4-6 0,0 0 3 15,-2 0-1-15,3 0-9 16,1 10 7-16,3 1 3 15,2 3 2-15,0 0 0 16,4-1 3-16,-2-2-5 16,1-1 5-16,1-3-5 15,-1-1 0-15,-1-3 1 16,0-2-1-16,-3 0 0 16,-2-1-30-16,-3 0-162 15,-3 0-108-15</inkml:trace>
  <inkml:trace contextRef="#ctx0" brushRef="#br2" timeOffset="-99157.05">15180 2328 935 0,'0'0'6'0,"0"0"67"15,0 0 35-15,-46 56-60 0,34-41 8 16,2 0-30-16,-1-3-2 16,3-2-4-16,2-4-4 15,3-1 3-15,3-5-7 16,0 0-8-16,0 0 3 15,0 0-3-15,0 0 30 16,3-10-19-16,7-3-10 16,1-1-2-16,2-5-2 15,2 0 0-15,-1-4 0 16,0 2-1-16,-1 0 0 16,1 5 0-16,-1 3 1 15,-4 6-1-15,-3 3 0 0,-2 3-1 16,0 1 0-16,-1 0-9 15,3 7 4 1,-2 5 6-16,3 4 4 0,0 0 8 16,0-1 7-16,2-1-10 15,-1-2-1-15,-1-1-3 16,1-4-2-16,0-1-3 16,0-3 1-16,-3-2-1 15,0-1 0-15,1 0-10 16,-3 0-78-16,-1-4-133 15,-2-6-922-15</inkml:trace>
  <inkml:trace contextRef="#ctx0" brushRef="#br2" timeOffset="-97521.93">11588 3070 1267 0,'0'0'1'15,"0"0"90"-15,0 0-37 16,0 0-40-16,0 0-2 16,0 0-12-16,0 39 11 15,1-9 11-15,1 6-1 16,2 4-6-16,0 2 3 15,-2 5-9-15,1 2-4 16,-3-1 2-16,0-2-6 16,0-5 0-16,0-5 0 15,1-6 0-15,0-3-2 0,1-4 2 16,2-4-2-16,-1-4 1 16,0-5-1-16,0-4 1 15,-2-4-4-15,0-2-38 16,1 0-15-16,-2-4-18 15,3-10-137-15,-3-6-573 16</inkml:trace>
  <inkml:trace contextRef="#ctx0" brushRef="#br2" timeOffset="-96127.98">11570 3122 1072 0,'0'0'57'0,"0"0"-57"15,0 0 62-15,0 0-51 16,0 0-8-16,0 0 20 15,31-7 23-15,-9 5-14 0,5 2-2 16,0-1-13 0,7 1 6-16,0-2-13 0,2 1-1 15,1-1-5-15,2 0 1 16,2-1-3-16,3-2 0 16,3 0-1-16,1 1-1 15,1-3 0-15,2 0 0 16,-1 2 0-16,-2 0 1 15,0-2 0-15,-1 1-1 16,2-1 1-16,0-1-1 16,4 2 0-16,4-3 2 15,2 0-2-15,2 1-1 16,0-1 1-16,-2 0 0 16,1 2 0-16,-1-3-1 15,-2 0 1-15,0 3 0 0,-5 0 0 16,0 1 1-16,0-1-1 15,-1 0 0-15,4 1 0 16,-1-1 0-16,0-2 0 16,1 1 4-16,3 0 0 15,3 0-1-15,2-2 4 16,-2 1-7-16,-3-1 1 16,0 3-2-16,0-3 2 15,-2 0-1-15,1 1 1 16,-3 0 2-16,0-1-3 15,-1 2 1-15,1-2 2 16,2 1 2-16,-3 0-1 0,2 0 2 16,-1 0-4-16,3 2 1 15,1 0-1-15,-2 1 0 16,-2 1-2-16,-4-1 0 16,-2 2 0-16,2-1 0 15,-2 1-1-15,-2 1 1 16,-1 1 2-16,-3 0 0 15,-1 1 0-15,-1 1 0 16,-2 0 0-16,-1 0-1 16,0 0 0-16,-1 0-1 15,-2 0 2-15,-4 0 0 16,-4 0-2-16,-5 0 0 16,-1 0 1-16,-3 0-1 15,0 0 0-15,-2 0 1 16,1 0-1-16,-1 0 0 0,1 0 1 15,2 0 0-15,3 0-1 16,2 0 2-16,-3 0 2 16,-2 0-3-16,-4 0 2 15,-3 1-3-15,-4 0 3 16,-2 0-2-16,-1 1-1 16,-2 0 1-16,3-2 0 15,-1 3-1-15,4-1 2 16,3 0-2-16,3 1 0 15,5 0 3-15,5-2 1 16,3 1 4-16,3 0-2 16,-1 0 0-16,1-2-2 15,-4 2-2-15,-5-2 1 0,-4 0-1 16,-4 1-1-16,-6 0-1 16,-2 0 1-16,-1-1-1 15,-1 1 0-15,-1-1 0 16,-2 1 0-16,0 1 2 15,2 2 1-15,-1 6-3 16,0 7 3-16,2 9 9 16,-1 6 8-16,0 4-2 15,0 2-9-15,0-1 4 16,-1 3-5-16,1-2-6 16,1-1 1-16,-1 4 0 15,2-3-2-15,-2 0-2 0,1-1 2 16,1-2-1-1,-1 2 0-15,0-3 0 0,0-1 0 16,-3 0 0-16,0-3 2 16,0-2-2-16,0-3 0 15,0-3 0-15,0-3 0 16,2-2-2-16,1-1 1 16,2-5 0-16,1-1-1 15,-1-3 2-15,0-4-3 16,0-1 1-16,0 0-4 15,0-2-10-15,-1 0-25 16,1 0-16-16,-3-7-155 0,-2-3-591 16</inkml:trace>
  <inkml:trace contextRef="#ctx0" brushRef="#br2" timeOffset="-94475.86">11791 3708 244 0,'0'0'845'15,"0"0"-815"-15,0 0 99 16,0 0-54-16,0 0-33 16,0 0 1-16,-3-3-10 15,3 3-17-15,0 0-5 16,0 0-6-16,0 0 0 15,0 0-5-15,5 0-2 16,11 0 2-16,3 0 0 0,7 0 2 16,5 0 3-16,2 0-4 15,4 0 1-15,4 0-1 16,4 0 0-16,5 0-1 16,3 0 1-16,2 0-1 15,4 0 0-15,0 0 0 16,4 0 0-16,1-1 1 15,5 0 0-15,-1 1 0 16,2-1-1-16,-4-1 0 16,-2 0-1-16,-2-2 0 15,1 0 0-15,-1 0 1 16,-1-1 0-16,0-1 0 16,-2 2 0-16,3-4 0 15,-1 3 1-15,1 1-2 16,2-2 2-16,0 1 1 0,2-1-1 15,1 1 0-15,-1-2-1 16,-4 1-1-16,0 0 1 16,-3-1 0-16,0 0-1 15,-1 0-1-15,-3 0 2 16,1-1 0-16,-2-1 1 16,-1 3 0-16,0-2-1 15,-2 1 0-15,-3 1 1 16,0-1-1-16,-3 2 0 15,4 0 1-15,-2 1 0 16,-1-2-1-16,-1 1 0 16,-5-1-2-16,-1 0 0 0,-2 3 4 15,-1-3-4 1,1 2 3-16,-3 0-2 0,-2-1 1 16,-3 1 0-16,-2 1 0 15,-1 1 1-15,-1-1-2 16,2 2 3-16,0-2-5 15,1 0 5-15,1 0-3 16,1 1 1-16,-1 0 0 16,1 0 0-16,-1 2 1 15,-2 0-1-15,1-2 1 16,-3 2-1-16,2 0 0 16,2 0 0-16,0 0 1 15,3 0-1-15,-1 0 0 0,1 0 0 16,-2 0 0-16,-4 0 0 15,-4 0 0-15,-4 0 0 16,-5 0-1-16,-2 0 1 16,-2 0 0-16,-2 0 0 15,-2 0 1-15,1 0-1 16,1 0 0-16,-2 0 0 16,2 0 0-16,2 0-1 15,0 0 1-15,2 0 0 16,-1 0 0-16,-1 0 0 15,0 0 0-15,0 0 0 16,0 0 0-16,0 0 0 16,0 0-1-16,0 0 1 0,0 0 1 15,0 0-1-15,1 0 0 16,-2 0 0-16,1 0 0 16,-1 0 0-16,1 0 0 15,-2 0 0-15,-1 0 0 16,-1 0 0-16,-2 0 0 15,-2 0 0-15,-1 0 1 16,0 0-1-16,0 0-2 16,0 0-22-16,0 0-44 15,-4 0-127-15,-6 0-229 16</inkml:trace>
  <inkml:trace contextRef="#ctx0" brushRef="#br2" timeOffset="-92796.9">11968 3319 1198 0,'0'0'3'15,"0"0"101"-15,0 0-36 16,0 0-47-16,0 0-4 15,0 0-9-15,20-16-6 16,-7 13-1-16,-2 3 1 16,0 0-1-16,-1 0-1 15,-3 3 0-15,-4 10 2 16,-2 2 13-16,-1 4 0 16,0 4-2-16,-10 0-2 15,-5-1-3-15,-2-2-4 16,1-4 1-16,4-3-2 0,4-4 1 15,3-3 2-15,3-3-1 16,2-1-2-16,0 0-1 16,2-1-2-16,11 0 0 15,4-1 2-15,4 0-1 16,4 0-1-16,-2-2 0 16,-1-3-4-16,-3-3-36 15,-2 1-71-15,-5-3-97 16,-3 1-270-16</inkml:trace>
  <inkml:trace contextRef="#ctx0" brushRef="#br2" timeOffset="-92377.9">12202 3266 1141 0,'0'0'11'16,"0"0"82"-16,0 0-33 15,0 0-21-15,0 0 8 16,63-22-7-16,-53 22-18 16,2 0-12-16,-3 0-2 15,-2 7-1-15,-3 4-6 16,-4 4 5-16,0 2 2 16,-4 0-3-16,-10 0 1 15,-1-3-5-15,3-3-1 0,4-4 1 16,5-4-1-16,3-2 0 15,0-1-1-15,7 0-26 16,10 0 19-16,6 0 6 16,0 0 0-16,-2 1 2 15,-5 7-2-15,-6 3 0 16,-5 3 1-16,-5 3 1 16,0 0 0-16,-11 2 7 15,-7-2 7-15,-5-2-1 16,2-3-3-16,3-3-7 15,4-4-1-15,5-3-2 16,7-2-3-16,2 0-46 16,5-10-257-16</inkml:trace>
  <inkml:trace contextRef="#ctx0" brushRef="#br2" timeOffset="-91955.152">12654 3003 1305 0,'0'0'25'0,"0"0"14"15,0 0 37-15,0 0-64 16,0 0-7-16,0 0 4 16,0 61 35-16,0-25-22 15,0 1 5-15,-1 4-3 16,0 0-10-16,1 2-4 16,-3 1-6-16,1-2-2 15,-1 2-2-15,-2-4 1 16,2-2-2-16,-2-3 1 15,3-4 0-15,0-4 0 16,1-1 0-16,-1-5-2 16,2-2-11-16,-2-5-11 0,2-3-8 15,-1-5-13 1,1-4-29-16,0-2-129 0,0 0-171 16</inkml:trace>
  <inkml:trace contextRef="#ctx0" brushRef="#br2" timeOffset="-91275.9">12867 3281 1185 0,'0'0'64'0,"0"0"-43"16,0 0 42-16,0 0-58 16,0 0-2-16,0 0 22 15,37 0 9-15,-17-2-13 16,-3-2-1-16,0 4-14 0,-6-2 3 15,-1 2-4-15,-4 0-4 16,-1 0 1-16,-3 14 5 16,0 6 16-16,-2 6 10 15,0 3-10-15,0-1-9 16,0-3-7-16,-4-2-2 16,0-4-4-16,3-4-1 15,-1-4 0-15,2-5 0 16,0-2-8-16,0-4-49 15,7 0-61-15,4-3-173 0</inkml:trace>
  <inkml:trace contextRef="#ctx0" brushRef="#br2" timeOffset="-90818.02">13218 3306 971 0,'0'0'9'16,"0"0"134"-16,0 0-50 16,24-57-18-16,-24 41-8 15,0 0-28-15,-2 5 0 16,-7 2-10-16,-4 3 10 16,2 5-17-16,-2 1-14 15,-1 0-8-15,0 11 0 0,1 5-1 16,3 4 1-16,5-2-5 15,5 2 5-15,0-2-2 16,0-1 1-16,8-2 0 16,5-2-4-16,0-1-1 15,-1-2-2-15,-1 1 0 16,-2-2 6-16,-5 1 0 16,-4 0-2-16,0-3 1 15,0 2 2-15,-11-1 1 16,-4-3 0-16,1-2 0 15,2-3 0-15,2 0 1 16,4 0 2-16,2 0 5 16,3-8 6-16,1-4-8 15,1-4-6-15,13-5-4 0,8-4 4 16,1-2-8-16,5-3-55 16,1 2-109-16,-2 0-262 15</inkml:trace>
  <inkml:trace contextRef="#ctx0" brushRef="#br2" timeOffset="-90450.03">13430 2894 1197 0,'0'0'27'15,"0"0"62"-15,0 0-6 16,0 0-64-16,0 0-15 16,0 0 9-16,4 56 33 15,0-20 0-15,1 6-23 16,2 5 10-16,-2 3-11 16,0 0-2-16,-1 1-7 15,-1-2-6-15,-2-3-3 16,-1-2-3-16,0-4 1 15,0-1-2-15,0-7 1 0,0-4-1 16,0-4 0 0,2-3 0-16,-1-4-1 0,-1-3-4 15,0-4-11 1,0-4-26-16,0-4-10 0,0-2-36 16,0 0-215-16</inkml:trace>
  <inkml:trace contextRef="#ctx0" brushRef="#br2" timeOffset="-89511.36">13755 3182 978 0,'0'0'33'16,"0"0"58"-16,0 0 16 0,0 0-24 15,0 0 8-15,0 0-21 16,4-14-39-16,-4 21-26 16,-2 9 1-16,-5 5 10 15,-6 4 6-15,-1-2-13 16,0 1-2-16,0-2-3 15,3-4-4-15,2-4 1 16,5-4 0-16,1-5-1 16,3-1-1-16,0-3-1 15,3-1-3-15,12 0 3 16,4 0-2-16,3 0 3 16,3-2 0-16,-3-3-1 15,0 1 0-15,-2 3-9 16,-6-1-17-16,-5 0-14 15,-4 0-50-15,-5 0-25 0,0 1-17 16,0-3-310-16</inkml:trace>
  <inkml:trace contextRef="#ctx0" brushRef="#br2" timeOffset="-89228.01">13786 3166 925 0,'0'0'66'16,"0"0"101"-16,0 0-28 0,0 0-48 16,0 0-23-16,0 0-66 15,-6 4 2-15,6 23 7 16,0 4 28-16,1 7-11 16,3 0-9-16,-1 0 3 15,0-2-13-15,-3-5-7 16,0-5 3-16,0-4-5 15,0-7 0-15,0-4 0 16,0-7-12-16,0-4-27 16,0 0-45-16,2-6-101 15,7-12-308-15</inkml:trace>
  <inkml:trace contextRef="#ctx0" brushRef="#br2" timeOffset="-88852.85">13934 3133 1066 0,'0'0'16'16,"0"0"37"-16,0 0 37 16,0 58-4-16,0-43-17 15,0-2-26-15,0-1-21 16,0-2-13-16,1-4-4 15,1-3-2-15,3-1 0 16,0-2-3-16,3 0 0 16,4 0 1-16,2 0 3 0,1 0-3 15,1-1 0 1,-3 1-2-16,-3 0 0 0,-3 11 1 16,-3 8 2-16,-4 2-2 15,0 3 6-15,0-2-2 16,-11-1-3-16,-1-4 4 15,-4-3-4-15,0-5 3 16,-1-3-4-16,1-5 0 16,2-1-12-16,0-1-64 15,7-14-182-15,-1-1-222 16</inkml:trace>
  <inkml:trace contextRef="#ctx0" brushRef="#br2" timeOffset="-88638.79">13903 3128 1071 0,'0'0'78'16,"0"0"-69"-16,0 0 0 16,0 0 37-16,0 0 14 15,75-8-8-15,-52 3-39 16,-1-2-7-16,-4 1-6 15,-1-1-24-15,-7 0-182 16,-3-1-790-16</inkml:trace>
  <inkml:trace contextRef="#ctx0" brushRef="#br2" timeOffset="-88274.82">14158 2812 1165 0,'0'0'40'15,"0"0"31"-15,0 0 39 16,0 0-66-16,0 0-20 16,0 0-16-16,8 22-7 15,0 7 41-15,0 10 5 16,2 7-16-16,-1 5 0 0,0 4-7 15,-2 1-5 1,0 0 0-16,-3-5-12 0,-4-4-3 16,0-5-2-16,0-8-1 15,0 0-1-15,2-6 0 16,-1-3 0-16,0-7 0 16,1-4-1-16,-1-7 1 15,2-3-12-15,-2-3-39 16,1-1-16-16,2-2 19 15,-1-14-98-15,0-6-480 16</inkml:trace>
  <inkml:trace contextRef="#ctx0" brushRef="#br2" timeOffset="-87689.73">14561 3175 1034 0,'0'0'22'0,"0"0"41"15,0 0 67-15,0 0-55 0,0 0 1 16,0 0-18-16,52-46-15 15,-47 32-24-15,-4 0-2 16,-1-5-11-16,0 2-3 16,-2 0-2-16,-9 5 1 15,-1 4 2-15,-2 6 10 16,-1 2-13-16,-3 0-1 16,0 11-4-16,1 5-1 15,4 3 3-15,7-1-2 16,6 1 4-16,0 0-4 15,9-4-5-15,8 1 0 16,2-3 3-16,1-1 0 0,-2 1 6 16,-4-1-1-16,-3-1 0 15,-8 0 0-15,-3 2 0 16,0 1-2-16,-12 1 3 16,-11-2 0-16,-2-1-5 15,-2-4-5-15,3-6 9 16,7-2 1-16,2 0 0 15,8 0 5-15,4-8 17 16,3-8-6-16,2-4-8 16,18-7-7-16,7-3 1 15,1 1-1-15,2 2-1 16,-5 6-2-16,-4 6 0 16,-3 3-3-16,-5 4-44 15,-7 2-167-15</inkml:trace>
  <inkml:trace contextRef="#ctx0" brushRef="#br2" timeOffset="-86956.03">14848 2689 1218 0,'0'0'13'15,"0"0"131"-15,0 0-74 16,0 0-51-16,0 0 0 16,0 0-13-16,0 45-3 0,0-2 20 15,0 6 10-15,0 4-14 16,0 3 6-16,0-3-3 16,0-1-17-16,0 1 2 15,0-2-5-15,-2-4 4 16,-3-3-4-16,2-7-2 15,0-5 0-15,2-5 0 16,0-7 0-16,1-5 0 16,0-5 0-16,0-6-2 15,0-3-28-15,0-1-31 16,0-2-4-16,0-12-125 16,1-5-348-16</inkml:trace>
  <inkml:trace contextRef="#ctx0" brushRef="#br2" timeOffset="-86520.09">14934 3003 277 0,'0'0'758'0,"0"0"-758"16,0 0 60-16,0 0-39 15,0 0 28-15,0 0 7 0,67-22-25 16,-57 22 14 0,-3 7-10-16,-3 6-23 15,-4 5 5-15,0 2 2 0,-4 0-7 16,-9-1 4-16,-3-2-12 16,1-4-1-16,4-3 2 15,2-4-5-15,5-2 0 16,4-4-1-16,0 0-18 15,8 0-61-15,7 0 65 16,3 0 14-16,-1 2 1 16,-2 3-1-16,-4 4 1 15,-4 4 0-15,-5 2 7 16,-2 0 1-16,0 2 16 16,-9-4 1-16,-5 1-5 15,-1-4-13-15,-1-2-6 0,4-3-1 16,3-4 0-1,4-1-39-15,5 0-142 0,0-9-471 16</inkml:trace>
  <inkml:trace contextRef="#ctx0" brushRef="#br2" timeOffset="-86145.76">15157 2997 1097 0,'0'0'5'0,"0"0"4"15,0 0 5-15,0 0 4 16,0 0 7-16,69-3-8 16,-61 15 5-16,-4 5 4 15,-4 4 11-15,0 4-4 16,-11 3 4-16,-7-1-2 15,-3-1-19-15,1-3-3 16,4-5-12-16,4-5 14 16,6-3 11-16,4-4-9 15,2-2-6-15,0-2-7 16,4-1-3-16,12 0 0 16,4-1 5-16,4 0-2 15,1 0-3-15,-3-4 1 16,-1-2-2-16,-6 0 0 15,-5-2-48-15,-3 2-119 16,-5-1-161-16</inkml:trace>
  <inkml:trace contextRef="#ctx0" brushRef="#br2" timeOffset="-85753.82">15316 2765 820 0,'0'0'445'16,"0"0"-376"-16,0 0 55 16,0 0-86-16,0 0-23 15,0 0 2-15,0 3-17 16,0 22 0-16,7 11 6 15,-1 8 14-15,3 2 6 16,-4 0-4-16,-1-1-1 16,-1-2-8-16,-3-1-10 15,0-2 0-15,0-2-2 16,0-4-1-16,0 0 1 16,0-5-1-16,0-3 0 15,0-4-1-15,0-5 0 0,0-5-1 16,0-3-20-16,0-5-24 15,0-2-13-15,0-2-55 16,0 0-115-16,0-9-552 16</inkml:trace>
  <inkml:trace contextRef="#ctx0" brushRef="#br2" timeOffset="-85335.05">15471 3000 1234 0,'0'0'54'16,"0"0"-53"-16,0 0 6 16,0 0 20-16,0 0 47 15,0 0-22-15,-3 61-24 16,2-48-12-16,1-1-8 15,0-3-2-15,0-3-3 16,0-1 0-16,8-2 0 16,2 0-3-16,4-2 0 15,0 1 2-15,-1 2-2 16,-2 3 0-16,-4 4 0 16,-1 5 2-16,-6 3 3 0,0 0 4 15,0 1 3 1,-9-3-5-16,-2-4-4 0,-3-2 1 15,0-3 2-15,0-3-2 16,0-4-3-16,0-1-1 16,2 0-16-16,4-12-44 15,5-4-49-15,3-2-69 16,0-3-67-16,0-1-224 16</inkml:trace>
  <inkml:trace contextRef="#ctx0" brushRef="#br2" timeOffset="-84817.93">15433 2984 1152 0,'0'0'60'0,"0"0"-13"0,0 0-7 15,0 0-27 1,0 0 48-16,0 0-25 0,75-1-16 16,-53 1-16-16,0 0-1 15,-3 0-3-15,-1-2-1 16,-4 0-45-16,-3-2-63 15,-2 1-61-15,-4 0-36 16,0-1-127-16,-1 0 44 16,-1-2 289-16,-1-3 166 15,2 2 152-15,-2-1-145 16,0 4-51-16,0 1-4 16,-2 3-29-16,0 0-14 15,0 0-7-15,0 2-18 0,1 13-45 16,0 7 7-16,0 6 26 15,-1 4-6-15,0-2-7 16,0-1-13-16,0-1-9 16,0-3-2-16,0-5-1 15,2-3 1-15,2-5-3 16,3-2-1-16,3-4 3 16,-1-2-2-16,2-4-6 15,1 0-8-15,-2 0 12 16,2-6 1-16,-3-5-4 15,-2-2-3-15,-4 3 2 16,-1 3 8-16,-2 3 0 0,0 4 12 16,0 0 9-1,-2 0-2-15,-7 0-19 0,0 0-2 16,-1 5-17-16,0 1-38 16,0-2-171-16,3 0-864 15</inkml:trace>
  <inkml:trace contextRef="#ctx0" brushRef="#br2" timeOffset="-72886.24">3284 2645 967 0,'0'0'60'0,"0"0"51"16,0 0-12-16,0 0-23 15,0 0-4-15,0 0-14 16,0 0-25-16,0 0-4 15,3 0-8-15,-3 0-7 16,-3 9-7-16,-4 4-1 16,-6 2 1-16,-8 4-3 15,-1 4-1-15,-4 0-1 16,-2 2-1-16,0 0-1 16,5-3 1-16,5-4-1 0,6-5 0 15,6-3 0-15,1-5-3 16,5-1-2-16,0-2-2 15,9-2 5-15,12 0 0 16,8 0 2-16,5 0 2 16,1-8-2-16,-1 1 0 15,-2 3-1-15,-5 0 0 16,-4 2 1-16,-5 2 1 16,-5 0-1-16,-3 0-2 15,-4 0 1-15,-4 0-11 16,-2 0-15-16,0 2-20 15,0 3-31-15,-1-1-53 16,-5-1-97-16,-2-1-361 0</inkml:trace>
  <inkml:trace contextRef="#ctx0" brushRef="#br2" timeOffset="-72523.93">3289 2671 1023 0,'0'0'80'16,"0"0"43"-16,0 0 1 15,0 0-51-15,0 0-24 16,0 0-28-16,-15-26-15 0,15 26 1 16,0 0-1-1,0 3-6-15,1 12 0 0,8 7 0 16,3 6 0-16,-1 7 11 15,-4 5 3-15,0 4-11 16,-1 1-3-16,-3-3 4 16,-1-5-4-16,-1-5-1 15,0-7 1-15,0-3 0 16,-1-4 2-16,1-5-2 16,-1-1 0-16,0-6-2 15,1-2-1-15,-1-3-19 16,0-1-27-16,0 0-57 15,0 0-93-15,2-11-743 0</inkml:trace>
  <inkml:trace contextRef="#ctx0" brushRef="#br2" timeOffset="-68821.09">4133 2663 1356 0,'0'0'20'0,"0"0"82"16,0 0-62-16,0 0-12 16,0 0 0-16,0 0-6 15,0 0-19-15,-66 48-3 0,34-20 0 16,-1 3 0-16,5 2 1 16,5-5-1-16,5-3 0 15,6-9 0-15,6-4 0 16,4-5-3-16,2-1-3 15,0-3-7-15,17-1 7 16,9-2 2-16,10 0 4 16,5-2 0-16,2-4 0 15,-4 2 0-15,-2 1-19 16,-12 2-34-16,-6 1-54 16,-9 0-118-16,-9 0-430 15</inkml:trace>
  <inkml:trace contextRef="#ctx0" brushRef="#br2" timeOffset="-68519.94">4092 2713 1347 0,'0'0'38'0,"0"0"21"16,0 0-13-16,0 0-35 16,0 0-8-16,0 0 9 0,-2 78 27 15,7-31-2 1,-3 2-13-16,-2-2-21 0,0-6-2 16,-4-4 3-16,-6-8-4 15,3-4-1-15,3-7-13 16,0-5-37-16,4-6-27 15,0-7-112-15,0-4-216 16</inkml:trace>
  <inkml:trace contextRef="#ctx0" brushRef="#br2" timeOffset="-68154.81">4324 2647 1295 0,'0'0'35'0,"0"0"-33"16,0 0-2-16,0 0 21 15,60 13 32-15,-33-2-7 16,3 0-26-16,1-2-7 16,1-1-3-16,-2-1-3 15,-3-2-4-15,-1 0-3 16,-5 0 1-16,-7-2 0 15,-4 0-1-15,-6 2 0 16,-4 4 0-16,0 6 0 16,-2 6 0-16,-12 5 0 15,-6 2 0-15,-3 1 0 0,1-1-2 16,1-4 0-16,2-6 0 16,4-3 2-16,4-4 0 15,3-2-4 1,4-5-32-16,3-4-75 0,1 0-107 15,0-3-859-15</inkml:trace>
  <inkml:trace contextRef="#ctx0" brushRef="#br2" timeOffset="-67740.99">4794 2670 830 0,'0'0'448'0,"0"0"-440"0,0 0 98 15,-8 75-41-15,4-46-19 16,2 2-15-16,-1 0-18 16,1-1-7-16,2-5-6 15,0-4 0-15,6-5-1 16,7-5-1-16,2-4 1 15,4-5 0-15,1-2 0 16,0 0 0-16,-1-10 1 16,-3-5 0-16,-3-4-4 0,-3-1 2 15,-7-6 0 1,-2-2 1-16,-1-3-2 0,0 0-2 16,-11 1 5-16,-3 3-1 15,-2 5 1-15,0 7 0 16,3 4 3-16,-1 8-1 15,-2 3-2-15,1 0-4 16,2 3-20-16,6 9-51 16,6 1-125-16,1 0-156 15</inkml:trace>
  <inkml:trace contextRef="#ctx0" brushRef="#br2" timeOffset="-66911.882">5174 2634 1255 0,'0'0'51'0,"0"0"38"16,0 0-22-16,0 0-66 15,0 0 1-15,0 0-2 16,-5 71 24-16,10-40-1 16,-1 1-8-16,3-2-5 15,-5 0-7-15,3-4-1 16,-2-3-2-16,-2-6 0 16,2-4 0-16,-3-6-1 15,1-2-3-15,-1-5-37 16,0 0-63-16,0 0-123 0</inkml:trace>
  <inkml:trace contextRef="#ctx0" brushRef="#br2" timeOffset="-66615.94">5046 2678 1264 0,'0'0'69'16,"0"0"16"-16,0 0-19 15,0 0-42-15,0 0-7 0,0 0-5 16,54-44 7-16,-25 27-9 16,-1 0 4-16,2-1-4 15,-5 2-4-15,-2 1-2 16,-5 4-2-16,-7 2-2 15,-4 5 0-15,-5 3 0 16,-2 1-2-16,0 0-32 16,-2 0-38-16,-14 9-266 15</inkml:trace>
  <inkml:trace contextRef="#ctx0" brushRef="#br2" timeOffset="-61923.811">12189 3978 1426 0,'0'0'15'0,"0"0"36"16,0 0 12-16,0 0-15 15,0 0-25-15,0 0-17 16,-41 11-4-16,30 6-1 15,-1 6-2-15,2 0 1 16,5 0 0-16,3-1-2 16,2-4 0-16,0-2-2 15,7-3 0-15,10-4-2 16,2-3 1-16,4-5-5 16,3-1-2-16,-1-2-1 15,-4-8-8-15,-3-5 4 0,-4-1-6 16,-7-1 1-16,-3-2 9 15,-4 0 10-15,0-1 2 16,-4 0 2-16,-8 4-1 16,-2 4 5-16,-3 2 11 15,0 5-2-15,0 4-11 16,5 1-3-16,1 0-7 16,7 4-36-16,4 7-91 15,4 0-86-15,18-2-360 16</inkml:trace>
  <inkml:trace contextRef="#ctx0" brushRef="#br2" timeOffset="-61595.99">13011 4008 1373 0,'0'0'6'0,"0"0"50"16,0 0-18-16,0 0-33 16,0 0 3-16,0 0 45 0,0 71-20 15,-4-44-10 1,-3 1-6-16,0-3-3 0,0-4-12 15,2-1-1-15,1-5 0 16,2-4-2-16,2-4-2 16,0-4-60-16,0-3-76 15,8-4-403-15</inkml:trace>
  <inkml:trace contextRef="#ctx0" brushRef="#br2" timeOffset="-60954.9">13900 3981 1353 0,'0'0'13'15,"0"0"-10"-15,0 0 10 16,0 0-11-16,73-38 5 15,-48 36 1-15,-4 2 5 16,-3 0-3-16,-4 14 1 16,-7 6-4-16,-7 4 3 15,0 3 2-15,-10-1-1 0,-11-1 1 16,-3-2-3-16,-1-2-5 16,1-5-1-16,7-4-2 15,5-4 2-15,5-3 4 16,5-4 7-16,2-1-7 15,0 0-7-15,11 0-6 16,9 0 6-16,7 0 0 16,2 0 0-16,1-2 0 15,-5-1 0-15,-4 0-3 16,-4-1-58-16,-5 1-104 16,-5-1-354-16</inkml:trace>
  <inkml:trace contextRef="#ctx0" brushRef="#br2" timeOffset="-60288.42">14711 3859 1235 0,'0'0'55'15,"0"0"-11"-15,0 0 59 16,0 0-83-16,0 0-15 16,0 0-5-16,23-16 0 15,-1 12 0-15,1 2 0 0,-3 2 0 16,-4 0 0-16,-4 0 0 15,-6 0-1-15,-4 7 0 16,-2 5-1-16,-1 4 2 16,-15 0 0-16,-5 1 0 15,1-2-3-15,-1-2-13 16,7-3-8-16,6-3 12 16,5-3 3-16,3 0-6 15,0-2-41-15,5-2 29 16,8 3 22-16,3 0 2 15,-4 1 3-15,-2 1 2 16,-3 1-2-16,-6 2 0 0,-1 0 0 16,0 1 6-1,-5 0 12-15,-11-2-3 0,0 1-2 16,-2-3-3-16,0-1-10 16,4-3 7-16,3 1-2 15,4-2-5-15,5 0 0 16,2 0-88-16,2-9-117 15</inkml:trace>
  <inkml:trace contextRef="#ctx0" brushRef="#br2" timeOffset="-59971.01">15160 3828 1161 0,'0'0'72'0,"0"0"-53"0,0 0 99 16,0 0-47-16,-61 71-31 15,37-49-11-15,1-2-6 16,4-3-15-16,4-3-4 16,6-5-3-16,5-1 0 15,4-3-1-15,0-1-1 16,0 0 1-16,13-2-3 15,7 0 3-15,5-2-1 0,1 0-1 16,0 0-6 0,-5 0-31-16,-2-5-10 0,-6 2-63 15,-4-1-35-15,-7 0-60 16</inkml:trace>
  <inkml:trace contextRef="#ctx0" brushRef="#br2" timeOffset="-59694.97">15127 3832 1098 0,'0'0'45'0,"0"0"59"16,0 0 29-16,0 0-80 15,0 0-29-15,0 0-18 0,0 24-1 16,0 4 32-1,0 5-2-15,0 0-14 0,0-1-4 16,0-2-11-16,0-3-5 16,0-4 0-16,0-4 0 15,0-4-1-15,0-4-8 16,0-5-31-16,2-2-37 16,5-4-123-16,3 0-137 15</inkml:trace>
  <inkml:trace contextRef="#ctx0" brushRef="#br2" timeOffset="-59117.04">15694 3795 1153 0,'0'0'87'15,"0"0"55"-15,0 0-46 16,0 0-62-16,0 0-11 16,0 0-10-16,-32-9-11 15,17 7-2-15,-2 2 0 16,0 0 0-16,3 0 1 16,2 0 0-16,3 0 0 15,5 0 1-15,1 0-2 16,3 0-2-16,0 0 1 0,-2 8-3 15,2 3 2-15,0 2 1 16,0 2 1-16,0 0 0 16,0 0 0-16,0-2 0 15,0-2-2-15,0-1 2 16,0-3 0-16,0-2-1 16,0-3-1-16,0 1-4 15,0-3-9-15,5 0-3 16,5 0 2-16,5 0 11 15,5 0 4-15,1-3-1 16,3 1-12-16,-3 2-8 16,-1 0-5-16,-4 0 20 0,-4 6 3 15,-5 7-2-15,-7 4 3 16,0 0 3-16,0 1 2 16,-12-1 3-16,-4 0 13 15,-3-2-5-15,-1-3-5 16,-1-2-1-16,-1-2-3 15,1-3-3-15,1-1 0 16,0-3-1-16,4-1-3 16,3 0-127-16,5-1-179 15</inkml:trace>
  <inkml:trace contextRef="#ctx0" brushRef="#br2" timeOffset="-57377.99">5804 2546 1396 0,'0'0'15'16,"0"0"2"-16,0 0 19 16,0 0-31-16,0 0-5 15,0 0 2-15,38-23-1 16,-19 18-1-16,-1 0 1 15,-1 5-1-15,-3 0 0 16,-3 0 0-16,-6 12-1 16,-4 6-1-16,-1 5 2 15,-10 3-3-15,-8 2 0 16,-5-1-16-16,2-5-32 16,4-4 23-16,5-6 20 15,6-2 6-15,3-7 2 0,3-1 0 16,0-2-12-16,4 0-7 15,10 0 9-15,3 0 2 16,0 0 2-16,-3 0 2 16,-1 5 2-16,-5 5 2 15,-2 4 0-15,-5 4-2 16,-1 1 2-16,0 0 0 16,-9-2 3-16,-5-1 1 15,0-5 4-15,0-1 8 16,1-3-10-16,0-4-1 15,3-1 0-15,3-2-5 16,0 0-32-16,5-11-89 16,2-6-164-16</inkml:trace>
  <inkml:trace contextRef="#ctx0" brushRef="#br2" timeOffset="-56943.1">6090 2585 1126 0,'0'0'48'0,"0"0"-39"16,0 0 38-16,0 0-15 0,71-37 3 15,-51 33-16 1,-4 3-2-16,-2 1-5 0,-3 0-4 15,-6 15-2-15,-3 5 2 16,-2 5 1-16,-2 3-2 16,-14-1 1-16,-2-1-3 15,-2-1-4-15,1-5 0 16,6-4 0-16,3-4 0 16,4-4 1-16,3-4 7 15,3 2-6-15,0-2-3 16,3 0 0-16,7 1 0 15,5-3 3-15,3-1 11 0,2-1 5 16,-1 0-14 0,1 0-3-16,-2 0-2 0,-2 0 1 15,0 0-1-15,-5 0 1 16,-4 0-1-16,-2-1-2 16,-3-1-95-16,-2-1-129 15</inkml:trace>
  <inkml:trace contextRef="#ctx0" brushRef="#br2" timeOffset="-55867.89">6714 2511 997 0,'0'0'85'0,"0"0"45"0,0 0-37 16,0 0-26-16,0 0-47 15,0 0-17-15,-37 20-2 16,21-9 1-16,-4 1 5 15,4-1-4-15,-2 0 6 16,2 0-2-16,0-2-3 16,3-2 1-16,1 0-1 15,3-2 1-15,3-2-2 16,3-1 0-16,0 0-2 16,2-1-1-16,0-1 0 15,1 0 0-15,0 0-3 0,0 2-1 16,0 0-1-1,0-1 2-15,0 2-1 0,1-2 1 16,5 5 2-16,1 0-2 16,4 0 1-16,0 2 2 15,3 2 0-15,2 3 1 16,-2 2 0-16,4 1 0 16,-4 4-1-16,1-3 1 15,-3 2-1-15,-3-2 0 16,-4-3 1-16,-1-1 0 15,-2-3 2-15,-2-2-3 16,0-2-7-16,0-1-29 0,0-5-103 16,0 0-264-1</inkml:trace>
  <inkml:trace contextRef="#ctx0" brushRef="#br2" timeOffset="-55217.91">6935 2647 935 0,'0'0'147'0,"0"0"-103"15,0 0 69-15,0 0-63 16,0 0 10-16,0 0 2 16,31-43-31-16,-30 31-13 15,-1 0-5-15,0-1-6 16,-3 0-2-16,-8 0-2 16,1 1-1-16,0 4 1 15,-2 3 1-15,0 5 16 16,-1 0-18-16,-1 0-2 15,3 3 0-15,-1 9-1 0,1 4-1 16,3 4-1 0,3 0 3-16,3 0 0 0,2-2-2 15,0-3 1-15,4-1-4 16,7 0 1-16,5-1-1 16,1 0 1-16,2-2-7 15,0 2 6-15,-1 1 2 16,-2-1 3-16,-5 2 0 15,-4 1-6-15,-7-1-16 16,0 2-16-16,-7-3-12 16,-9 0 7-16,0-3-28 15,-6-2-11-15,4-5-8 16,0-2 23-16,3-2 67 16,4 0 5-16,4-9 65 15,5-6-3-15,2-6 8 16,0-3-70-16,5-5-3 15,11-1-2-15,2 1 2 0,4 2 2 16,-1 3-4-16,-1 5 0 16,-1 3 0-16,-5 6 0 15,-3 2-3-15,-7 4-54 16,-4 3-205-16</inkml:trace>
  <inkml:trace contextRef="#ctx0" brushRef="#br2" timeOffset="-52208.811">7362 2518 1165 0,'0'0'79'0,"0"0"-46"15,0 0 8-15,0 0-37 16,0 0 8-16,0 0 30 15,0 70-5-15,0-45-14 16,0 0-5-16,0-2-8 16,0-2-1-16,0-2-4 0,0-6-4 15,0-3-1-15,0-5 0 16,0 0 2-16,0-5-2 16,0 0-2-16,0 0-14 15,0 0-26-15,0-11-71 16,-1-2-24-16,0-1 91 15,1-1 0-15,0-1-12 16,0-2 36-16,0 0 7 16,0-2 11-16,0-2 4 15,0-2 6-15,0 3 5 16,0 1 20-16,0 2 28 16,3 5-14-16,1 0 24 15,1 5-18-15,-2 2-11 16,3 0-5-16,1 1-6 15,2 1-10-15,4-1-2 0,1 1-3 16,2 0-8-16,0-1-3 16,0 3 1-16,-2-1-4 15,-3 1-1-15,-4 2-49 16,-3 0-93-16,-4 0-122 16</inkml:trace>
  <inkml:trace contextRef="#ctx0" brushRef="#br2" timeOffset="-51943.99">7375 2579 585 0,'0'0'546'15,"0"0"-542"-15,0 0 74 16,0 0 6-16,0 0-6 15,0 0-22-15,60 0-29 16,-44-1-6-16,-2-1-13 16,0-1-6-16,-4 3-2 15,-4-1 0-15,-2 1 0 16,-4 0-30-16,0 0-94 16,0 0-73-16,-10 1-242 0</inkml:trace>
  <inkml:trace contextRef="#ctx0" brushRef="#br2" timeOffset="-44850.82">3291 3790 1174 0,'0'0'85'16,"0"0"82"-16,0 0-109 0,0 0-26 16,0 0 4-1,0 0-3-15,0 0-10 0,-16 0-12 16,16 0-7-16,0 0-4 16,0-2-1-16,0 2 1 15,0 0-6-15,5 0-9 16,6 0 7-16,7-1 8 15,3-2 0-15,-1 2 0 16,1-1 0-16,-3 2-1 16,-4 0 0-16,-2 0-1 15,-6 0-3-15,-1 7-3 16,-5 4 0-16,0 4 3 0,-5 1 3 16,-9 2 2-16,-4-1 0 15,3-1 0-15,0-2-1 16,2-5-1-16,6-3 2 15,3-3-1 1,3 0 1-16,1-3-6 0,0 0-33 16,6 0 2-16,9 0 26 15,4 0 3-15,1 0-7 16,-2-3-5-16,-4 3 13 16,-3 0 7-16,-2 2-3 15,-7 7 0-15,-2 2 3 16,0 2-1-16,-2 1 2 15,-11-1 2-15,-4 1 0 0,1-2 0 16,-2-1-2 0,3-1 2-16,-2-3 6 0,3-1 2 15,-1-2 5-15,1-1-2 16,2-1 1-16,1-2-6 16,4 0 8-16,1 0-4 15,1 0-4-15,0-2-8 16,-1-1 1-16,1-2-2 15,1 0-1-15,-1 1 0 16,3 1-1-16,0 0-7 16,0 2-18-16,2 0-54 15,-1 1-148-15,-1 0-624 16</inkml:trace>
  <inkml:trace contextRef="#ctx0" brushRef="#br2" timeOffset="-43974.01">3928 3819 1072 0,'0'0'36'0,"0"0"-34"15,0 0 10-15,0 0-6 16,66-16 9-16,-50 16 4 16,3 0-7-16,-6 0-3 0,-1 7 2 15,-8 4-7 1,-4 2 14-16,0 3 16 0,-14 0-13 16,-3-1-2-16,-4 0-17 15,4-4-1-15,2-1 6 16,4-4-6-16,6-3 2 15,3-3 0-15,2 0-3 16,0 0-25-16,12 0-8 16,6 0 28-16,2 0 4 15,0 0 1-15,-4 0 0 16,0 7 0-16,-6 3 0 16,-4 1 1-16,-4 3-1 15,-2-1 4-15,0 0 6 0,-4 1-5 16,-8-3 5-16,-6 0 3 15,4-2-3-15,-4-2-9 16,5-3 0-16,3-2-1 16,2-2-1-16,3 0-46 15,5-6-80-15,0-7-204 16</inkml:trace>
  <inkml:trace contextRef="#ctx0" brushRef="#br2" timeOffset="-43591.99">4262 3757 1201 0,'0'0'51'16,"0"0"-33"-16,0 0 2 15,0 0-13-15,0 0 46 16,65 15 8-16,-36-9-28 15,3 0-16-15,2-2-2 16,-4 2-6-16,-2-2-5 16,-7-1-2-16,-4 2-1 15,-8-1 0-15,-4 1-1 16,-3 2 1-16,-2 5 1 16,-7 5 0-16,-9 6 4 0,-9 2-4 15,-2 4 0 1,-3-3 1-16,2-2-3 0,1-3 1 15,2-3-1-15,5-2 0 16,5-5 2-16,7-3-2 16,4-6-1-16,4-1-6 15,0-1-77-15,8 0-112 16,11-9-37-16</inkml:trace>
  <inkml:trace contextRef="#ctx0" brushRef="#br2" timeOffset="-43172.93">4640 3821 1342 0,'0'0'55'0,"0"0"37"0,0 0-59 15,0 0-19-15,0 0-12 16,0 0 9-16,-11 64 0 15,9-39-2-15,0 0-5 16,2-1-3-16,0-2-1 16,0-6-2-16,3-1-1 15,9-6 1-15,1-4-1 16,4-4-1-16,4-1 4 16,-1-1-5-16,3-10 3 0,-3-5-6 15,-4-2-4-15,-2-5-2 16,-7 0 1-16,-5-3 0 15,-2 1 6-15,0 0-2 16,-9 3 7-16,-5 4 2 16,-3 5 3-16,-4 5 18 15,0 5-3-15,1 3-1 16,-3 0-15-16,5 5-2 16,2 8-2-16,7 2-11 15,5 1-23-15,4 1-78 16,0-3-149-16</inkml:trace>
  <inkml:trace contextRef="#ctx0" brushRef="#br2" timeOffset="-42652.97">5248 3796 1291 0,'0'0'21'0,"0"0"86"15,0 0-90-15,0 0-17 0,0 0 14 16,-7 55 20 0,7-34-12-16,0-1 1 0,0 1-12 15,0-1-9 1,0-3 1-16,0-1-2 0,0-3-1 16,0-2 0-16,0-4 0 15,0-3-13-15,0-3-33 16,0-1-43-16,0 0-70 15,0-2-345-15</inkml:trace>
  <inkml:trace contextRef="#ctx0" brushRef="#br2" timeOffset="-42370.65">5126 3862 1153 0,'0'0'137'16,"0"0"-65"-16,0 0 23 16,0 0-63-16,0 0-16 15,0 0-9-15,27-30 7 16,-9 17-1-16,3 1-3 16,-1-1-4-16,-2-1-1 15,2-1-2-15,-2 0-2 16,-3 2 0-16,-2 3 0 15,-6 2-2-15,-4 7 1 16,-3 0-13-16,0 1-31 16,0 0-79-16,-5 0-282 0</inkml:trace>
  <inkml:trace contextRef="#ctx0" brushRef="#br2" timeOffset="-38656.851">6122 3690 1054 0,'0'0'10'0,"0"0"49"16,0 0-32-16,0 0 35 16,0 0-10-16,0 0-13 15,62-49-14-15,-59 44-2 16,-3-1 14-16,0-1 6 16,-1 0-32-16,-11-1-3 15,-3 3-3-15,-3 1-5 16,-3 4 2-16,-2 0 2 15,-2 0-4-15,-2 9-3 0,-1 4 3 16,4 2 4 0,3 3-3-16,8-1 4 0,3 1-5 15,10-2 0-15,0-2-1 16,0-1 1-16,18-1-4 16,3-1 3-16,6-3 1 15,1 0-3-15,1-3 1 16,-4 2 2-16,-4 0 0 15,-4 3 0-15,-4 2 0 16,-7 0 0-16,-4 1 0 16,-2 3 3-16,-4 3-2 15,-12-2 1-15,-6 0-1 16,-2-2-1-16,0-3-5 16,0-4 0-16,4-3 5 0,4-3 3 15,3-2-3-15,6 0 7 16,2-5 4-16,3-8-9 15,2-1 3-15,2-5-2 16,12-2-3-16,4 0 0 16,0 0 0-16,0-2 0 15,2 4 1-15,-1-1-1 16,-1 5-2-16,-2 3 2 16,0 2 0-16,-5 4-1 15,-1 0-1-15,-3 2 2 16,-4 4-32-16,-3 0-120 15,0 0-111-15</inkml:trace>
  <inkml:trace contextRef="#ctx0" brushRef="#br2" timeOffset="-36123.851">6598 3630 1077 0,'0'0'93'0,"0"0"10"15,0 0 2-15,0 0-55 16,0 0-15-16,0 0-19 15,-19 17-15-15,2-1 0 16,-4 5 3-16,-2 1 0 0,-2 0 0 16,-2-1-4-1,4-3 1-15,2-3 2 0,6-3-3 16,3-3 5-16,5-5-3 16,3-2-2-16,4-1 0 15,0-1-1-15,0 0-1 16,0 0-5-16,7 0 2 15,4 0 3-15,5 1-1 16,2 1 4-16,1 1-1 16,-1 2 0-16,-3 0 1 15,-1 1-1-15,-1 1 3 16,-1 1-3-16,-3-1 0 16,0 1 0-16,-4-2 0 15,0 0-2-15,-1 0 4 0,-2-2-2 16,0 0 0-16,1-2-5 15,-2 1-16-15,1 0-36 16,2-2-66-16,-2-1-78 16,2 0-522-16</inkml:trace>
  <inkml:trace contextRef="#ctx0" brushRef="#br2" timeOffset="-33334.33">7082 3612 1035 0,'0'0'71'0,"0"0"-3"0,0 0 26 15,0 0-42-15,0 0-38 16,0 0-7-16,0 0 10 15,-63 66-2-15,39-41 12 16,-4 1-7-16,-2-1-4 16,1-2-8-16,3-4 2 15,8-4-2-15,2-5-2 16,10-3-2-16,4-4-4 16,2-3-3-16,0 0-2 15,13 0 0-15,10 0 3 16,6 0 2-16,3 0 1 15,0 0-1-15,-1 0-1 16,-5-1 1-16,-3-1 0 16,-4 0 0-16,-6 2-3 15,-2 0-38-15,-7 0-45 0,-1 0-39 16,-3 0-26-16,0-2-101 16</inkml:trace>
  <inkml:trace contextRef="#ctx0" brushRef="#br2" timeOffset="-33037.9">7064 3618 803 0,'0'0'286'0,"0"0"-196"15,0 0 52-15,0 0-64 0,0 0-30 16,0 0-36-16,0 19-7 15,0 15 0-15,0 4 23 16,0 6-1-16,0-1-11 16,0-4-7-16,0-2-5 15,0-7-2-15,0-4-2 16,0-7 0-16,0-6-1 16,0-5-1-16,0-3-22 15,0-5-21-15,3 0-44 16,3-7-75-16,1-9-82 15</inkml:trace>
  <inkml:trace contextRef="#ctx0" brushRef="#br2" timeOffset="-32635.11">7223 3618 971 0,'0'0'33'0,"0"0"37"15,0 0-24-15,0 0 60 16,0 0-21-16,12 72-12 16,-10-53-37-16,1-1-11 15,-1-4-15-15,2-3-7 0,-1-4-1 16,1-1 2 0,1-5-4-16,2 0 1 0,4-1-1 15,2 0 2-15,1 0-1 16,3 0 0-16,-2 0 1 15,-2 0-2-15,-3 3 3 16,-3 8-2-16,-3 3 2 16,-1 3-2-16,-3-1 5 15,0 1 4-15,0-3-7 16,-5-1-1-16,-2-4 2 16,-2-1-3-16,-2-2 1 15,-1-2-2-15,1-4-2 16,0 0-14-16,2 0-24 15,1-4-44-15,2-7-66 16,3-3-40-16,1-2-268 16</inkml:trace>
  <inkml:trace contextRef="#ctx0" brushRef="#br2" timeOffset="-32340.14">7237 3593 1014 0,'0'0'71'0,"0"0"-46"16,0 0 43-1,0 0-1-15,0 0-6 0,66-19 8 16,-50 17-37-16,-2 1-8 15,2-2-13-15,-3 3-6 16,-3 0-3-16,-2 0-2 16,-2 0 0-16,-3 0-1 15,1 0-44-15,-2 0-116 16,-2 0-33-16</inkml:trace>
  <inkml:trace contextRef="#ctx0" brushRef="#br2" timeOffset="-31209.97">7690 3571 989 0,'0'0'113'0,"0"0"-74"16,0 0 82-16,0 0-36 15,0 0-43-15,0 0-7 0,3-9-6 16,-1 23-21 0,3 9 0-16,-1 6 25 0,-1 6 5 15,-1 0-25-15,0-1-7 16,0-1-4-16,-1-6-1 15,0-4 0-15,-1-4-1 16,2-8-1-16,-2-3-1 16,3-5-7-16,-3-2-22 15,0-1-12-15,0 0-30 16,0-4-129-16,0-8-419 16</inkml:trace>
  <inkml:trace contextRef="#ctx0" brushRef="#br2" timeOffset="-30886.38">7579 3671 1000 0,'0'0'114'0,"0"0"-27"16,0 0 7-16,0 0-63 15,0 0 9-15,0 0 25 16,43-59-28-16,-25 44-11 16,1-1-8-16,-2-1-4 15,1 0-5-15,-1-2-3 16,-1 1-2-16,-1 2 0 0,-2 0-3 16,-3 7-1-1,-5 3-1-15,-1 2 1 0,-3 4 0 16,-1-2-3-16,0 2-34 15,0 0-75-15,0 2-80 16,-2 5-143-16</inkml:trace>
  <inkml:trace contextRef="#ctx0" brushRef="#br3" timeOffset="-23613.1">8161 3686 1410 0,'0'0'0'0,"0"0"0"15,0 0-1-15,0 0 3 16,0 0 1-16,0 0 27 16,82-17-18-16,-57 8-5 15,-2-1-2-15,-3 3-3 16,-9 2-1-16,-4 1-1 16,-4 1 1-16,-3 0 5 0,0 0 4 15,-2-3-4-15,-10 3-2 16,-4 1-4-16,-2 1 0 15,0 1 0-15,-2 0 0 16,-1 8 1-16,1 8-1 16,-1 3 1-16,5 4-1 15,4 1 2-15,5-2 1 16,4-1-3-16,3-2 4 16,0-3-2-16,1-2 0 15,9-3 1-15,5-2-2 16,0-3-1-16,4-1 0 15,0-3 1-15,3-2-1 16,-2 0-1-16,0-2-15 16,-2-7-78-16,-3-1-113 0,-6-1-95 15</inkml:trace>
  <inkml:trace contextRef="#ctx0" brushRef="#br3" timeOffset="-23389.04">8367 3662 982 0,'0'0'25'16,"0"0"21"-16,0 0 29 16,0 0-5-16,0 0 16 15,72 23-41-15,-52-3 14 16,-1 3-11-16,-2-1-30 0,0 0-7 16,-1-1-4-16,-1-5-6 15,-1-3-1-15,-4-3 0 16,-2-3-4-16,-1-2-67 15,-2-4-85-15,-1-1-82 16</inkml:trace>
  <inkml:trace contextRef="#ctx0" brushRef="#br3" timeOffset="-23132.16">8603 3603 1108 0,'0'0'48'15,"0"0"106"1,0 0-23-16,0 0-99 0,0 0-23 16,0 0-3-16,-21 53 3 15,10-24 4-15,-3 1-4 16,-2-2 4-16,1 0-8 16,-3-5-3-16,1-2-1 15,2-4-1-15,3-4 1 16,2-4-1-16,4-4 0 15,4-1-17-15,2-4-39 16,0 0-127-16,0-6-89 16</inkml:trace>
  <inkml:trace contextRef="#ctx0" brushRef="#br3" timeOffset="-22442.02">8844 3616 1125 0,'0'0'95'16,"0"0"14"-16,0 0-4 16,0 0-78-16,0 0-10 15,0 0-2-15,-44 9-3 16,27 7-11-16,0 6 1 15,0 3-2-15,5 2 2 0,2-3-2 16,6-4 0-16,4-2 0 16,0-3-1-16,3-4-2 15,11-3 2-15,6-5-3 16,3-3-8-16,4 0-8 16,2-3-3-16,-2-10-16 15,-3-3-25-15,-4-1 1 16,-2-5 17-16,-5-2-3 15,-3-3-52-15,-6-2 37 16,-4-1 26-16,0 1 38 16,0 3 20-16,0 2 34 15,-6 4 25-15,1 8 34 16,2 4-18-16,1 5-8 16,0 3-39-16,2 0-38 15,0 16-10-15,0 8 0 0,0 6 1 16,0 7 11-16,0 1-7 15,0 0-2-15,0-4-2 16,0-5-1-16,0-8 1 16,0-6-1-16,0-7 0 15,0-3 0-15,0-4 0 16,0-1 1-16,0 0 1 16,0-10-2-16,5-8 2 15,4-5-2-15,2-4 0 16,3 5-3-16,0 6 2 0,-1 11-3 15,-1 5 1-15,-3 5-15 16,-2 12 4-16,-1 4 13 16,-2 2-1-16,-3-1 2 15,1-2-2-15,-2-3-17 16,2-4-72-16,1-3-49 16,3-7-62-16,4-3-388 15</inkml:trace>
  <inkml:trace contextRef="#ctx0" brushRef="#br3" timeOffset="-21761.07">9272 3654 1179 0,'0'0'112'0,"0"0"-97"15,0 0 87-15,0 0-65 16,0 0-26-16,-68 24 1 15,53-8-6-15,2-3 0 16,0 1-2-16,4-5-4 16,4-2 0-16,3-2-1 15,2-3-2-15,0-1 1 16,0-1-8-16,6 0 4 16,6 0-2-16,4-5 3 15,0-5-7-15,0-1-13 16,-2 1-10-16,-3 4 14 15,-3 3 17-15,-1 3 2 16,-4 0 0-16,-1 10 2 16,1 7 4-16,-3 0 26 0,1 0-1 15,-1-2-14-15,3-3-4 16,0-2-3-16,1-3-3 16,3-5-5-16,2-2 0 15,5 0 0-15,4-4 0 16,2-7 2-16,0-3-2 15,-3-1-4-15,1 1-8 16,-2-3-1-16,-3 2 2 16,-2 2 6-16,-3-1 4 15,-4 2 1-15,-4-1 1 16,0 2 4-16,0 0 2 16,-7 0 13-16,-2 4-2 0,-2 1 1 15,2 5 11-15,0 1-3 16,1 0-5-1,0 11-17-15,1 9-5 0,2 5 0 16,3 5 0-16,2 3 0 16,0 1 0-16,0 0 1 15,0 0-1-15,0 1-1 16,3-2 1-16,-1-3 0 16,0-1 0-16,-2-6 0 15,0-6 0-15,-3-1 0 16,-7-6-7-16,-2-3-17 0,-2-6-33 15,2-1-66 1,3-5-115-16,5-14-768 0</inkml:trace>
  <inkml:trace contextRef="#ctx0" brushRef="#br3" timeOffset="-21371.15">9542 3777 1128 0,'0'0'115'16,"0"0"-100"-16,0 0-5 15,0 0 26-15,0 0 9 16,0 0-7-16,65-49-2 16,-54 34-16-16,-3 1-12 0,-3-1 2 15,-3-2-6 1,-2 4 4-16,0 0-3 15,-2 4 6-15,-8 5 5 0,-2 1 13 16,-2 3-10-16,-1 5-14 16,-2 11-4-16,-1 7-1 15,2 2 0-15,5 3 2 16,2-3 0-16,6-1-2 16,3-3 1-16,0-4-2 15,3-2 3-15,8-5-4 16,2 0 2-16,1-5-1 15,-1-2-2-15,-1-2 1 0,-1-1-9 16,0 0-40 0,-1-2-53-16,-3-6-173 0</inkml:trace>
  <inkml:trace contextRef="#ctx0" brushRef="#br3" timeOffset="-21025.03">9882 3459 1218 0,'0'0'8'16,"0"0"115"-1,0 0-8-15,0 0-48 0,0 0-29 16,0 0-8-1,-16-9-25-15,6 28-5 0,-1 9 0 16,-5 9 5-16,3 5 1 16,3 3-5-16,-1 2 1 15,7-3-1-15,4-4-1 16,0-8 0-16,0-4-1 16,0-5-4-16,10-4 3 15,0-3 1-15,0-4-1 16,2-2-16-16,-4-3-38 15,0-4-42-15,-3-3-180 0</inkml:trace>
  <inkml:trace contextRef="#ctx0" brushRef="#br3" timeOffset="-16743.983">9996 3543 1216 0,'0'0'148'16,"0"0"-124"-16,0 0 45 16,0 0-58-16,0 0-7 15,0 0-2-15,5 0-2 16,8 0 0-16,5 0 6 16,5 0 0-16,1 0-3 0,-3-2 1 15,-3 1-4-15,-6 1 0 16,-2 0 0-16,-5 0 1 15,-4 0-1-15,-1 7 1 16,0 6 1-16,-12 3 2 16,-4 1-2-16,-2 0 1 15,2-4-2-15,2-1 2 16,6-4-3-16,3-2 1 16,5-3-1-16,0 1-3 15,0-3-4-15,7 0 2 16,10 1 2-16,3-2 3 15,1 2-2-15,-4-1 2 16,-3 5-2-16,-5 2 2 0,-4 2 0 16,-3 4 0-16,-2 0 0 15,0 1 1-15,-8 0 2 16,-5-3 0-16,-1 0 1 16,0-4 2-16,-1-2-1 15,1-1 1-15,0-3 0 16,1 0-1-16,3-2-3 15,4 0-2-15,3 0-3 16,3 0-32-16,0-5-45 16,1-3-139-16,13 0-190 15</inkml:trace>
  <inkml:trace contextRef="#ctx0" brushRef="#br3" timeOffset="-16465.11">10364 3753 1333 0,'0'0'41'16,"0"0"33"-16,0 0-18 16,0 0-41-16,0 0 4 15,0 0 15-15,-36 61-9 16,18-37-7-16,1 0-10 15,-2-1-4-15,2-2-3 16,2-3-1-16,3-3 0 0,5-4-2 16,2-5-15-16,3-3-40 15,2-3-24-15,0 0-192 16,9-7-361-16</inkml:trace>
  <inkml:trace contextRef="#ctx0" brushRef="#br3" timeOffset="-15260.2">10500 3577 991 0,'0'0'75'0,"0"0"9"16,0 0 8-16,0 0-51 16,0 0-1-16,0 0-4 15,0-1-11-15,1 0-9 16,0 0 4-16,0-1-5 16,3-2-4-16,1-1-7 0,2 1-4 15,2-1 0-15,2 2-1 16,3-1 2-16,-1 4-2 15,1 0 1-15,-4 0 0 16,0 2 0-16,-4 9-1 16,-4 6 1-16,-2 3 2 15,0 6-2-15,-7 1 2 16,-9 0 0-16,-3-2-2 16,-1-2-1-16,2-6 0 15,3-2 0-15,2-3 1 16,6-6 1-16,3-2 3 15,2-3 0-15,2 0-4 16,0 1-4-16,9-2 2 0,5 1 2 16,4-1 3-16,2 0 4 15,0 0-2-15,-3 0-2 16,1 0-2-16,-4 0 4 16,2 0-3-16,-5 0 0 15,-1 0-2-15,-2 0 2 16,-3 0-2-16,-3-1-1 15,1-2-9-15,-1-1-54 16,-2-1-95-16,1-3-201 16</inkml:trace>
  <inkml:trace contextRef="#ctx0" brushRef="#br3" timeOffset="-14852.3">10713 3430 1185 0,'0'0'70'0,"0"0"57"16,0 0-64-16,0 0-47 15,0 0-6-15,0 0-5 16,2-10-5-16,12 10 1 0,5 0-5 15,2 2 7-15,2 11-3 16,-2 5 3-16,-1 2-3 16,-4 7 3-16,-5 1-2 15,-4 6 0-15,-7 1 2 16,0 3-1-16,0 0-2 16,-13-1 0-16,-1-3 0 15,-2-4 0-15,-2-5-4 16,4-5 1-16,0-3-4 15,3-4 5-15,2-5 1 16,4-2 1-16,1-3 0 16,4-3-17-16,0 0-80 15,0 0-61-15,0-4-359 16</inkml:trace>
  <inkml:trace contextRef="#ctx0" brushRef="#br3" timeOffset="2110.07">14054 4390 1313 0,'0'0'20'0,"0"0"77"0,0 0-55 16,0 0-19-16,0 0-5 16,0 0-2-16,0 0-11 15,0 0-3-15,1 0-1 16,2 4 2-16,-1 6 3 16,-1 2 6-16,0 5 8 15,-1-2-8-15,0 2-5 16,0 1 2-16,2-2-4 15,-2-2-3-15,0 0-1 16,0-1-1-16,0-6 2 16,0 2-2-16,0-4 0 15,0 1 0-15,0-4 0 16,0 0 0-16,0-2 0 0,0 0 0 16,0 0 2-16,0 0-2 15,0 0 0-15,1 0 0 16,-1 0 0-16,1 0-2 15,0 0 0-15,0 1 0 16,3-1 1-16,-1 0-1 16,2 2 2-16,2-2 0 15,0 2 0-15,2-1 0 16,2 0 0-16,1-1 1 16,2 0-2-16,1 0 1 15,1 2 0-15,0-2 0 16,2 0 1-16,1 0 0 15,1 0 0-15,-1 0-1 0,1 0 0 16,0 0 0 0,-1 0 0-16,1 0 0 0,-1 0 0 15,1 0 0-15,0 0 0 16,-1 1 0-16,0 2 0 16,0-3 0-16,-1 1 1 15,1 1-2-15,-2-1 1 16,-2 1 0-16,-2-1 0 15,0-1 0-15,-3 0 0 16,0 0 0-16,0 0 0 16,0 0 1-16,3 0-2 15,0 0 2-15,2 0-2 0,0 0 1 16,1 1 0-16,-1 0 0 16,2 0 0-16,-1 0 0 15,-1 0 0-15,0-1 0 16,-2 0-1-16,-1 0 1 15,-1 0 0-15,-3 0 1 16,-2 0-1-16,-2 0 0 16,0 0 0-16,-1 0 0 15,-1 0 0-15,-1 0 1 16,0 0 0-16,2 0-1 16,0 0 0-16,-1 0 0 15,4-1 2-15,-4-1-2 16,1-1 3-16,-1 0-3 15,2 0 2-15,-1-1-1 16,0-2 0-16,0 1-1 0,0-2 3 16,0-1-1-16,-1-2-2 15,2 0 1-15,-2-1 0 16,1-1-1-16,-1-1 0 16,-2 0 2-16,2-1-2 15,-2-1 4-15,0 2-3 16,0 1-1-16,0-1 3 15,0-2-3-15,0 3 0 16,-2 0 1-16,1 0 0 16,0 3-1-16,0 2 0 15,-1 0-2-15,2 1 4 16,0 2-1-16,0-1 0 16,0 0 0-16,-2 1 0 15,2 0-1-15,0 0 1 0,0 1-1 16,0 0 0-16,0 0 0 15,0 2-1-15,0 0 1 16,0 1 0-16,0 0 0 16,0 0 2-16,-2 0-2 15,-3 0 0-15,-3 0-3 16,-5 0-2-16,-4 6 1 16,-2 1-4-16,-1-1 2 15,4-2-1-15,3 1-3 16,5-3 5-16,2-2 2 15,4 0 1-15,2 0 2 16,0 0-11-16,0 0-6 0,0 0 3 16,0 0 7-16,8 0 2 15,2-4 4-15,3-5 1 16,1 1-1-16,-2-3 2 16,3-2-1-16,-1-1 0 15,-1 2 0-15,-3-1-3 16,1 3 3-16,-4 4 0 15,-3 3 2-15,0 2-2 16,-3 1-1-16,1 0-2 16,3 0 2-16,0 7 1 15,1 4 0-15,1 1 0 0,2 2 0 16,0 0-1-16,3-1 1 16,1-2 0-16,-1-2 1 15,0-1-1-15,-2-1 0 16,-1-2 0-16,-4-2 0 15,-2 0-22-15,-3-3-148 16,0 0-237-16</inkml:trace>
  <inkml:trace contextRef="#ctx0" brushRef="#br3" timeOffset="3069.99">14079 4353 954 0,'0'0'53'0,"0"0"-35"16,0 0 17-16,0 0-8 0,0 0-3 16,-62 21 17-1,48-11-4-15,-2 1-15 0,1-2-9 16,1 1-6-16,0-1 0 16,7-5-2-16,0 2 9 15,5-6-2-15,2 0-3 16,0 0-4-16,0 0-5 15,6 0 0-15,8-6 0 16,3-3 7-16,-1-2-7 16,2 0 1-16,-2-2-1 15,-1-1 0-15,-1 1 2 16,-1-1 0-16,-3 3-2 16,-1 2 1-16,0 3-1 15,-4 1 0-15,1 4 0 16,-2 1-1-16,3 0 1 15,0 0 0-15,1 6 3 16,2 0 3-16,0 1 2 0,2 1 5 16,1-1 2-16,0 1-3 15,-1-2-3-15,-1-2-6 16,-4 0-2-16,2-1-1 16,-2-1 0-16,-2 0-6 15,-4-2-132-15,-1 0-432 16</inkml:trace>
  <inkml:trace contextRef="#ctx0" brushRef="#br3" timeOffset="6640.769">11718 5320 999 0,'0'0'7'16,"0"0"56"-16,0 0 32 15,0 0-33-15,0 0 4 16,0 0 9-16,0 0-27 0,-13-21-18 15,13 21-10-15,0 0-3 16,0 0-2-16,0 0-7 16,-1 0-2-16,-2 0-2 15,0 7-4-15,0 9 1 16,-3 6 1-16,1 5-1 16,-2 2 3-16,2 1-3 15,-1 2 0-15,1 0-1 16,0 2 4-16,1 1-2 15,0 0-2-15,2 1 0 16,1-3 0-16,-1-1 1 16,2-1-1-16,0-4 0 15,0-1 1-15,0-4-2 0,0-1 2 16,0-2-2-16,0-3 2 16,0-2-1-16,0-2 0 15,0-2-1-15,2-3 0 16,1-3 1-16,-1 1-3 15,1-3-2-15,-2-2-7 16,-1 2-15-16,1-2-26 16,0 0-46-16,2-2-17 15,-1-9-202-15</inkml:trace>
  <inkml:trace contextRef="#ctx0" brushRef="#br3" timeOffset="7925.929">11698 5334 815 0,'0'0'206'15,"0"0"-188"-15,0 0 93 16,0 0-50-16,0 0-4 15,0 0 1-15,0-4-24 16,0 2-16-16,0 2 1 16,0-1-6-16,0 1-6 15,6-2-5-15,8 1 5 16,4-2 4-16,3 1 5 16,6 0-5-16,1 1-3 0,3 0-2 15,5-1 4 1,1 2-7-16,2-2-3 0,0 2 2 15,0 0-2-15,-3 0 0 16,0 0 0 0,-1 0 0-16,1 3 0 0,0 1 0 15,0-2 0-15,1 2 1 16,1-3-1-16,1 1 0 16,2 1 1-16,-3-1-1 15,2 0 0-15,1 2 2 16,2 0-2-16,2-2 0 15,0 1-1-15,0-1 0 16,-3 1 1-16,-1-1 1 16,-2 0-1-16,1-2-1 15,2 0 0-15,-1 0 1 0,1 0 0 16,0 0 0-16,-1 0 0 16,-4 0 0-16,1 0 1 15,-3 0 0-15,-1 0-1 16,1 0 0-16,0 0-1 15,-1 0 1-15,2 0 2 16,-1-1-2-16,1 0 0 16,0 1 0-16,3-1 0 15,2 1 0-15,2-1 0 16,-1-2 0-16,0 3 0 16,-3-2 0-16,0-1-1 15,-1 1 1-15,1 0 0 0,-1-4-1 16,2 4 1-16,-1 0 1 15,-1-1-1-15,0 0 1 16,3-1-1-16,0 0 0 16,1-1 0-16,0 1 1 15,2 1 2-15,-1-1-1 16,-2 0-2-16,3 1 2 16,-1-3 0-16,4 2-1 15,-1 1 0-15,-1-2-1 16,-4 1 0-16,-2-1 0 15,-2 2 0-15,-2 0 1 16,2-1-1-16,-2 3 0 16,0-3-1-16,-1 1 1 0,-1-1 0 15,4 0 0 1,1 2 0-16,-1-3 0 0,1 3 0 16,-2 0 0-16,-2 1 0 15,1 1 1-15,2-1 0 16,-2 1-1-16,0 0 0 15,-1-2 0-15,-3 2 1 16,-3 0-1-16,-1-1 0 16,1 1 0-16,0-1 0 15,3-1 0-15,5-1 0 16,1 2 2-16,0-5 0 16,-3 4-3-16,-5 0 1 15,-2-1-2-15,-2 1 2 0,-2 0 2 16,-3 2-2-1,-6-2 0-15,-5 2 0 0,-3 0 1 16,-3 0 1 0,-3 0-1-16,0 0 4 0,0 0-3 15,0 0-2-15,0 0-10 16,-10 4-49-16,-4 0-131 16,-3 1-651-16</inkml:trace>
  <inkml:trace contextRef="#ctx0" brushRef="#br3" timeOffset="9811.82">11625 5984 1037 0,'0'0'107'0,"0"0"-64"15,0 0 25-15,0 0-18 16,0 0-15-16,0 0-8 15,0 0-4-15,22 0 18 16,-6 2-4-16,3-2-12 16,5 3-6-16,2 0-4 15,2-2-2-15,5 1-1 16,2 0-7-16,4 0 1 16,5 1-2-16,2-1 1 15,4 0-3-15,0 1-1 0,1-1-1 16,0 0 0-1,-1 0 1-15,1 2-1 0,-1-2 0 16,0 1 1-16,-3-1 0 16,0 1-1-16,-2-1 0 15,2 0 2-15,1-1-2 16,0-1 0-16,0 0 0 16,-2 0-2-16,-1 0 2 15,0 0 0-15,1 0-1 16,0 0 2-16,-1 0-2 15,0 0 1-15,-1-3 0 16,-1 1 0-16,1 0 1 16,-2-1-1-16,0 2 0 15,0-3 0-15,0 2 0 0,-1 0 0 16,-1-1 0-16,-2 0 0 16,0 2 1-16,2-2 0 15,-3 0-1-15,3 1 0 16,-1 1 0-16,-2-2-1 15,0 0 0-15,-1 0 1 16,-2-1 0-16,3 2-1 16,-1 0 0-16,2 2 2 15,1-3-1-15,0 1 0 16,1-1-1-16,0 2 1 16,-1-1 0-16,1 2 0 0,-1-1 0 15,3 0 0 1,3 1 0-16,0-1 0 0,-1 1 0 15,1 0 2-15,0 0-2 16,5 0 0-16,0 0 0 16,2 0 0-16,-2 0-1 15,-3 0-1-15,-4 0 2 16,-1 0-1-16,-1 0 1 16,0 0-1-16,-2 0 0 15,0 0 1-15,0 0 0 16,-1-1 0-16,-1 0-1 15,-2-1-1-15,-1 2-1 16,-1-2 2-16,-3 1 0 16,0-2 1-16,-3 1 0 15,-2 1 0-15,-2-1 1 0,0 0-1 16,1 1 0-16,2 0 0 16,5 1 0-16,1 0 0 15,0 0 0-15,0 0-2 16,-1 0 2-16,-4 0 0 15,-3-1-7-15,-4-1 3 16,-2-2 2-16,-2 2 2 16,-1-1-2-16,-1 1 2 15,0 0 0-15,-1-1-1 16,2 0 2-16,5 1-3 16,1 0 2-16,2-1 0 15,4 2 0-15,-1-1 0 0,0 0 0 16,-1 0 0-1,-2 1 0-15,3 1 0 0,1-2 0 16,1 2 1-16,0 0-1 16,-7 0 0-16,-1 0-1 15,-8 0 2-15,-3 0-1 16,-5 0 0-16,-2 0 0 16,-2 0-7-16,0 0-48 15,-13-4-182-15</inkml:trace>
  <inkml:trace contextRef="#ctx0" brushRef="#br3" timeOffset="10964.12">15667 5235 902 0,'0'0'37'16,"0"0"45"-16,0 0-1 16,70-2-33-16,-43 2 22 15,3 0-25-15,2 0-10 16,2 0 9-16,0 0-19 15,3 0-2-15,-1 0-12 0,2 0 6 16,-1 0-11-16,-1 3-4 16,-4-1 1-16,-1 0-3 15,-5 2 0-15,-3-1 1 16,-6-1-1-16,-5 0 0 16,-4 0 1-16,-4 0 1 15,-1 1-1-15,-1-1 9 16,-2 2-7-16,3 0 2 15,-2 4 2-15,-1 4-4 16,2 2 5-16,-2 3 0 16,0 2 2-16,0 3 4 15,0 2 0-15,0 1-2 16,0 2-1-16,-7 5-3 0,1 1 1 16,-1 2-3-16,-1 0-1 15,1-1-2-15,1-2-2 16,2-1 1-16,-1-2-2 15,1 0 1-15,1-5-1 16,1 0 0-16,-2-5 1 16,1-1-1-16,-1-1 0 15,1-2-1-15,3-3 1 16,0-2 0-16,0-2-1 16,0-1-1-16,0-2 1 0,0 0 1 15,0 1-1 1,0 0 1-16,0 0 0 0,2 1 0 15,1 1-1 1,-1-4 1-16,1 2 1 0,-2 0-1 16,0-1 1-16,1 1-3 15,-2-1 4-15,2 1-2 16,-1-1 0-16,-1 0-2 16,0-1 1-16,0 0-13 15,0-1-4-15,-8-3-26 16,-10 2-61-16,-7-2-308 15</inkml:trace>
  <inkml:trace contextRef="#ctx0" brushRef="#br3" timeOffset="12320.03">11755 5549 1180 0,'0'0'53'16,"0"0"-51"-16,0 0 2 16,0 0-1-16,0 0 3 15,0 0-5-15,59-22 5 16,-46 22-4-16,-3 0 1 15,-2 0 2-15,-6 5 8 16,-2 8-7-16,0 4 16 16,-4 4 16-16,-11 3-6 15,-4-2-8-15,-6 1-15 16,3-5-2-16,3-2 3 16,3-3 3-16,5-3 0 0,6-5-7 15,2-1 5-15,3-2-7 16,0-2-4-16,0 1 0 15,5 1-1-15,7 1 1 16,2-3 1-16,1 2 2 16,2 0-2-16,-2-2 0 15,0 0-1-15,-2 2 0 16,-2-2 0-16,-2 0-3 16,-2 0-41-16,-1 0-63 0,0 0-45 15,-2-5-138 1</inkml:trace>
  <inkml:trace contextRef="#ctx0" brushRef="#br3" timeOffset="12729.867">11942 5559 978 0,'0'0'4'16,"0"0"51"-16,0 0-3 15,0 0-9-15,70-5 7 16,-56 5-11-16,-3 4 21 16,-2 5-16-16,-5 2-29 15,-4 3-11-15,0 1 6 0,-10-1 15 16,-7-1-12-16,-1-2-5 16,4-2-5-16,1-4-2 15,8 1 0-15,3-4-1 16,2-2-3-16,2 0-51 15,13 0 13-15,6 0 38 16,4 0-3-16,-2 0-11 16,-5 0 7-16,-4 0 9 15,-4 5-2-15,-7 7 1 16,-3 3 1-16,0 0 2 16,-15 1 12-16,-5-3 12 15,-3 0-13-15,2-3-12 0,-1-2-10 16,5-5 9-16,4-1-8 15,6-2-33-15,4 0-142 16</inkml:trace>
  <inkml:trace contextRef="#ctx0" brushRef="#br3" timeOffset="13299.97">12312 5325 1095 0,'0'0'110'16,"0"0"-14"-16,0 0 24 16,0 0-63-16,0 0-24 15,0 0-7-15,1-14-7 16,0 14-6-16,-1 0-3 16,0 0 15-16,0 0-25 15,0 0 0-15,0 13-4 16,3 6 4-16,1 8 5 0,-1 5 1 15,3 0-2-15,-3 2-1 16,-1 0-2-16,0 1 0 16,-2 1 0-16,0 0-1 15,0 1 0-15,0 0 0 16,0-1-1-16,0-2 1 16,0-4 0-16,0-1 0 15,0-2 0-15,0-4-3 16,0-1-6-16,0-4-7 15,0-3-7-15,0-3 8 16,0-4-7-16,0-1 13 16,0-3-2-16,0-2-12 15,0-1 4-15,0-1-34 0,0 0-18 16,2 0-25-16,-2-1-91 16,0-7-849-16</inkml:trace>
  <inkml:trace contextRef="#ctx0" brushRef="#br3" timeOffset="14170.52">12540 5569 1018 0,'0'0'54'0,"0"0"39"16,0 0-18-16,0 0-7 16,0 0-12-16,0 0-28 15,-1 0-12-15,1 0-7 16,2 0-8-16,8 0 5 16,4 1 9-16,4 0-6 15,2 0 0-15,-2 1-6 16,-1-1 0-16,-6 2-1 15,-1 0-2-15,-4 1 2 16,-3 0-1-16,-1 3-1 16,-2 0 1-16,0 4 1 15,0 2-1-15,-3 1 3 0,-4 2-2 16,-2 1-1-16,0 1 1 16,1 2 1-16,1-4 0 15,2 1-1-15,0-3 2 16,1-3 2-16,3-2-5 15,-1 0 0-15,2-3 0 16,0-1 0-16,0-1-1 16,0-2 0-16,0-1-1 15,0-1-6-15,0 0-36 16,0 0-74-16,7 0-83 16,0-7-397-16</inkml:trace>
  <inkml:trace contextRef="#ctx0" brushRef="#br3" timeOffset="14741.63">12894 5684 1002 0,'0'0'25'0,"0"0"58"15,0 0-3-15,0 0-11 16,0 0 7-16,67-38-17 16,-60 29-30-16,-5-3-8 15,0-1-3-15,-2-1-12 16,0-1-1-16,-3 0-4 0,-6 3 3 16,-4 2-3-16,0 6 7 15,-2 2-3-15,0 2-4 16,-2 0-1-16,2 5 0 15,1 8-2-15,3 1 0 16,4 1 1-16,3 1 0 16,4-1-2-16,0 1 0 15,2-2 2-15,11-1-1 16,1 1 1-16,0-1-2 16,1 1 2-16,-3-1 1 15,-3-1 1-15,-4 1-1 16,-5-1 0-16,0 0-2 0,-7 1-1 15,-9-2-18-15,0-4-29 16,0-1-1-16,0-4 51 16,5-2 1-16,0 0 2 15,5 0 13-15,2-4 30 16,4-4-16-16,0-3-16 16,2-3-10-16,12-3-3 15,6-4-1-15,3 0 0 16,2 2 0-16,1 2 0 15,-4 4-2-15,-2 3-46 16,-4 1-151-16,-6 2-537 16</inkml:trace>
  <inkml:trace contextRef="#ctx0" brushRef="#br3" timeOffset="15506.857">13135 5393 1106 0,'0'0'61'15,"0"0"-15"-15,0 0 38 16,0 0-34-16,0 0-17 16,0 0-16-16,3 0-12 15,-2 9 1-15,-1 7 23 16,1 3 7-16,-1 5-4 16,0 0-5-16,0 3-7 15,0 1-7-15,0 1-1 16,0 2-1-16,0 1 1 0,0 1-5 15,-2-2-4 1,-2 0 2-16,-1 1-5 0,1-1 1 16,0-1-1-16,1-4 1 15,0-2-1-15,2-1-1 16,0-3 1-16,1-3 0 16,-2-1 0-16,2-5-1 15,0 0 0-15,0-4-1 16,0 0-11-16,0-3-3 15,0-1-2-15,0-2-8 16,2-1-22-16,3 0-42 16,-2 0-90-16,-2-6-291 15</inkml:trace>
  <inkml:trace contextRef="#ctx0" brushRef="#br3" timeOffset="16421.68">13396 5712 828 0,'0'0'90'0,"0"0"-54"15,0 0 44-15,0 0-43 16,0 0 2-16,0 0-9 16,40-16 1-16,-37 7-9 0,-3 0 8 15,0-4-10 1,0 0-18-16,-9 0 1 0,-5 0 1 15,-1 4 1-15,-2 2 13 16,-1 6 10-16,2 1 25 16,0 0-46-16,2 4-2 15,2 7-1-15,4 2-2 16,5 2-2-16,3 0 0 16,0-1-4-16,4 0 1 15,9 0 2-15,4-2 1 16,0 1 0-16,0-1 0 15,-3 1 0-15,-2 0 1 16,-3-2-1-16,-3 1 1 16,-6-2 0-16,0-1-1 15,-1 0 4-15,-13-2-4 0,0-2-9 16,-2-1-27 0,1-4 13-16,2 0-6 0,2 0 29 15,5-6 0-15,4-4 22 16,2-3-5-16,0-3 13 15,7-3-24-15,10-3 2 16,5 2 2-16,2-1-7 16,0 5-3-16,2 2 0 15,0 2 0-15,-2 3-2 16,-1 2-9-16,-5 1-125 16,-4 2-274-16</inkml:trace>
  <inkml:trace contextRef="#ctx0" brushRef="#br3" timeOffset="16839.94">13721 5382 1087 0,'0'0'74'16,"0"0"-7"-16,0 0 43 16,0 0-51-16,0 0-27 0,0 0-22 15,0 3-9 1,0 14-1-16,0 5 9 0,0 4 13 16,0 4-2-16,2 2-2 15,1-1 3-15,-1 3-12 16,0 0 1-16,-2 2-7 15,0-1 0-15,0-1-3 16,0-2 0-16,0-2 1 16,0-2-1-16,0-3 0 15,0-3 2-15,0-3-2 16,0-5 0-16,0-1 0 16,0-4-5-16,0-3-3 0,5-1-25 15,2-4-17 1,3-1-28-16,-2 0-36 0,-1-3-167 15</inkml:trace>
  <inkml:trace contextRef="#ctx0" brushRef="#br3" timeOffset="18371.14">14062 5525 860 0,'0'0'149'16,"0"0"-63"-16,0 0 21 15,0 0-18-15,0 0-9 16,0 0-15-16,0 0-24 16,0 0-10-16,0 2-11 15,0 5-13-15,-8 4-2 0,-6 5 1 16,-3 2-2-16,-5 3-4 16,-3 0 1-16,-2 1 0 15,1-4-1-15,3-4 0 16,3-1-2-16,7-4 1 15,5-4-1-15,6-2 1 16,2-1-2-16,0 0-13 16,7-2-8-16,11 0 15 15,8 0 8-15,3 0 1 16,-2 0-1-16,-2 0 1 16,-2 0 0-16,-3 0 0 15,-4 2 0-15,-3-1 2 16,-2 1-2-16,-4-1-4 0,-4-1-17 15,-2 1-49-15,-1-1-48 16,0 0-29-16,0 0-239 16</inkml:trace>
  <inkml:trace contextRef="#ctx0" brushRef="#br3" timeOffset="18649.99">14074 5549 1072 0,'0'0'83'15,"0"0"-25"-15,0 0 34 0,0 0-57 16,0 0-27-16,0 0 26 16,0 49 15-16,0-19-3 15,0 1-20-15,-6 0-1 16,-1 0-17-16,0-2-3 15,0-4-3-15,0-3-2 16,4-5 0-16,0-4-2 16,3-5-39-16,0-4-41 15,0-4-149-15,5 0-264 16</inkml:trace>
  <inkml:trace contextRef="#ctx0" brushRef="#br3" timeOffset="19218.23">14451 5535 297 0,'0'0'956'15,"0"0"-894"-15,0 0 52 16,0 0-90-16,0 0-21 15,0 0-3-15,-66-3 0 16,46 3 0-16,0 0 0 16,2 0 0-16,5 0 0 15,5 0 0-15,3 0 0 16,4 0-1-16,1 0 0 0,0 0-5 16,0 5-5-16,0 7 10 15,0 4 1-15,0 4 0 16,0 0 0-16,0 1 0 15,0-3 0-15,-1-3 0 16,-3-3 1-16,1-2 1 16,0-6-2-16,2-1 0 15,1-3 0-15,0 0 1 16,0 0-1-16,1 0-9 16,11-5 2-16,6-4 5 0,3 0 2 15,2-1 0-15,2 4 0 16,-3 5-2-16,-3 1-1 15,-4 0 0-15,-8 11 0 16,-4 4 2-16,-3 3 1 16,0 2 3-16,-6-2-3 15,-6 0 1-15,-4-3 2 16,-1-3-3-16,0-3 4 16,0-1-2-16,0-3-2 15,4-3-1-15,2-2-5 16,7 0-64-16,2-2-111 15,2-6-267-15</inkml:trace>
  <inkml:trace contextRef="#ctx0" brushRef="#br3" timeOffset="19651.92">14713 5358 1353 0,'0'0'19'15,"0"0"59"-15,0 0-36 0,0 0-17 16,0 0-3-16,0 0-12 15,0-4-4-15,0 21-6 16,-2 8 0-16,-1 9 3 16,1 3 7-16,0 1 0 15,-1 2-3-15,-1 1-1 16,4 1-2-16,-4-1-3 16,1-1 0-16,1-1-1 15,0-4 0-15,-1-4-2 16,-1-2 2-16,-1-4 0 15,1-1-2-15,1-4 1 16,2-3-26-16,1-4 8 16,0-2-15-16,0-3-15 15,0-5-58-15,2-3-94 16,4 0-190-16</inkml:trace>
  <inkml:trace contextRef="#ctx0" brushRef="#br3" timeOffset="20449.91">14953 5508 781 0,'0'0'332'16,"0"0"-328"-16,0 0 22 16,0 0 10-16,63-19 11 15,-50 19-5-15,-3 0-24 0,-3 2 1 16,-5 9-6-1,-2 3-1-15,0 4 10 0,-12 0-5 16,-6 2-5-16,-2-3-1 16,1-3-8-16,3-5-3 15,3-2 6-15,8-2-5 16,2-3 1-16,3-2-2 16,0 0-3-16,8 0-10 15,10 0 8-15,5 0 4 16,-1 0 1-16,-3 0 0 15,-6 0 0-15,-5 0 2 16,-6 8-1-16,-2 2 1 16,0 3 4-16,-8 0 7 15,-7 0-5-15,-3-1 7 0,2-4-11 16,-1-2 2-16,4-3-4 16,4-3-2-16,4 0-20 15,5 0-117-15,0-3-206 16</inkml:trace>
  <inkml:trace contextRef="#ctx0" brushRef="#br3" timeOffset="20822.39">15171 5532 997 0,'0'0'33'0,"0"0"42"0,0 0-21 15,0 0 2-15,65-12-9 16,-54 12-6-16,-1 0-18 16,-3 5 0-16,-3 7 5 15,-4 3-13-15,0 4-1 16,-4 0-6-16,-8 3 1 16,-4-2-7-16,0-3 2 15,1-3-3-15,3-3 0 16,5-5-1-16,5-2 0 15,0-2 0-15,2-1 1 16,0 2-1-16,5-3 0 16,10 2 0-16,4-2 4 15,3 0 1-15,1 0-5 0,-1 0 3 16,-1 0-2-16,-5 0-1 16,-3 0-5-16,-3 0-90 15,-4 0-82-15,-3-6-377 16</inkml:trace>
  <inkml:trace contextRef="#ctx0" brushRef="#br3" timeOffset="21303.9">15453 5354 1129 0,'0'0'41'0,"0"0"103"15,0 0-30-15,0 0-63 16,0 0-13-16,0 0-9 16,0-11-15-16,0 11-8 15,0 0-1-15,0 0-5 16,0 6 0-16,0 10-5 15,0 6 5-15,0 4 4 16,0 4 4-16,0 1-3 16,0 0-4-16,0 3 2 15,0-1-1-15,1 2-1 16,2 0-1-16,-3-3 0 0,3 0-1 16,-2 0-1-16,0-2 3 15,1-1-2-15,0-2 0 16,-1-4-1-16,1-2-4 15,0-6-4-15,0 0 2 16,0-5 4-16,1-1-1 16,-1-2-7-16,2-4-6 15,-1 0-2-15,2-3-8 16,-1 0-27-16,3 0-31 16,3-7-109-16,-2-4-472 15</inkml:trace>
  <inkml:trace contextRef="#ctx0" brushRef="#br3" timeOffset="21953.89">15786 5543 1034 0,'0'0'128'0,"0"0"-69"15,0 0 47 1,0 0-20-16,0 0-30 0,0 0-18 16,3-15-7-16,-3 14-6 15,-10-1-20-15,-3 0-3 16,-6 2-2-16,-2 0-1 15,-2 0-2-15,2 0 3 16,3 0 0-16,5 0 0 16,3 0-2-16,4 2 1 15,5-2-5-15,1 2-3 16,0-2-9-16,0 4-1 16,0 1 5-16,1 2 10 15,1 2 1-15,1 4 2 16,-2 0 1-16,-1 2 0 0,0 1 0 15,0-2 0-15,0-1-1 16,-1-4 1-16,-2-2 1 16,1-2-1-16,2-3 0 15,0 0 0-15,0-2 0 16,0 0-2-16,5 0-7 16,8 0 4-16,5 0 2 15,3-2 0-15,-1 2-14 16,-2 0-35-16,-4 0 23 15,-5 2 16-15,-5 9-9 16,-4 2 15-16,0 1 5 16,-3 4 2-16,-7-3 2 15,-4-1 5-15,-2-1 1 0,1-2-2 16,-3-2-5-16,2-2 1 16,-1-3-2-16,2-3-1 15,3-1-16-15,3 0-93 16,5 0-106-16</inkml:trace>
  <inkml:trace contextRef="#ctx0" brushRef="#br3" timeOffset="22420.38">15993 5446 1317 0,'0'0'30'15,"0"0"22"-15,0 0 2 16,0 0-29-16,0 0-14 16,0 0-7-16,-21 41 15 15,7-16 5-15,0 3-11 16,0 1-3-16,1-2-5 15,2 0 0-15,4-4-3 16,2-2-2-16,4-5-1 16,1-2 0-16,0-2 1 15,3-2-3-15,9-3 0 0,4-5 0 16,0 0 1-16,0-2-6 16,0 0-10-16,-3-2-2 15,-2-7 6-15,-6-1 2 16,-3-2-1-16,-2 3 10 15,0 1 3-15,-9 2 1 16,-7 4 9-16,-4 2-9 16,-4 0 3-16,3 2 0 15,1 8-4-15,5 1-1 16,4-1-18-16,4-1-188 16,6-2-238-16</inkml:trace>
  <inkml:trace contextRef="#ctx0" brushRef="#br3" timeOffset="23884.97">11939 6237 1255 0,'0'0'13'16,"0"0"40"-16,0 0-13 15,-58 65-7-15,51-45-14 16,2 1-13-16,4-3-6 15,1-1 2-15,0-2-2 16,14-3 0-16,5-3-3 16,3-5 1-16,3-2 1 15,0-2 1-15,-3 0-1 0,-5-5-2 16,-6-3 2-16,-4-3 1 16,-5-1 0-16,-2-3 4 15,0-3 0-15,-7-1-2 16,-8-1-1-16,0 2-1 15,-2 3 3-15,-1 4-3 16,-1 7-12-16,1 4-20 16,3 0-120-16,3 2-258 15</inkml:trace>
  <inkml:trace contextRef="#ctx0" brushRef="#br3" timeOffset="24359.06">12713 6258 1316 0,'0'0'46'0,"0"0"-18"15,0 0 8-15,0 0-17 16,0 0 17-16,0 74 2 16,-3-46-16-16,3 0-11 0,-3-2-9 15,0-2-1 1,0-1 1-16,-1-5-4 0,1-4-33 15,-1-6-141 1,4-4-566-16</inkml:trace>
  <inkml:trace contextRef="#ctx0" brushRef="#br3" timeOffset="24933.3">13577 6254 1201 0,'0'0'34'0,"0"0"-27"0,0 0 21 16,59-15 5-16,-41 15-6 16,-1 0 11-16,-6 0-21 15,-1 10 7-15,-7 5-15 16,-3 4 1-16,0 2 2 16,-15 2-4-16,-5-2 1 15,-4-4-4-15,2-1-1 16,4-5 1-16,6-2 22 15,5-5-6-15,3-2-6 16,4-1-6-16,0 0-9 0,5-1-2 16,13 0 2-16,9 0 2 15,3 0 0-15,-1 0-2 16,-2 0 0-16,-2 0-7 16,-2-4-84-16,-5-1-178 15</inkml:trace>
  <inkml:trace contextRef="#ctx0" brushRef="#br3" timeOffset="25449.97">14151 6227 1150 0,'0'0'5'0,"0"0"74"15,0 0-24-15,0 0-31 16,64-19 8-16,-52 19-7 15,0 0-13-15,-6 1-4 16,-3 10-2-16,-3 4 0 16,0 1 3-16,-8 0-2 0,-4-2-3 15,1-3-1-15,1-5-2 16,6 0-1-16,1-4 1 16,3 0-2-16,0-1-4 15,10-1-6-15,8 0 8 16,3 2 3-16,1 1 0 15,-6 2-3-15,-6 3 2 16,-4 3 1-16,-6 2 0 16,0 1 1-16,-10-1-1 15,-11 2 4-15,-3-3 5 16,0 0 1-16,0-4-3 16,5-3-5-16,4-2-1 15,4-3-1-15,4 0-42 16,7 0-216-16</inkml:trace>
  <inkml:trace contextRef="#ctx0" brushRef="#br3" timeOffset="25930.14">14965 6195 1209 0,'0'0'139'0,"0"0"-61"15,0 0-24-15,0 0-33 16,0 0-10-16,0 0 13 16,-75 66-11-16,48-44-4 15,0-1-4-15,6-4-4 16,5-2-1-16,7-5 1 0,7-1-1 15,2-3-3-15,5 0-1 16,17-3 1-16,10 0 3 16,7-3-1-1,2 0-1-15,-1 0-4 0,-6-3-26 16,-6-2-25-16,-9 0-57 16,-8 1-95-16,-10-1-240 15</inkml:trace>
  <inkml:trace contextRef="#ctx0" brushRef="#br3" timeOffset="26192.07">14945 6180 980 0,'0'0'146'0,"0"0"-51"15,0 0 30-15,0 0-59 16,0 0-33-16,0 0-15 15,15 33 21-15,-12-5-5 16,-3 2-15-16,0 3-8 16,0-1 3-16,0-1-11 15,0-2-3-15,-7-4 1 16,3 1-1-16,-1-6-38 16,3-4-81-16,2-5-155 15,0-8-721-15</inkml:trace>
  <inkml:trace contextRef="#ctx0" brushRef="#br3" timeOffset="26815">15754 6246 1039 0,'0'0'123'0,"0"0"-46"16,0 0 50-16,0 0-39 15,0 0-47-15,0 0-27 16,-37-12-7-16,16 11 3 15,-4-1 5-15,-2 2-4 16,4 0 7-16,4 0 0 16,6 0 8-16,4 0-22 15,4 0-3-15,1 2-1 16,4 7-5-16,-2 3 0 16,1 1 3-16,1 3 2 0,0-1-1 15,0-2 1 1,0-1-1-16,0-1 0 0,0-3 2 15,0-2-1-15,0-3 0 16,0-1-3-16,3-1-2 16,4-1-2-16,6 0 4 15,3 0 0-15,4 0 2 16,3-4 1-16,0-2-3 16,0 4-2-16,-2 2-1 15,-4 0-1-15,-5 0 5 16,-7 8 2-16,-5 5-2 15,0 4 2-15,-2 1 0 0,-13 2 4 16,-4 0 3-16,-4 0-4 16,-2-4-2-16,0-4 2 15,-1-2-3-15,1-3-1 16,-2-3-3-16,2-1-14 16,4-3-24-16,2 0-87 15,7 0-134-15</inkml:trace>
  <inkml:trace contextRef="#ctx0" brushRef="#br3" timeOffset="32732.89">3253 4722 1440 0,'0'0'12'0,"0"0"69"16,0 0-54-16,0 0-13 16,0 0-7-16,0 0-7 15,0 0-3-15,38-13 2 16,-17 6 0-16,-1 1 1 15,-4 3 0-15,-2 1 0 16,-3 2-1-16,-4 0 1 16,-3 12 1-16,-4 7-1 15,0 5 4-15,-4 7-3 16,-12 4 1-16,-6-1-2 16,-1-3-15-16,2-3 2 0,0-5 6 15,4-5 3 1,0-3 4-16,9-8 2 0,2-1-1 15,3-4-1-15,3 0 1 16,0 0-2-16,0 2-1 16,10-2 0-16,7 3 2 15,6-3 6-15,2 2 3 16,0-2-3-16,-1-2-2 16,0 0-2-16,-3 0-1 15,-2 0 0-15,-4 0-1 16,-5 0 0-16,-6 0 0 15,-3 0-5-15,-1 0-65 16,0 0-177-16</inkml:trace>
  <inkml:trace contextRef="#ctx0" brushRef="#br3" timeOffset="33407.788">3913 4788 1198 0,'0'0'6'0,"0"0"3"15,0 0 9-15,0 0-2 16,66-20 21-16,-51 20-21 15,-3 5 5-15,-1 11-8 16,-4 6 3-16,-7 4 13 16,0 4-2-16,-11 1-5 15,-6-3-2-15,-3-3-7 16,2-4-2-16,2-4 1 16,5-6 4-16,6-3 9 0,3-4-11 15,2-3-7 1,0 1-7-16,0-2-3 0,13 0 3 15,8 0 0-15,2 0 6 16,2 0-3-16,2 0-3 16,-2-3 0-16,-2-1 0 15,0-1-31-15,-6-1-114 16,-5-1-185-16</inkml:trace>
  <inkml:trace contextRef="#ctx0" brushRef="#br3" timeOffset="33776.57">4203 4794 487 0,'0'0'738'0,"0"0"-734"16,0 0 48-16,0 0-15 15,0 0 22-15,76 8-18 16,-51 0-7-16,2 1-16 15,1-1-6-15,1 1-1 16,-2-1-6-16,-2 0-2 16,-6-1-1-16,-2 2 0 15,-5 0-2-15,-5 2 7 16,-5 2-2-16,-2 3 2 16,-2 2 1-16,-13 0 0 15,-6 2-5-15,0-2 2 0,-3-1-3 16,0-3-2-16,6-3 3 15,2-1-3-15,5-4 9 16,4-2-8-16,4-2-1 16,3-2 0-16,0 0-35 15,0 0-86-15,10-8-193 16</inkml:trace>
  <inkml:trace contextRef="#ctx0" brushRef="#br3" timeOffset="34209.9">4704 4850 1090 0,'0'0'313'16,"0"0"-275"-16,0 0 51 15,0 0-63-15,0 0-19 16,0 0-1-16,-20 52 19 15,6-26-2-15,6 2-10 16,0-1-11-16,3-4-2 16,5-5 0-16,0-1 0 15,0-5-2-15,12-3-2 16,6-3 2-16,3-6 0 16,4 0 1-16,5-3-2 15,-1-9 3-15,-4-4-5 0,-2 0-9 16,-8-2-4-16,-5-2 8 15,-6-2 1-15,-4-3-1 16,0 1 4-16,-7 2 4 16,-8 2 2-16,1 4 1 15,-4 6 14-15,0 5 24 16,-1 3-11-16,1 2-23 16,0 0-5-16,2 10-3 15,0 6-4-15,5 1-47 16,4 0-40-16,4-3-216 15</inkml:trace>
  <inkml:trace contextRef="#ctx0" brushRef="#br3" timeOffset="35147.86">5308 4722 1105 0,'0'0'100'16,"0"0"44"-16,0 0-37 0,0 0-75 15,0 0-8-15,0 0-13 16,0 28-8-16,0-1 5 16,-1 4 4-16,0 1 2 15,1-1-10-15,-1-3-1 16,1-4-1-16,0-4-1 15,0-4-1-15,0-3 0 16,0-5-1-16,0-4-4 16,0-2-19-16,0-2-60 15,1 0-168-15,-1-3-217 16</inkml:trace>
  <inkml:trace contextRef="#ctx0" brushRef="#br3" timeOffset="35473.06">5201 4781 1170 0,'0'0'79'16,"0"0"17"-16,0 0-26 15,0 0-50-15,0 0-6 16,0 0-1-16,32-36-3 0,-12 25 4 16,5-2-6-1,4-1 6-15,1 0-6 0,0 0-3 16,-3 0 1-16,-1 3-5 16,-7 2-1-16,-4 3 0 15,-7 1 1-15,-1 5-2 16,-5 0-22-16,-2 0-84 15,0 0-171-15</inkml:trace>
  <inkml:trace contextRef="#ctx0" brushRef="#br3" timeOffset="42729.92">6099 4765 1308 0,'0'0'43'0,"0"0"-33"16,0 0-2-16,0 0-4 15,0 0-2-15,0 0-1 16,0 0 0-16,28-24 0 0,-24 17 1 16,-4 1 2-16,0 0 0 15,0 0 1 1,0-1-2-16,-11 1-2 0,-2 3 0 15,-4 0-1-15,1 3 0 16,-4 0-2-16,1 3 0 16,-1 6 2-16,2 2-1 15,0 2 2-15,4 0 4 16,4 2-5-16,7-1 0 16,3-1-1-16,0-1 1 15,7-1-9-15,13-1 3 16,5 0 2-16,2-1 2 15,1 1 1-15,-5-1 1 16,-3 2-1-16,-4 2 1 16,-6-2 0-16,-5 3 2 0,-5 1-1 15,0 1 1-15,-6 0 0 16,-10-3-4-16,-2-1 0 16,-3-2-27-16,-2-5 20 15,3-1 7-15,2-3 2 16,1-1 5-16,4 0 4 15,2-3 24-15,6-5-3 16,3-5-5-16,2-2-15 16,4-4-10-16,10-3 0 15,6-1-1-15,1-2 1 16,2 5 0-16,-2 1-1 16,-1 3 0-16,-2 5 0 0,-4 4 1 15,-3 3-3-15,-2 2-3 16,-5 2-28-16,1 0-63 15,-2 0-51-15,-1 0-98 16</inkml:trace>
  <inkml:trace contextRef="#ctx0" brushRef="#br3" timeOffset="43248.727">6768 4748 1106 0,'0'0'265'0,"0"0"-209"16,0 0 26-16,0 0-36 16,0 0-31-16,0 0-6 15,-65 27-6-15,31-9 0 16,-5 0 6-16,2 0-6 0,0-3 7 16,6-2-6-16,4-2 2 15,11-4 5-15,7-3-6 16,6-3-5-16,3 0-2 15,0 1-3-15,4 2-7 16,13 3 5-16,4-2 5 16,3 4 2-16,1 0 0 15,-2-1 1-15,-2 3-1 16,-3-1 0-16,-2-1-1 16,-5 0 0-16,-4 0 0 15,-2-2-2-15,-3-1 0 16,0-2-5-16,-2-1 2 15,0 1-3-15,0-2-13 0,0 2-37 16,0-4-110 0,-5 0-190-16</inkml:trace>
  <inkml:trace contextRef="#ctx0" brushRef="#br3" timeOffset="45115.92">6937 4768 1150 0,'0'0'151'0,"0"0"-141"15,0 0-10-15,0 0 12 0,70-5-6 16,-44 1 21 0,-2 0-17-16,2 1-5 0,-3 3-1 15,-7 0-2 1,-3 0 0-16,-6 0 2 0,-2 4 4 15,-4 8-2-15,-1 5 9 16,0 6 2-16,-4 2 16 16,-5 1-19-16,-2-1-9 15,3-3-1-15,2-3-3 16,3-3 1-16,3-4-2 16,0-1 0-16,0-3-2 15,0-2 2-15,0-3-2 16,0 0-3-16,3-1-24 15,1 0-31-15,1-2-52 16,-2 0-58-16,1 0-345 0</inkml:trace>
  <inkml:trace contextRef="#ctx0" brushRef="#br3" timeOffset="45647.91">7426 4868 1007 0,'0'0'16'15,"0"0"99"-15,0 0-10 16,61-55-30-16,-48 40-5 0,-5-2-31 16,-3 1-9-1,-3-1-4-15,-2 3-8 0,0 1-2 16,-7 4 2-16,-7 1 14 15,-4 5-2-15,-3 3-12 16,-7 0-18-16,0 7-2 16,-2 8 1-16,9 3-1 15,6 2 1-15,8 0-4 16,7-1-3-16,0 0 2 16,9-4-9-16,14 1-6 15,1-5 13-15,0 0-7 16,1 0 4-16,-5 0 2 15,-6 1-1-15,-7 1-8 16,-5 1 3-16,-2 1-1 16,-4 0 13-16,-13-1 1 0,-5-1-22 15,1-4 6-15,1-5 18 16,4-1 1-16,3-3 2 16,3 0 27-16,3-1 4 15,4-11-8-15,3-1-6 16,0-5-14-16,7-3-6 15,10-3 0-15,6-1-1 16,4 2 0-16,2 4-4 16,-1 2-40-16,1 7-43 15,-3 2-117-15,-4 4-390 16</inkml:trace>
  <inkml:trace contextRef="#ctx0" brushRef="#br3" timeOffset="45948.95">7831 4710 1328 0,'0'0'30'0,"0"0"49"15,0 0-12-15,0 0-34 16,0 0-24-16,0 0-9 15,0 29 2-15,0-2 1 16,0 5 12-16,-2 0-4 16,-2-1-6-16,-3-2-5 15,3-4 0-15,1-4-1 0,0-2 2 16,3-6-2-16,0-4-4 16,0-2-22-16,0-7-29 15,0 0-75-15,1 0-100 16</inkml:trace>
  <inkml:trace contextRef="#ctx0" brushRef="#br3" timeOffset="46257.019">7690 4733 1168 0,'0'0'32'16,"0"0"-8"-16,0 0 42 15,0 0-24-15,65-46 33 16,-40 31-45-16,-1 2-2 16,1-3-7-16,0 1-12 15,-4 2 1-15,-3 1-7 16,-4 3-3-16,-7 3 0 15,-3 3-2-15,-4 3 2 0,0 0-31 16,-2 0-102 0,-12 8-151-16</inkml:trace>
  <inkml:trace contextRef="#ctx0" brushRef="#br4" timeOffset="51183.89">8275 4940 855 0,'0'0'498'16,"0"0"-498"-16,0 0-1 16,0 0-7-16,0 0 8 0,0 0 0 15,55-8 0-15,-39 1 2 16,-5 1-2-16,-2-1 1 15,-5 1 0-15,-1-3 0 16,-3 0 7-16,0 0-3 16,-3 1 3-16,-7 4 0 15,-3 2 7-15,-2 2 5 16,-2 0 0-16,0 6-8 16,1 9-1-16,2 5-10 15,2 2 8-15,3-1 0 16,5 2 3-16,4-4 0 15,0-3-7-15,0-3 1 16,9-1-2-16,3-3-2 0,5-4-2 16,3-3 2-1,1-2-2-15,3 0 1 0,-2-5-2 16,1-7-20-16,-7-1-107 16,-3 0-112-16,-6-3-617 15</inkml:trace>
  <inkml:trace contextRef="#ctx0" brushRef="#br4" timeOffset="51632.82">8468 4857 1054 0,'0'0'6'0,"0"0"50"0,0 0-14 16,0 0 25-16,69-7-28 15,-56 18-5-15,-1 5 3 16,-3 1 19-16,-6 2-17 15,-3 3-22-15,0-2-1 16,-5 0-6-16,-7-4-3 16,-2-4-4-16,3-2-2 15,4-6 1-15,3-4 1 16,3 0 3-16,1-1 4 16,0-12-10-16,7-6-7 15,9-4 1-15,5-5-1 16,0-2-1-16,-1-1-14 15,-2 2-12-15,-2 5 17 0,-6 7 8 16,-6 8 9 0,0 6 0-16,-4 3 22 0,0 0 26 15,0 13-26-15,-7 7-13 16,-1 4 14-16,-1 4 0 16,-1-2-16-16,3-2 0 15,6-1-5-15,1-5-2 16,0-4 0-16,4-3 0 15,7-3-3-15,5-4-4 16,2-4-21-16,3 0-65 16,0-4-101-16,-2-9-306 15</inkml:trace>
  <inkml:trace contextRef="#ctx0" brushRef="#br4" timeOffset="52322.91">8903 4798 1146 0,'0'0'25'15,"0"0"117"-15,0 0-44 16,0 0-45-16,0 0-27 16,0 0 1-16,-21 46-4 15,6-22-5-15,-1-2-4 16,6-1-4-16,3-2-7 15,6-6-3-15,1-1-1 16,1-5-3-16,14-1 1 0,7-6-5 16,3 0 5-1,6 0 1-15,0-7-2 0,1-6-16 16,-3-3-8-16,-6-5-11 16,-4-2-20-16,-5-2-30 15,-7-5-45-15,-6-1 65 16,-1-1 45-16,0-1 24 15,-7 2 8-15,0 5 41 16,0 5 65-16,3 8-1 16,0 6-33-16,1 4-24 15,3 3-25-15,0 0-30 16,0 7-1-16,0 13 0 0,4 8 6 16,3 8 19-1,-2 2-5-15,-5 3-8 0,0 0-2 16,0-4-7-16,0-1-1 15,-5-7-2-15,1-4-1 16,2-8 0-16,1-7 1 16,1-5-1-16,0-5-1 15,0 0-7-15,3-6-8 16,14-13 5-16,7-9 7 16,4-2-17-16,3 1-17 15,-3 5-5-15,-4 11-2 16,-5 9 30-16,-6 4 8 15,-4 9 5-15,-6 11 3 0,-3 3 3 16,0 2 6 0,-1-2 3-16,-7-2 1 0,1-2-12 15,5-4 2-15,2-6-3 16,0-2-1-16,12-7-5 16,5 0-22-16,8 0-31 15,-1-9-77-15,0-6-82 16</inkml:trace>
  <inkml:trace contextRef="#ctx0" brushRef="#br4" timeOffset="53086.88">9473 4906 961 0,'0'0'240'16,"0"0"-155"-16,0 0 37 0,0 0-76 15,0 0 1-15,0 0-13 16,-17-42-7-16,8 41 11 15,-3 1-17-15,-4 0-13 16,-4 8-1-16,-2 9-6 16,0 2 0-16,1 2 3 15,6 0-2-15,3-4-2 16,6-3 0-16,5-3-6 16,1-5 4-16,0-3-5 15,10-3-16-15,9 0-8 16,1-1 5-16,1-12 8 15,1 0-22-15,-3-1 6 16,-2-3-13-16,-2 5-5 16,-4 4 24-16,-4 6 23 15,-3 2 5-15,-2 0 0 0,-2 10 11 16,0 2 33-16,0 2-1 16,0-2-9-16,0 0-18 15,0-2-7-15,0-5-4 16,0-1-3-16,0-4-2 15,0 0 0-15,7 0-3 16,5-8-1-16,3-6 3 16,4-2 1-16,-1-1-4 15,4 3-14-15,0 5-16 16,0 5 22-16,-4 4 11 16,1 0 1-16,-1 0-1 15,0 4 1-15,0 0 1 0,1-1 0 16,1-3 0-16,0 0 0 15,-2 0-1-15,-3 0 0 16,-4-6-1-16,-5-3 3 16,-2 2 1-16,-4-5 20 15,0 1-2-15,-4-3-6 16,-6 0 1-16,-2 3-2 16,3 3 3-16,2 2 1 15,2 5 14-15,3 1-1 16,-3 8-31-16,-2 12-10 15,0 7 9-15,0 10 1 16,1 3 2-16,2 5-2 16,1 2 0-16,-2-2 0 0,1-2 2 15,-6-6-4-15,-1-5 4 16,-2-7-2-16,-1-4 0 16,1-8-2-16,1-4-8 15,1-7-21-15,4-2-26 16,3-5-39-16,4-14-215 15</inkml:trace>
  <inkml:trace contextRef="#ctx0" brushRef="#br4" timeOffset="53443.719">9828 5020 1152 0,'0'0'6'0,"0"0"95"16,0 0-53-16,63-23 11 15,-45 14-16-15,2-2-18 16,-2 0-7-16,-2-2-12 16,0-2 4-16,-6-1-5 15,-3 0 3-15,-5 0-5 16,-2 1 1-16,0 3 6 16,-7 3 24-16,-5 7-12 15,-3 2 14-15,-2 0-16 16,-3 14-14-16,0 7-5 15,1 5 3-15,4 2 7 16,4-3-1-16,6 0-3 0,5-5-5 16,0-2 0-16,5-3-2 15,10-4-2-15,2-4 2 16,3-4-3-16,2-3-43 16,2 0-37-16,-2-5-109 15,1-8-545-15</inkml:trace>
  <inkml:trace contextRef="#ctx0" brushRef="#br4" timeOffset="53768.82">10314 4666 1345 0,'0'0'6'15,"0"0"98"-15,0 0-28 16,0 0-30-16,0 0-14 16,0 0-18-16,-34-7-9 15,22 29-3-15,-1 11 3 16,0 5 8-16,1 6 0 16,2 0-3-16,2 0-5 15,3-5-2-15,3-3 0 16,2-6-3-16,0-4 0 15,0-4 0-15,5-2 0 0,4-5-1 16,0-4-2 0,0-3-8-16,0-4-43 0,2-4-47 15,-2 0-174-15</inkml:trace>
  <inkml:trace contextRef="#ctx0" brushRef="#br4" timeOffset="59170.67">10319 4829 1373 0,'0'0'10'0,"0"0"69"16,0 0-37-16,0 0-23 16,0 0-7-16,0 0-9 15,0 0-1-15,21-12-2 16,-8 10 0-16,0 1 0 16,-1 1 0-16,-1 0 0 15,-2 0 0-15,-2 3 0 16,-3 7 2-16,-3 3 0 0,-1 4 0 15,0 1 4 1,-10 5-3-16,-7-2 0 16,0-1-2-16,-2-3-1 0,2-2 0 15,5-3 1-15,1-5 0 16,5-2 0-16,4-3 4 16,2-2-2-16,0 2-3 15,0-2-1-15,8 0 1 16,6 0 0-16,4 0 6 15,3 0-2-15,0 0-3 16,-1 0 1-16,-2 0-2 16,-3 0 0-16,-3 0 0 15,-3 0-4-15,-4 0-40 0,-1 0-43 16,-1 0-84 0,1 0-129-16</inkml:trace>
  <inkml:trace contextRef="#ctx0" brushRef="#br4" timeOffset="59432.97">10679 4941 967 0,'0'0'144'16,"0"0"-50"-16,0 0 28 16,0 0-49-16,0 0 13 15,0 0-32-15,-24 60-11 16,11-37-7-16,1 1-20 15,-3-3 1-15,3-2-11 0,3-3-3 16,3-3-3-16,3-3 0 16,1-4 0-16,2-2-4 15,0-2-9-15,0-2-49 16,4 0-33-16,8-4-17 16,2-7-114-16,-1-5-742 15</inkml:trace>
  <inkml:trace contextRef="#ctx0" brushRef="#br4" timeOffset="59775.47">10819 4788 487 0,'0'0'721'16,"0"0"-672"-16,0 0 82 15,0 0-48-15,0 0-31 16,0 0-10-16,0-25-7 16,0 25-10-16,0 0-7 15,0 0-4-15,0 0-5 16,0 7-9-16,1 11-1 16,5 5 1-16,1 6 7 15,-1-2-2-15,-1 0-3 16,-3-3-2-16,0-3 2 0,-2-1-2 15,1-5 0-15,-1-3 0 16,0-1-4 0,2-5-14-16,-2-3-48 0,0-2-26 15,0-1-110-15,2 0-322 16</inkml:trace>
  <inkml:trace contextRef="#ctx0" brushRef="#br4" timeOffset="60150.05">10983 4643 1183 0,'0'0'11'0,"0"0"98"16,0 0-3-16,0 0-63 15,0 0-16-15,0 0-11 16,14-21-14-16,-3 26-1 16,7 11 4-16,3 6 12 15,0 6 0-15,-2 2-8 16,-5 3 0-16,-4 1-4 16,-6 1-2-16,-4 1 0 15,0-1-1-15,-7-1-1 16,-9-2 1-16,-4-3-2 15,-1-4-7-15,-1-4-13 16,1-3 3-16,5-5 0 0,2-3-4 16,4-3-10-16,4-4-51 15,5-3-138-15,1 0-377 16</inkml:trace>
  <inkml:trace contextRef="#ctx0" brushRef="#br4" timeOffset="63225.82">12758 6776 1226 0,'0'0'119'0,"0"0"-108"16,0 0 54-16,0 0-23 16,0 0 0-16,0 0-25 15,0 0-7-15,0 10-1 16,0 6 12-16,0 2-6 16,-3 1-2-16,3 4-2 0,0-1-4 15,0 2-2-15,0-2-2 16,0 0-1-16,0 0-1 15,0-1-1-15,0-4 0 16,0-2-3-16,4-3 4 16,0-3-2-16,2-5-1 15,1-1-2-15,0-2 1 16,5-1 2-16,4 0 1 16,1 0-2-16,7 0 2 15,3 0 0-15,2-4 0 16,1 4 0-16,4-2 0 15,0 2 0-15,0 0 0 16,3 0 0-16,-3 0 0 16,3 4 0-16,-1-1 0 0,1 0 0 15,-1 1 0-15,1-1-1 16,-3 1 2-16,0-2-2 16,-2 1-1-16,-1-2 2 15,1 1-2-15,2 0 0 16,1-1 2-16,1 0-2 15,2-1 2-15,-1 0 0 16,0 0-4-16,-4 0 1 16,-3 0 0-16,-3 0-8 15,-3 0 5-15,-2 0-2 16,-2-1 3-16,-6-2 4 16,-6 1 0-16,-3 0 1 15,-4 0-1-15,0-2 1 0,-1 0 0 16,0-2 3-16,0-1-3 15,0-3 4-15,0-3-4 16,0-2 0-16,-4-2 0 16,1-1 0-16,1-3 0 15,-2 0 0-15,2-2-1 16,0 1 1-16,1-2 0 16,0 2 2-16,1-1-2 15,0 2 0-15,0 1 2 16,0 3-2-16,0 2 1 15,0 2-1-15,0 3 2 16,0 1 0-16,0 4 0 0,0 2-1 16,0 1 7-16,0 2 3 15,-1 0 4-15,-5 0-4 16,-4 0-11-16,-4 0 0 16,-3 7-3-16,-4 3 2 15,0 1 0-15,-1-2 1 16,3-2 0-16,4 0 0 15,3-5 0-15,7 1 0 16,2-2 0-16,3-1 2 16,0 0-2-16,0 0 0 15,0 0-9-15,10-6 6 16,5-5 0-16,4-3 3 16,0 1-1-16,1-3 0 0,-2 1 1 15,0 2 0-15,1 3 0 16,-3 2 0-16,0 5 0 15,-3 3-3-15,-2 0 0 16,3 6 0-16,0 7 0 16,-2 4 3-16,1-1 0 15,-1 4 0-15,1-2 2 16,-1-2-1-16,-2-1 0 16,2-3 0-16,-3-2 0 15,0-3-1-15,-2-3 0 16,-4-2-22-16,-1-2-58 15,-2 0-102-15,0-2-241 16</inkml:trace>
  <inkml:trace contextRef="#ctx0" brushRef="#br4" timeOffset="64126.14">12794 6768 824 0,'0'0'25'0,"0"0"86"15,0 0-36-15,0 0-28 16,0 0-3-16,0 0-20 16,-46 16 19-16,36-6-1 0,-1 1-7 15,-2-1-8 1,0 1-9-16,0 0-2 0,1-2-2 15,1-2 0 1,1-3 1-16,2 0-4 0,3-3-5 16,3-1 1-16,2 0-3 15,0 0 6-15,0 0 3 16,0-4-1-16,0-5-12 16,6-3-1-16,1-2 1 15,1-3 0-15,3-3 0 16,0 1 0-16,3-2 0 15,-1 4-1-15,-1 1 0 16,-1 5 2-16,-3 5-2 16,-2 2 1-16,-1 4-1 0,-2 0-4 15,1 4 5-15,0 8 6 16,2 3 20-16,1 2-2 16,2 2-11-16,0-2-3 15,1-1-3-15,3-2 2 16,1-1-8-16,1-2 2 15,4-4 0-15,2-2-3 16,2-1-41-16,-1-4-142 16,-4 0-540-16</inkml:trace>
  <inkml:trace contextRef="#ctx0" brushRef="#br4" timeOffset="65121.86">11693 7657 1137 0,'0'0'13'15,"0"0"67"-15,0 0 16 0,0 0-35 16,0 0-3-16,0 0-31 15,-13-8-10-15,13 11-10 16,0 15-4-16,0 8 3 16,0 6 20-16,0 7-8 15,0 4-5-15,0 2 0 16,0 1-6-16,0-2-4 16,1-5-1-16,0-7-2 15,-1-4 1-15,0-5-2 16,0-6 1-16,0-4-2 15,0-6-21-15,0-2-12 16,-3-5-52-16,-1 0-18 0,3-14-250 16</inkml:trace>
  <inkml:trace contextRef="#ctx0" brushRef="#br4" timeOffset="66217.89">11714 7626 1035 0,'0'0'99'0,"0"0"-89"16,0 0 95-16,0 0-48 16,0 0-10-16,0 0-15 15,0-2 3-15,1 2-18 16,3 0-6-16,0 0-5 0,5 0 5 15,2 0 9-15,6 0-2 16,4 0-5-16,3 0-2 16,4 0-4-16,3 0-2 15,7 0-2-15,6 0 1 16,3 0-1-16,3 4 0 16,2 3-2-16,2-3-1 15,3 3 1-15,1-2-1 16,0-2 0-16,3 2 1 15,0-3-1-15,2 0 0 16,2-1 2-16,-2-1-2 16,-1 0 0-16,-5 0-1 0,-2 0 1 15,-1 0-1-15,1-3 1 16,0-3 0-16,-2 3 0 16,-2-2 0-16,-2 3 0 15,-3-1 0-15,0 2 0 16,-3-1 0-16,1 2 0 15,-3-1 0-15,1 0 0 16,-1 1 1-16,5-3 0 16,2 1-1-16,1-2 0 15,-1 0-1-15,-4 2 3 16,-1-1-4-16,-4 0 3 16,1-3-1-16,0 3 0 15,2-3-2-15,0 2 2 0,-1 1 0 16,2-1 0-16,-2 1 0 15,0-1 0-15,0 1 0 16,-2 0 0-16,1 0 0 16,1 0 0-16,-5 0 0 15,1 0 1-15,-1-1 0 16,1 1-1-16,2 0 1 16,4-1-1-16,2 1 0 15,-2-2 0-15,-1 2-1 16,-2 1 1-16,-1-2 0 15,-2 2 0-15,3-1-1 16,-1-1 2-16,-1 2-2 16,0-2 2-16,-2 1-1 15,1 0 0-15,-3 1 0 0,1-1 0 16,0 0 0-16,-1 1 0 16,3-1 1-16,-3 1-1 15,-1-1 0-15,-2 0 1 16,-2-1-1-16,0 1 0 15,-1 1 1-15,0-2-2 16,0 2 2-16,-1 0-1 16,-1 0 0-16,0-1 0 15,1 0 0-15,-2 1 0 16,-1 0 0-16,1 0 0 16,-1 0 0-16,0 1 0 15,1 0 0-15,-2 0-2 0,0 1 2 16,-2-2 0-16,1 2 1 15,-1-2-2-15,1 2 1 16,-2 0 0-16,0-2 0 16,0 1 0-16,2 1 0 15,1 0 1-15,0 0-1 16,-1 0 0-16,-4 0 0 16,-4 0 0-16,-5 0 0 15,-5 0 0-15,-4 0-3 16,0 0-42-16,-6 0-113 15,-16-2-1057-15</inkml:trace>
  <inkml:trace contextRef="#ctx0" brushRef="#br4" timeOffset="68684.939">11757 8109 1089 0,'0'0'3'0,"0"0"55"16,0 0 13-16,0 0-10 15,0 0-30-15,0 0-13 16,-7-2 7-16,5 2-10 16,0 0-11-16,-1 1-3 15,-4 11 3-15,1 4-3 0,-1 6 3 16,0 5-2-16,-1 2 4 15,0-2 0-15,-1 1-3 16,0-3-3-16,4-2 1 16,-2-2-1-16,1-2 1 15,3-3 0-15,-2-2 0 16,3-3 1-16,0-2-2 16,0-6 1-16,2 1 2 15,-2-4 4-15,2 0 0 16,0 0 3-16,0 0 7 15,0 0 10-15,0 0-14 16,0 0-5-16,0 0-4 0,0 0-1 16,0 0-1-1,0 0 0-15,2 2-2 0,8-2 0 16,5 2 4-16,1 0-3 16,6 0 6-16,-1-1-7 15,4 0 0-15,0 1 0 16,3-1 2-16,3 1 3 15,-1 1-3-15,4-1-1 16,2 0 2-16,2-1-3 16,1 0 0-16,1-1 1 15,-1 0-1-15,-1 0 1 16,-2 0-1-16,-2 0 1 16,-4 0-1-16,0-2 0 0,-3 0 0 15,-1-2 0-15,-2 1 0 16,0 0 0-16,-2 1 0 15,0-2 1 1,-2 0-1-16,1 2 2 0,0-1-2 16,0 1 0-16,1 0 0 15,0-2 0-15,-1 3 0 16,0-1 0-16,-2-1 0 16,-2 2 0-16,0-1 0 15,-3 2-2-15,-2 0 2 16,-3-1 0-16,0 1 0 15,-2 0 1-15,-2-2-1 16,2 2-1-16,-3-1 1 16,2 0 0-16,1 0 0 0,1 0 0 15,4-1 1-15,0 0-2 16,2 1 1-16,-1-1-1 16,0 0 1-16,0 0-1 15,-1 1-4-15,-1 0-6 16,0-1 7-16,-2 1-4 15,2-1 4-15,2-1 0 16,1-1 2-16,3 1-3 16,1-3 4-16,1 2-4 15,3 0 4-15,-1-1-3 16,6 3 3-16,5-1 0 16,7 0-1-16,7 3 2 15,5-1 0-15,-1 1 1 16,2 0 1-16,1 0-4 0,-1 1 3 15,-1 3-1-15,1 0 0 16,-1 0 1-16,-3-1-1 16,-6 0 0-16,-8-2-1 15,-9 0 0-15,-5-1 0 16,-6 0 1-16,-5 0 0 16,-4 0 1-16,-3 0-1 15,-1 0 2-15,0 0 0 16,-1 0-2-16,1 0 1 15,1 0-1-15,0 0 1 16,1 0-1-16,5-2 0 16,-1-1 0-16,7 1-1 15,-1 1 1-15,2-1 0 0,-1 0 0 16,-1 0 0-16,0 2 0 16,5 0 0-16,6 0 0 15,8 0 0-15,6 0 1 16,7 0-1-16,0 0 1 15,6 4-1-15,5 1 3 16,4 0-2-16,3 0 0 16,0 0 0-16,2 0 1 15,-2 0-2-15,1-1 4 16,-3 1-4-16,-3-1 0 16,-4-1 0-16,-2 0 1 0,-1 0 3 15,-1-1 1-15,-2-1-1 16,-1-1-2-1,-1 0-1-15,-1 0 0 0,-1 0 2 16,-1 0-1-16,-3 0 0 16,-1 0-1-16,-4 0 0 15,-2 0-1-15,0-3 1 16,1-2 2-16,2 0-1 16,5-1-2-16,5-1 0 15,3-1 0-15,4 2 2 16,1 0-2-16,3 0 1 15,2 1 1-15,3 1-2 0,2 0 0 16,0 4 1 0,-1 0-1-16,1 0 0 0,-1 0 1 15,-3 0 0-15,0 0 0 16,-4 0-1-16,1 3 0 16,-2 0 0-16,-5-1 0 15,-9-2 0-15,-8 0 0 16,-11 0-1-16,-7 0 0 15,-3 0 1-15,-5 0 0 16,-2 0 0-16,-2-2 0 16,-1 0 0-16,1 0 0 15,1-1 2-15,1 1-2 16,-1 0 0-16,1 0-9 16,-2-1-39-16,0-1-64 15,-2-2-133-15</inkml:trace>
  <inkml:trace contextRef="#ctx0" brushRef="#br4" timeOffset="69314.81">15835 7510 1002 0,'0'0'4'0,"0"0"-6"16,0 0 2-16,0 0-9 16,0 0-25-16,0 0-55 15,7-18-160-15</inkml:trace>
  <inkml:trace contextRef="#ctx0" brushRef="#br4" timeOffset="69965.89">15835 7510 653 0,'7'-25'194'16,"-3"25"-173"-16,7 0 72 16,3 0 6-16,3 0-34 15,5 0-12-15,2 0 3 0,7 0-1 16,7 0-23-16,4 3-3 15,3-1-17-15,5 0 3 16,0 4-5 0,-2-3-5-16,-1 1-3 0,-4 2 1 15,-1-2 0-15,-6 1-1 16,-7 0 2-16,-8-2-4 16,-7-1 1-16,-9 0 0 15,-1 2 3-15,-4-1 15 16,0 3 10-16,0 3-1 15,0 3-8-15,0 5 0 16,0 1-7-16,-2 5-2 0,-3 4 1 16,-1 0-5-16,-2 3-1 15,-1 1-2-15,1 2-2 16,-1 1 0-16,-1 2-2 16,1 1 1-16,0 1 0 15,2-3-1-15,0-1 1 16,0-2-2-16,2-3 2 15,2 0-1-15,0-1 1 16,1-3 0-16,-1 0-1 16,1 0 0-16,-2-3 0 15,2-1 0-15,-1-1 0 16,0-3-1-16,2-2 2 16,0-3-2-16,-1 0 2 15,2-1-3-15,0-3 4 16,0 1-3-16,0-2 1 0,0 0 0 15,0 1-4-15,0-1 2 16,0-1-1-16,0 1-1 16,0-1 3-16,0 0 0 15,0 0 0-15,0-1 1 16,0-1-2-16,0 0-3 16,0 0-1-16,0 0-7 15,0-4-3-15,0 0-21 16,0 0-38-16,0 0-48 15,0-6-269-15</inkml:trace>
  <inkml:trace contextRef="#ctx0" brushRef="#br4" timeOffset="70533.83">16103 7488 975 0,'0'0'73'15,"0"0"-73"-15,0 0 5 16,0 0 34-16,0 0-5 16,0 0-23-16,68 0 1 15,-47 0-12-15,-3 0 0 16,-7 0-75-16</inkml:trace>
  <inkml:trace contextRef="#ctx0" brushRef="#br4" timeOffset="72261.709">11839 7992 463 0,'0'0'801'0,"0"0"-775"16,0 0 59-16,0 0-17 15,0 0-26-15,0 0-25 16,8-21 0-16,2 14-2 16,1 0-7-16,2 1 4 15,1 1-8-15,0 1 2 16,0 3-1-16,-4 1-3 16,-3 0 0-16,-1 0-1 0,-4 9 0 15,-2 7 2-15,0 5 1 16,-2 3-2-16,-12-2-1 15,-2 2 1-15,-2-3-2 16,4-2 3-16,1-3-3 16,4-4 0-16,4-2 0 15,1-3-1-15,3-2 1 16,1-1-2-16,0-1 0 16,0 1-1-16,8 0 1 15,5-2 1-15,3-2 0 16,3 0 1-16,0 0 0 15,0 0 0-15,-3 0-11 16,0 0-22-16,-5-6-53 16,0 1-41-16,-3-2-102 0,-4-3-198 15</inkml:trace>
  <inkml:trace contextRef="#ctx0" brushRef="#br4" timeOffset="72721.81">12082 7947 1128 0,'0'0'21'15,"0"0"95"-15,0 0-50 16,0 0-16-16,0 0-21 16,0 0-4-16,45-25-8 15,-37 25-12-15,-1 0 1 0,-3 0-5 16,-1 0-1-16,-3 0 5 15,0 4-1-15,0 6 0 16,0 2-3-16,-7-1-1 16,-1-1-1-16,2-3-2 15,3-1-10-15,3 0 4 16,0-1 4-16,0 0-3 16,3 0 1-16,9-1 2 15,2 0-12-15,-1 1 2 16,-2 2 5-16,0 0 5 15,-4 3 1-15,-5 1 3 16,-2 0 1-16,0 3-1 16,-13-1 2-16,-3 2-2 0,-2-3 1 15,-3-1 0-15,4-1 0 16,-1-1 3-16,4-3 8 16,2 0-8-16,3-2-3 15,4-2 0-15,3-1-1 16,2-1-57-16,0 0-177 15,8 0-295-15</inkml:trace>
  <inkml:trace contextRef="#ctx0" brushRef="#br4" timeOffset="73816.03">12367 7710 614 0,'0'0'491'0,"0"0"-464"16,0 0 69-16,0 0-48 16,0 0-9-16,0 0-6 15,-3-2-8-15,3 2-6 16,-2 4-10-16,1 7 13 16,0 5 10-16,-1 1-10 0,2 6-5 15,-3 6 0 1,2 1-8-16,-2 5 6 0,3-1-3 15,-2 1-3-15,1-2-5 16,1-1-1-16,0 0 1 16,0-1-3-16,0 1-1 15,0 1 1-15,0-1-1 16,0-1 0-16,0-2 0 16,0 0 0-16,0-3 0 15,0-3-1-15,0 0 0 16,0-3-3-16,0-2-5 15,0-3 4-15,0-1-1 0,0-1 1 16,0 1 1 0,0-4 4-16,0 3-7 0,-2-4-3 15,-2-3-5-15,1 0-2 16,-2-2-20-16,1 0-17 16,1-2-41-16,2-2-67 15,1 0-122-15</inkml:trace>
  <inkml:trace contextRef="#ctx0" brushRef="#br4" timeOffset="74991.429">12772 8008 1281 0,'0'0'18'0,"0"0"13"16,0 0 7-16,0 0 22 15,0 0-20-15,0 0-12 16,25-10-14-16,-18 3 0 16,-2 0-4-16,-1-3 1 15,-4 0-7-15,0-2-3 16,0-2 3-16,-5 0 0 16,-6 1 0-16,-3 3-2 15,-2 4-2-15,-3 4-1 0,0 2 0 16,0 0-1-1,1 9 2-15,2 4-1 0,3 2 0 16,5 1-3-16,6-1 0 16,2-1 2-16,0-1 1 15,14 1-3-15,4-3 2 16,1 2 1-16,1-1 0 16,-4 1 0-16,-2 0 0 15,-6 1 0-15,-4-1 1 16,-4 0 0-16,0-1-6 15,-13 1 0-15,-7-2-7 16,-3-2-23-16,3-4 19 0,0-4 15 16,5-1 2-16,4 0 1 15,2-3 4-15,5-5 11 16,4-4 12-16,0-3-11 16,9-3-17-16,11-1-2 15,3 1 1-15,2 3 0 16,0 5 1-16,-3 1-1 15,-1 3-20-15,0 0-58 16,-4 3-109-16,-3-1-327 16</inkml:trace>
  <inkml:trace contextRef="#ctx0" brushRef="#br4" timeOffset="75369.81">13027 7706 1223 0,'0'0'83'0,"0"0"-55"16,0 0 75-16,0 0-33 15,0 0-31-15,0 0-18 16,2-3-11-16,-2 20-6 15,0 11 0-15,-4 7 14 0,-1 6-4 16,0 2-1 0,3 4 0-16,0-2-7 0,-2-1 0 15,1-3-4 1,0-1-1-16,-1 0-1 0,2-4 3 16,-1-2-3-16,-1-3 0 15,1-5 0-15,-1-5 0 16,2-5 0-16,0-5-31 15,1-3-16-15,1-5-20 16,0-3-156-16,0 0-568 16</inkml:trace>
  <inkml:trace contextRef="#ctx0" brushRef="#br4" timeOffset="75815.88">13173 7946 1209 0,'0'0'72'16,"0"0"8"-16,0 0 3 15,0 0-32-15,0 0-20 16,0 0-18-16,4-10-6 0,7 6-6 16,7-2 1-1,5 1-1-15,-3 1 1 0,1 0-2 16,-5 2 0-16,-4 2 1 16,-5 0 0-16,-3 4 2 15,-2 11-1-15,-2 6 5 16,0 6-4-16,-5 1 1 15,-4 1 3-15,-1-2-2 16,2-2-1-16,2-4-3 16,3-2-1-16,0-2 0 15,3-3 0-15,0-4 0 16,0-4 0-16,0-1 0 0,0-4-26 16,3-1-41-1,4 0-134-15,2-6-139 0</inkml:trace>
  <inkml:trace contextRef="#ctx0" brushRef="#br4" timeOffset="76388.7">13580 7987 1039 0,'0'0'24'16,"0"0"51"-16,0 0-2 16,0 0-9-16,63-46-22 0,-52 31-11 15,-3-1 12-15,-3-2-21 16,-3 1-3-16,-2 1 5 16,0 2-12-16,-8 4 8 15,-7 2 6-15,-5 6 3 16,-6 2-23-16,-2 0-5 15,-3 13 0-15,4 4-1 16,4 3 1-16,9 2-3 16,5 0 1-16,5 0 0 15,4-4-4-15,3-1 4 16,14-2-3-16,5-2 3 16,2-2-1-16,0 0-2 0,-4-2-7 15,-3 2-1-15,-10 2 9 16,-3 0 3-16,-4-1 3 15,-6 3-2-15,-13-1-1 16,-8-2 0-16,0-2-9 16,2-6-4-16,2-3 11 15,5-1 2-15,4 0 1 16,5-1 1-16,3-9 10 16,6-3 13-16,0-4-9 15,5-4-16-15,14-3 3 16,6-4-2-16,7 0 1 15,2 0-2-15,0 4-1 16,-2 4-17-16,-6 5-30 0,-4 6-65 16,-5 4-113-1,-5 2-462-15</inkml:trace>
  <inkml:trace contextRef="#ctx0" brushRef="#br4" timeOffset="76857.909">13884 7730 1243 0,'0'0'43'15,"0"0"-3"-15,0 0 54 16,0 0-6-16,0 0-44 0,0 0-13 15,8-33 0-15,-7 33-7 16,-1 0-11-16,0 0-8 16,0 2-5-16,0 11-2 15,0 7 2-15,0 8 1 16,0 1-1-16,-4 5 2 16,0 4-2-16,-1 0 1 15,-1-1 2-15,0 0-3 16,0-4 0-16,1 0 0 15,-1-4 0-15,-3 1-15 0,1-1-1 16,-3 0-5 0,0-2-9-16,1-2 5 0,3-4-10 15,3-2 8-15,2-5 20 16,2-1-2-16,0 0-19 16,0-3-3-16,6-1-12 15,1-1-15-15,1-1-29 16,0-3-8-16,-3-1 21 15,0 0-57-15,-3-1-85 16,0 0-173-16</inkml:trace>
  <inkml:trace contextRef="#ctx0" brushRef="#br4" timeOffset="87764.87">14283 7870 1403 0,'0'0'58'0,"0"0"-47"16,0 0 4-16,0 0-5 16,0 0 12-16,0 0-8 15,-66 72-13-15,45-50 1 16,-1-2 0-16,-1-2 0 15,0-2-2-15,5-3 1 16,4-3 3-16,6-4-2 0,7-2 0 16,1-2-2-16,0-2-5 15,18 1 5-15,9-1 3 16,8 0 11-16,3 0-6 16,-3 0-2-16,-3 0-5 15,-5 0 2-15,-6 0-2 16,-6 0-2-16,-4 0 0 15,-6 0-21-15,-4 0-2 16,-1 0-11-16,0-1 6 16,-6-1-92-16,-7-2-144 15,-3 0-284-15</inkml:trace>
  <inkml:trace contextRef="#ctx0" brushRef="#br4" timeOffset="88043.98">14249 7875 1137 0,'0'0'39'16,"0"0"98"-16,0 0-34 15,0 0-25-15,0 0-45 16,0 0-20-16,5 0-9 16,-1 25 8-16,3 8 15 15,-3 6-9-15,-1 0-5 16,-3-1-5-16,0 0-2 15,0-5-5-15,0-4 1 16,0-2-1-16,0-7-1 16,0-3 0-16,0-6 0 0,0-4-10 15,0-2-32-15,0-5-13 16,0 0-127-16,4-7-190 16</inkml:trace>
  <inkml:trace contextRef="#ctx0" brushRef="#br4" timeOffset="88627.98">14770 7878 1271 0,'0'0'94'15,"0"0"-45"-15,0 0 30 16,0 0-26-16,0 0-13 15,0 0-26-15,-25-5-12 16,6 5-2-16,-3 0 1 16,1 0 1-16,-1 0-2 15,1 4 0-15,1-3 0 16,6-1 0-16,3 2 0 16,6-2 0-16,3 0 0 15,1 1 0-15,1-1-1 16,0 3-4-16,0 3 1 15,0 5 1-15,1 7 2 16,4 1 1-16,-3 6 1 16,0-2-1-16,-2-3 0 0,0 0 0 15,0-5 0-15,0-3 1 16,0-3-1-16,0-4 1 16,0-4-1-16,0-1 0 15,0 0-2-15,2 0-3 16,10 0-6-16,6-7 11 15,6-3-1-15,3 0 1 16,0 2-17-16,-3 5 4 16,-6 3 9-16,-6 0 1 15,-5 5 0-15,-7 11 3 16,0 3 5-16,-5 2-2 0,-12 0-3 16,-1-1 4-1,-1-2-1-15,0-3-3 0,2-4 2 16,0-1-1-16,1-4-1 15,2-2-1-15,2-4-9 16,5 0-58-16,4-4-117 16,3-7-222-16</inkml:trace>
  <inkml:trace contextRef="#ctx0" brushRef="#br4" timeOffset="89053.85">14886 7651 1254 0,'0'0'4'0,"0"0"69"15,0 0 24-15,0 0-21 16,0 0-44-16,0 0-5 15,6-19-7-15,-6 19 0 16,0 0-7-16,0 10-8 16,0 13-4-16,0 9 9 15,0 6 2-15,-2 2-2 16,0 2-7-16,0 2 0 16,0 1 0-16,0 0-2 0,-1 1 0 15,1-4-1 1,-1-1 1-16,-1-5-2 0,2-1 2 15,0-3-2-15,-1-1 1 16,3-7 0-16,-3-2-2 16,2-4-20-16,0-4 13 15,1-3-2-15,0-1-15 16,0-7 1-16,0-1-28 16,0-2-122-16,0 0-297 15</inkml:trace>
  <inkml:trace contextRef="#ctx0" brushRef="#br4" timeOffset="90391.83">15012 7953 1051 0,'0'0'285'0,"0"0"-256"16,0 0 43-16,0 0-32 15,0 0-16-15,0 0-17 16,44-53 3-16,-27 46-7 16,-2 3 1-16,-2 3-2 0,-2 1 2 15,-3 0-2-15,-2 1 1 16,-3 11 0-16,-1 6 5 15,-2 1 3-15,0 5-2 16,-6-2-4-16,-7-2-2 16,-1-1-2-16,-2-3 0 15,2-4 0-15,1-3-1 16,3-2 0-16,1-2 2 16,2-1-1-16,3-3-1 15,2 0-1-15,1-1 1 16,1 0 0-16,0 0-2 15,0 0-9-15,9 0-7 0,6 0 16 16,2 0 2 0,-3 0 0-16,0 0-2 0,-5 0 2 15,-2 5-2-15,-2 3 2 16,-3-2 4-16,-2 2-2 16,0 2-2-16,0 0 3 15,-8 0-2-15,-5-1 1 16,-3-1-2-16,0-2 0 15,1-4-3-15,0 0-1 16,2-2-13-16,3 0-17 16,6 0-60-16,4-7-135 15,0-4-250-15</inkml:trace>
  <inkml:trace contextRef="#ctx0" brushRef="#br4" timeOffset="90825.4">15268 7913 1164 0,'0'0'78'15,"0"0"-78"-15,0 0 51 16,0 0-8-16,65-44 4 15,-44 39-27-15,0 4-4 16,-3 1-7-16,-2 0-1 0,-7 4 5 16,-4 12 3-16,-5 5 16 15,0 6-13-15,-14 0-8 16,-8-1-4-16,-5-3-1 16,2-3-4-16,3-3 1 15,7-5-2-15,4-4-1 16,5-4 1-16,4-1-1 15,2-2-1-15,0-1-4 16,1 0-2-16,14 0 7 16,9 0 13-16,5-5-2 15,3 0-6-15,0 2-5 16,-5-1 3-16,-4 0-3 0,-3 0-4 16,-7 2 4-16,-5-1-43 15,-5 0-101-15,-3-1-304 16</inkml:trace>
  <inkml:trace contextRef="#ctx0" brushRef="#br4" timeOffset="91619.58">15741 7510 533 0,'0'0'637'0,"0"0"-614"16,0 0 82-16,0 0-22 0,0 0 4 16,0 0-39-16,7-3-15 15,-7 3-12-15,0 0-5 16,0 3-8-16,0 15-6 16,0 9 4-16,0 12 3 15,0 4 3-15,-2 3-4 16,2 2 2-16,0 0-9 15,0-2 3-15,0 0 1 16,0 2-5-16,0-5 0 16,-2-3 0-16,2-4 2 15,0-3-2-15,0-3 0 16,0-2 0-16,0-4 0 16,0-4 0-16,0-4-2 0,0-5-13 15,0-3-7-15,2-2 0 16,3-4-14-16,1-2-4 15,1 0-40-15,0-3-10 16,0-10-104-16,-2-5-373 16</inkml:trace>
  <inkml:trace contextRef="#ctx0" brushRef="#br4" timeOffset="92273.739">16110 7746 1027 0,'0'0'265'0,"0"0"-225"16,0 0 54-16,0 0-23 15,0 0-23-15,0 0-37 16,-27-3-10-16,7 3-1 16,1 0 0-16,-1 0 1 15,1 0-1-15,4 0 0 0,5 1 0 16,4 0 1 0,3 0 0-16,1-1-1 0,2 2 1 15,0 1-1-15,0 3-3 16,0 4 3-16,0 4-2 15,-2 3 4-15,2 2-4 16,-2 0 2-16,-1 0 0 16,-1-1 1-16,-1 0 0 15,0-5-2-15,2-4 2 16,-1-3-1-16,2-4 0 16,2-2 0-16,0 0 0 15,0 0 0-15,0 0-3 16,3-2-3-16,11-6 5 15,4-2 1-15,0 4-1 16,-2 4 1-16,-5 2-2 0,-3 0 0 16,-3 8 4-16,-4 8-1 15,-1 0 1 1,0 3 3-16,-2-1-3 0,-8 0 0 16,-3-2 0-16,-1-2-1 15,0-4 2-15,-1 0 0 16,1-4-3-16,1-3 3 15,1-1-2-15,1-2-1 16,3 0-6-16,4 0-17 16,0-4-58-16,4-6-76 15,0-2-102-15,6-2-330 16</inkml:trace>
  <inkml:trace contextRef="#ctx0" brushRef="#br4" timeOffset="92743.989">16240 7720 1141 0,'0'0'27'16,"0"0"103"-16,0 0-37 15,0 0 0-15,0 0-54 16,0 0-10-16,2-10-8 0,-2 17-9 15,-2 9-6-15,-7 5-2 16,-3 8 5-16,0 0 3 16,0 3-9-16,2 1 3 15,1-3-3-15,0-1-2 16,4-4 0-16,3-4-2 16,2-4 1-16,0-3 0 15,0-4-1-15,0-3-2 16,5-2 0-16,2-2 0 15,0-3-4-15,2 0-11 16,2 0 13-16,0-11-1 16,-1-3 1-16,-2 0-2 15,-2-1 1-15,-5 2 4 16,-1 4 2-16,0 4 0 16,0 0 3-16,-7 4 5 0,-6 1-2 15,-2 0-6-15,-2 4 0 16,3 5 0-16,1 0-6 15,4 0-32-15,6 1-81 16,1-2-113-16,2-3-572 16</inkml:trace>
  <inkml:trace contextRef="#ctx0" brushRef="#br4" timeOffset="94991.87">12133 8698 1197 0,'0'0'51'0,"0"0"58"0,0 0-7 15,0 0-53-15,0 0-2 16,0 0-27-16,-27 3-15 16,13 15-2-16,0 2 5 15,4 5 5-15,1 0-5 16,5 0-4-16,3-2-1 16,1-3-3-16,0-4 0 15,12-4-4-15,7-2 3 16,3-7-2-16,5-3-2 15,0 0-5-15,-3-2-3 16,-3-9-5-16,-4-2 4 16,-6-3 3-16,-5-3 5 15,-5-2 3-15,-1-6 3 16,0 1-5-16,-11 0-4 16,-6 6 9-16,-2 4 0 0,-4 7 2 15,0 5 7-15,1 4-6 16,2 0-3-16,5 2-9 15,5 9-40-15,7 1-131 16,3 1-199-16</inkml:trace>
  <inkml:trace contextRef="#ctx0" brushRef="#br4" timeOffset="95658.239">12778 8620 1271 0,'0'0'29'0,"0"0"1"15,0 0 50-15,0 0-34 16,0 0-16-16,0 0-15 16,0 34 9-16,-2-4 3 15,-1 5-7-15,-1-1 3 16,1-1-2-16,0-4-12 15,0-6-5-15,1-5-2 16,0-4-2-16,2-4-1 16,0-3 0-16,0-3-24 15,0-4-34-15,6 0-66 16,6-3-189-16</inkml:trace>
  <inkml:trace contextRef="#ctx0" brushRef="#br4" timeOffset="96087.81">13312 8749 849 0,'0'0'484'0,"0"0"-484"0,0 0 0 16,0 0 2-16,0 0 19 15,72-45 2-15,-61 45-8 16,-1 2 0-16,-6 11 1 16,-4 7 11-16,0 4 0 15,-4 2 2-15,-13 0-11 16,-3-3-8-16,0-3-6 15,1-6-2-15,6-3-2 16,4-5 1-16,6 0 7 16,3-5-3-16,0 0-5 15,3-1-4-15,15 0 4 16,11 0 1-16,3 0 5 0,2 0-5 16,-1-1-1-1,-4 0 0-15,-2 1 0 0,-7 0-49 16,-4 0-132-16,-11 0-621 15</inkml:trace>
  <inkml:trace contextRef="#ctx0" brushRef="#br4" timeOffset="96727.16">13989 8567 1411 0,'0'0'47'15,"0"0"-29"1,0 0 0-16,0 0-17 0,0 0 14 15,0 0-10-15,75-24 0 16,-59 24 2-16,-3 0-3 16,-3 0-4-16,-7 4 1 15,-2 7 1-15,-1 4 1 16,-2 0 2-16,-11 0-5 16,-3-2 0-16,2-3-4 15,3-3 1-15,4-1 2 0,7-3 0 16,0-2-13-1,7 0-20-15,14 0 11 0,5-1 6 16,0 3-17-16,-3 1 9 16,-6 1 16-16,-8 5 7 15,-7 0 1 1,-2 4 1-16,-4 1 3 0,-14 0 14 16,-5-1 7-16,-2-2-15 15,-1-2 1-15,0-1 5 16,5-3-11-16,3-2-4 15,5-2-67-15,8-2-139 16</inkml:trace>
  <inkml:trace contextRef="#ctx0" brushRef="#br4" timeOffset="97350.69">14950 8541 1260 0,'0'0'54'16,"0"0"-37"-16,0 0 26 16,0 0 36-16,0 0-37 0,0 0-28 15,-48 72-1 1,28-53-4-16,-1 2-4 0,5-4-2 15,3-3-2-15,6-5 1 16,6-1-2-16,1-3 0 16,5-1-7-16,18-2 6 15,9-1 1-15,4-1 0 16,2 0 0-16,-4 0 1 16,-5 0-1-16,-7 0-1 15,-6 0-20-15,-8 0-30 0,-5 0-31 16,-3 0 2-1,-3 0 10-15,-14 0-278 0</inkml:trace>
  <inkml:trace contextRef="#ctx0" brushRef="#br4" timeOffset="97611.789">14952 8585 980 0,'0'0'96'0,"0"0"3"15,0 0 14-15,0 0-56 16,0 0-15-16,0 0-15 16,0 32 47-16,0-4-31 15,0 4-16-15,0 3-7 16,0 0-9-16,0-3-5 0,0-1-4 16,-3-4 0-16,3-6-1 15,0-4-1-15,0-4 0 16,0-3-5-16,0-2-30 15,1-6-52-15,5-2-144 16,1 0-769-16</inkml:trace>
  <inkml:trace contextRef="#ctx0" brushRef="#br4" timeOffset="99125.8">16044 8583 843 0,'0'0'538'0,"0"0"-511"16,0 0 46-16,0 0-50 15,0 0-5-15,0 0-11 16,-64-7-2-16,46 7-2 16,2 0-3-16,0 0 2 15,0 0-1-15,5 0 2 16,2 3-1-16,4 0-1 16,3 0-1-16,2 2-2 15,0 3-3-15,0 2 3 0,0 5 1 16,5-1-1-1,1 1 2-15,-1 0 0 16,0-1 3-16,-1-2-3 0,-2-2 0 16,-1-4 0-16,-1-3 0 15,0-1 1-15,0-2-1 16,2 0-1-16,-2 0 1 16,4 0-1-16,3 0-3 15,5-1 3-15,4-4 1 16,4 0 0-16,0 3-4 15,-4 2-3-15,-2 0 4 16,-5 9 3-16,-2 7-6 16,-3 4 6-16,-4 4 0 15,0 1 0-15,-4 0 1 16,-9-4 2-16,-6-3-1 0,-2-2-1 16,-3-4 3-16,-3-4 1 15,1-4-5-15,0-1 5 16,2-3-5-16,3 0-1 15,4 0 1-15,3-4-15 16,7-5-41-16,5-1-130 16,2-5-699-16</inkml:trace>
  <inkml:trace contextRef="#ctx0" brushRef="#br4" timeOffset="102689.84">3182 5682 1243 0,'0'0'2'15,"0"0"26"-15,0 0-6 16,0 0-9-16,71-63 13 0,-56 49 2 16,-3 2-14-16,-1 2 4 15,-6 4 1-15,-1 3 1 16,-4 3 1-16,0 0 6 16,0 0-1-16,0 9-10 15,0 11-12-15,-5 6 3 16,-3 4-1-16,1 5-1 15,-2-1-3-15,2-1 0 16,0-3-2-16,3-3 1 16,1-4-2-16,3-4 1 15,0-4-3-15,0-2 3 16,0-2 0-16,0-4-3 0,3-5-52 16,1 0-98-16,-2-2-119 15,-2 0-323-15</inkml:trace>
  <inkml:trace contextRef="#ctx0" brushRef="#br4" timeOffset="102939.3">3153 5948 156 0,'0'0'1187'0,"0"0"-1156"15,0 0 59-15,0 0-65 0,0 0-17 16,0 0 2-16,11 3 10 15,5-3 13-15,4 0-10 16,2 0-7-16,2 0-9 16,-1 0-6-16,1 0 4 15,-3-1-3-15,0-1-2 16,-6 0 1-16,-1 0-2 16,-3 2-33-16,-2-2-45 15,-4 2-162-15</inkml:trace>
  <inkml:trace contextRef="#ctx0" brushRef="#br4" timeOffset="103846.85">4034 5743 1288 0,'0'0'72'0,"0"0"57"16,0 0-73-1,0 0-25-15,0 0-10 0,0 0-10 16,8-26-2-16,4 11-2 16,2-2 0-16,1-1-4 15,2 1 2-15,-4 1-2 16,0 6-2-16,-6 5-1 16,-5 3 0-16,-1 2-2 15,1 0-1-15,-2 4-1 16,3 14 3-16,1 6 1 15,-4 9 5-15,0 1-2 16,0 2-1-16,0-3-1 16,0-4-1-16,0-4 0 15,0-3 0-15,0-5 0 0,0-3 0 16,0-5-1-16,0-1 1 16,0-6-3-16,0 0-35 15,0 0-7-15,0-2-23 16,0 0-60-16,0 0-68 15,-4 0-126-15</inkml:trace>
  <inkml:trace contextRef="#ctx0" brushRef="#br4" timeOffset="104107.38">4047 5942 818 0,'0'0'340'0,"0"0"-230"15,0 0 28-15,0 0-69 16,0 0-25-16,0 0-18 15,-9 2-3-15,9-2 1 0,0 0-6 16,2 0-14-16,7 0-4 16,7 0 13-16,6 0 2 15,1 0-3-15,3 0-7 16,-1 0-3-16,-3 0-2 16,1 0 0-16,-5-2-1 15,-4 2 0-15,-3 0 1 16,-4 0-32-16,-2 0-19 15,-1 0-22-15,-3-1-102 16,-1-2-149-16</inkml:trace>
  <inkml:trace contextRef="#ctx0" brushRef="#br4" timeOffset="104541.73">4401 5659 1044 0,'0'0'338'0,"0"0"-316"16,0 0 63-16,0 0-74 16,0 0-7-16,0 0 25 15,51 22 0-15,-29-13-13 16,1 0 8-16,2 1-4 15,0-2-9-15,0-1-1 0,-3 1-6 16,-1-1-2-16,-4 0-2 16,-1 2 1-16,-5-1 0 15,-2 3 1-15,-3 2-2 16,-6 1 1-16,0 6 2 16,-4 0 0-16,-9 1 0 15,-5 3-3-15,-3-2 4 16,-3 0-4-16,2-1 0 15,0-2 1-15,1-3 0 16,6-3-1-16,3-3 0 16,5-4 0-16,7-4-2 15,0-2-21-15,0 0-51 0,16 0-32 16,7-9-53-16,6-7-196 16</inkml:trace>
  <inkml:trace contextRef="#ctx0" brushRef="#br4" timeOffset="104962.76">4905 5743 1436 0,'0'0'37'16,"0"0"52"-16,0 0-42 15,0 0-21-15,0 0-15 16,0 0-6-16,-32 52 4 15,21-27 3-15,3 1-3 16,1 0-6-16,1-2-1 0,6-3-2 16,0-4 0-16,0-5-2 15,5-1 1-15,5-4 1 16,4-4-4-16,2-3 0 16,3 0-4-16,-1-1-9 15,0-10-2-15,1-2 7 16,-5-2 0-16,-4-4 9 15,-3-4 3-15,-7-2-4 16,0-4 0-16,0 1 4 16,-7 1 1-16,-4 6 3 0,-3 5 9 15,1 7 24 1,-1 3-17-16,-2 4-14 0,2 2-1 16,-2 1-5-16,0 12-5 15,2 4-14-15,4 2-49 16,5 0-30-16,3-2-257 15</inkml:trace>
  <inkml:trace contextRef="#ctx0" brushRef="#br4" timeOffset="105593.57">5430 5647 1230 0,'0'0'18'0,"0"0"109"16,0 0-14-16,0 0-67 15,0 0-21-15,0 0-15 16,0 16-6-16,0 13-2 0,0 9 12 16,0 0 5-16,-2 0-4 15,0-3-6-15,0-4-4 16,1-5-4-16,0-4-1 16,1-5 0-16,0-8 0 15,0-2-4-15,0-4-50 16,0-3-26-16,0-1-147 15,0-10-210-15</inkml:trace>
  <inkml:trace contextRef="#ctx0" brushRef="#br4" timeOffset="105909.77">5276 5743 1313 0,'0'0'37'0,"0"0"50"16,0 0-25-16,0 0-46 16,0 0 4-16,0 0-3 15,43-48-3-15,-18 31 0 16,2-2 3-16,-2 1-3 15,2-2-4-15,-2 2-9 0,-2 1 0 16,-6 4-1-16,-4 3-1 16,-4 5-6-16,-4 2-27 15,-3 3-29-15,-2 0-128 16,0 0-370-16</inkml:trace>
  <inkml:trace contextRef="#ctx0" brushRef="#br4" timeOffset="109081.42">6100 5717 1286 0,'0'0'25'16,"0"0"61"-16,0 0-7 15,0 0-45-15,0 0-10 16,0 0 0-16,1 1-7 15,5-5-5-15,-2-4-4 16,3 1-1-16,-3 0-2 16,2-3-4-16,-3 0 2 0,-3-1 0 15,0 0 0 1,0-2-3-16,0 2-1 0,-11 0-3 16,2 4-8-16,-5 2 0 15,-4 5 7-15,-2 0-6 16,-4 0 8-16,0 9 1 15,-1 8 1-15,2 1 0 16,5 3 0-16,4 1 0 16,7-3 0-16,3 0 0 15,4-1-3-15,0-3 1 16,4-1 1-16,12-1-3 16,5-2 3-16,4-2-1 15,0 3 1-15,-1-2 0 16,-5 2 2-16,-5 1-1 15,-3 2 1-15,-7 2 0 0,-4 2 0 16,0 2-3-16,-14-2 0 16,-3-1-4-16,-4-3-1 15,-1-5 5-15,-1-3-2 16,2-1-2-16,3-6 3 16,4 0 3-16,5 0 1 15,2-7 2-15,5-6 15 16,2-2-14-16,0-6-3 15,7-1 1-15,9-2-1 16,6-1 0-16,1 2 0 0,2 0 1 16,0 2-1-1,-2 4-1-15,0 2 0 0,-3 2 1 16,-4 6 0-16,-4 2-3 16,-5 2-23-16,-3 1-53 15,-2 2-50-15,-2 0-115 16,0 0-793-16</inkml:trace>
  <inkml:trace contextRef="#ctx0" brushRef="#br4" timeOffset="109636.78">6722 5746 711 0,'0'0'612'0,"0"0"-594"0,0 0 49 15,0 0-49-15,0 0 7 16,-72 34-3-16,42-21-7 16,-1 0 5-1,1-1-9-15,1-1 8 0,1-1-7 16,8-3-1-16,6-3-3 15,5-2-4-15,5-2-4 16,4 1 0-16,0 1-5 16,0 0-2-16,11 3 2 15,9 1 4-15,3 3 2 16,4 4-2-16,-1-1 2 16,-2 3-2-16,-5-1 0 15,-1 1 1-15,-4 0-2 0,-1-2 2 16,-6-1-1-1,0-1-1-15,-4-2 2 0,-2-2 0 16,-1-1-1-16,0-2-14 16,0-1-64-16,-1-3-112 15</inkml:trace>
  <inkml:trace contextRef="#ctx0" brushRef="#br4" timeOffset="111502.03">7010 5748 796 0,'0'0'566'0,"0"0"-543"15,0 0 73-15,0 0-65 16,0 0-18-16,0 0-8 16,3 0-2-16,10-5-2 15,5 1-2-15,-2 2 2 0,-1 2-1 16,-3 0 0 0,-5 3 0-16,-1 10 0 0,-5 8 3 15,-1 1 1-15,-5 6 3 16,-11 0 0-16,-4-3-3 15,-1 0 0-15,1-4-4 16,4-5 1-16,2-4 0 16,8-4 0-16,3-3 0 15,3-1 2-15,0-2-3 16,0 1 0-16,5-1 0 16,9 0 1-16,4 2 4 15,4-4-1-15,-4 1 1 0,3-1-2 16,-3 0-3-1,-2 0 0-15,-5 0-5 0,0 0-26 16,-3 0-43-16,-2-3-97 16,-1-3-199-16</inkml:trace>
  <inkml:trace contextRef="#ctx0" brushRef="#br4" timeOffset="111982.61">7261 5739 1306 0,'0'0'2'0,"0"0"19"16,0 0 17-16,0 0-11 16,61-21 18-16,-43 20-24 15,-2 1-8-15,-3 0 2 16,-1 5-5-16,-5 8-2 15,-5 3 6-15,-2 1 4 16,-1 4 0-16,-13-2-11 16,-3 0-2-16,-4-4-2 15,8-4-2-15,1-2 1 16,3-3-2-16,7-4 0 16,2 0-4-16,0-2-6 0,13 0-7 15,6 0 6 1,6 0 9-16,-1 0-9 15,-4 0 2-15,-5 1 7 0,-4 10-4 16,-6 2 6-16,-4 3 1 16,-1 1 0-16,-3 2 1 15,-11-2 0-15,-6-1-2 16,1-2 1-16,-1-2 0 16,-1-3 1-16,4-2 2 15,0-2-2-15,3-3-1 16,4-2-1-16,3 0 0 15,2 0-11-15,5-1-106 16,0-7-152-16</inkml:trace>
  <inkml:trace contextRef="#ctx0" brushRef="#br4" timeOffset="112764.54">7752 5711 1262 0,'0'0'27'0,"0"0"87"15,0 0-30-15,0 0-47 16,0 0-15-16,0 0-14 16,0 17-4-16,0 7 4 15,0 5 9-15,0 4 4 16,0 1-7-16,0-2-4 16,-3-2-7-16,1-5 0 15,0-2-3-15,0-4 1 16,1-6-1-16,1-3-1 15,0-2 1-15,0-5 0 16,0-2-30-16,0-1-28 16,0 0-77-16,0-8-98 15,0-4-608-15</inkml:trace>
  <inkml:trace contextRef="#ctx0" brushRef="#br4" timeOffset="113088.8">7622 5768 1310 0,'0'0'70'16,"0"0"-51"-16,0 0 58 15,0 0-40 1,0 0 3-16,75-67-16 0,-52 48 3 16,-1 0-10-16,2 0-1 15,-4 1-10-15,-2 3-1 16,-4 4-5-16,-6 7 0 16,-6 1-1-16,-2 3-5 15,0 0-38-15,0 3-22 16,-13 6-99-16,-5 3-236 15</inkml:trace>
  <inkml:trace contextRef="#ctx0" brushRef="#br5" timeOffset="118007.84">8198 5910 1250 0,'0'0'45'0,"0"0"-41"16,0 0 8-16,0 0-6 15,64-20 2-15,-49 11 9 16,-1 1-7-16,-5 1-5 16,-4-1 1-16,-3 0 2 15,-2 1 2-15,0-1 4 0,-7 4-7 16,-6 3 14-16,-6 1 5 15,3 0-18-15,-2 5-7 16,2 6 4-16,3 4 5 16,3 3-5-16,2 2 2 15,5 0 8-15,3-2-7 16,0 0 4-16,3-2-5 16,10-3 5-16,2-1-9 15,4-2 0-15,2-4-2 16,1-3-1-16,-1-3 0 15,0 0-2-15,-4 0-40 16,-1-7-74-16,-6-2-145 16,-4-4-382-16</inkml:trace>
  <inkml:trace contextRef="#ctx0" brushRef="#br5" timeOffset="118477.81">8420 5846 1108 0,'0'0'3'16,"0"0"93"-16,0 0-34 16,0 0-4-16,60-11-13 15,-44 11-2-15,-3 8-13 16,-2 7-7-16,-4 4-8 16,-5 2 4-16,-2 2-5 15,0 0 3-15,-11-1-13 0,-4-4 0 16,0-3-3-1,3-5 0-15,3-4 1 0,4-4 0 16,4-2 3-16,1 0 3 16,0 0-8-16,1-15 0 15,11-3-4-15,2-5 4 16,3-3 0-16,1-1 0 16,-1-1-1-16,-3 0 1 15,-4 5 0-15,-3 6 2 16,-4 9-2-16,-2 5 1 15,-1 3 5-15,0 0 27 16,-1 4-12-16,-7 11-17 16,-1 4 2-16,-2 3-4 0,5 2 6 15,1-1-4 1,4-4-2-16,1 0-1 0,0-3-1 16,0-1 1-16,5-6-1 15,4 0-4-15,5-2-4 16,2-5-19-16,4-2-30 15,-2 0-59-15,3-5-195 16</inkml:trace>
  <inkml:trace contextRef="#ctx0" brushRef="#br5" timeOffset="119160.459">8908 5821 1230 0,'0'0'8'16,"0"0"138"-16,0 0-58 16,0 0-27-16,0 0-26 15,0 0 7-15,-46 11-40 16,24 6-2-16,2 2 2 15,2 1 3-15,8-2-1 16,5-1-4-16,3-3 0 16,2 0 0-16,4-4-4 15,13-3 1-15,5-5-3 0,6-2 5 16,1 0-3-16,2-4-11 16,-3-7-6-16,-4-3-9 15,-3-2 10-15,-4-1-20 16,-6-5 2-16,-4-3-9 15,-4-3-4-15,-2-1 34 16,-1-3 14-16,0 3 3 16,0 2 5-16,-1 7 23 15,-2 8 42-15,0 8-4 16,1 4-17-16,0 0-34 16,2 15-15-16,0 8 0 15,0 9 4-15,0 4 12 0,-3-1-8 16,-1 2-4-1,0-3-4-15,-1-5 0 0,0-4 0 16,3-5 0-16,0-7-1 16,2-8 1-16,0-1-3 15,0-4-7-15,0 0 2 16,0-6 4-16,7-9 2 16,7-8 1-16,3 0 1 15,2 3-4-15,-1 5-3 16,-2 10 2-16,-3 5 1 15,-3 2-2-15,-4 12-5 16,-3 4 4-16,-3 2 2 16,0 1 4-16,0-2-1 15,0-2-14-15,2-4-25 16,2-5-92-16,3-6-118 0</inkml:trace>
  <inkml:trace contextRef="#ctx0" brushRef="#br5" timeOffset="119902.78">9415 5875 1306 0,'0'0'56'0,"0"0"5"15,0 0 10 1,0 0-38-16,0 0-4 0,0 0 6 15,-28-27-14-15,14 27 9 16,-5 4-21-16,-4 9-9 16,-1 5 0-16,0 3 0 15,2-2 1-15,6-2 0 16,5-3-1-16,6-4-1 16,5-3-5-16,0-3-4 15,4-2-9-15,11-2 9 16,6 0-1-16,3-8-6 15,0-5 4-15,-1-2-5 16,-2-2 4-16,-1 1 2 16,-4 4-6-16,-4 4 8 15,-4 6 8-15,-4 2-1 0,-1 2-5 16,-3 12 8-16,0 3 3 16,0-1 20-16,0 0-10 15,0-3-7-15,3-2 1 16,3-2-6-16,1-5-1 15,2-3 0-15,5-1 0 16,4 0 0-16,0-7 0 16,3-5-9-16,0-1-10 15,1-3 3-15,-1 0-5 16,1 1-15-16,-3 2 6 16,-4 0-5-16,-5 1 25 15,-4 2 6-15,-3 0 4 0,-3-1 3 16,0 0 2-1,-3 2 10-15,-6 4 34 0,-4 3 5 16,1 2-5-16,-1 0-18 16,1 1-6-16,1 14-18 15,1 5-4-15,3 5 11 16,3 2-11-16,4 2 2 16,0 2-3-16,0-1 0 15,0 0-2-15,4 1 0 16,1-4 0-16,-3 1-4 15,-2-3 0-15,0-1-14 16,-1-4-14-16,-11-4 2 16,-4-7-1-16,-2-5-12 15,0-4-106-15,4 0-85 16,3-15-302-16</inkml:trace>
  <inkml:trace contextRef="#ctx0" brushRef="#br5" timeOffset="120248.65">9670 5982 1215 0,'0'0'6'0,"0"0"51"16,0 0-4-16,0 0 18 16,63-32-25-16,-49 21-18 0,-2 1 1 15,-3-2-13 1,-2 1-5-16,-5-2-1 0,-2 4-5 15,0 2 4-15,-3 5 34 16,-8 2 0-16,0 0-30 16,-5 2-8-16,1 11-5 15,1 5-3-15,2 3 3 16,4 0 4-16,3 0 2 16,4 0 0-16,1-4-6 15,0 0-2-15,5-4 2 16,6-5-1-16,0 0-4 15,4-4-7-15,4-3-32 16,5-1-19-16,-2 0-56 16,-1-7-302-16</inkml:trace>
  <inkml:trace contextRef="#ctx0" brushRef="#br5" timeOffset="120561.93">10023 5677 1291 0,'0'0'5'15,"0"0"138"-15,0 0-63 16,0 0-19-16,0 0-8 16,0 0-16-16,-3-22-29 15,-6 37-5-15,-4 9-1 0,-1 6 1 16,-2 5 3-16,5 2-2 15,4-1-1-15,0 0-1 16,2-3 1-16,5-3-2 16,0-2-1-16,0-5-1 15,0 0 0-15,5-5-1 16,2-3-4-16,2-4-27 16,-4-2-48-16,1-4-37 15,-4-5-374-15</inkml:trace>
  <inkml:trace contextRef="#ctx0" brushRef="#br5" timeOffset="121939.489">10161 5814 1281 0,'0'0'40'16,"0"0"61"-16,0 0-31 16,0 0-39-16,0 0-8 15,0 0-14-15,0 0-1 16,0 12-2-16,0 5 8 15,0 2-1-15,0 3-2 16,0-2-2-16,0-1 0 16,0-4-6-16,-1 0-2 15,1-4 0-15,0-1-1 16,0 0-7-16,0-4-38 16,0-3-24-16,0-2-149 15,6-1-213-15</inkml:trace>
  <inkml:trace contextRef="#ctx0" brushRef="#br5" timeOffset="122159.9">10319 5952 1190 0,'0'0'40'16,"0"0"121"-16,0 0-59 15,-14 69-53-15,4-44-8 16,1-4-10-16,1 0-9 15,1-1-14-15,0-2-3 16,3-6-5-16,1-1 0 16,1-4-5-16,2-4-42 0,0-3-36 15,0 0-138-15,2-2-291 16</inkml:trace>
  <inkml:trace contextRef="#ctx0" brushRef="#br5" timeOffset="122550.59">10499 5793 1034 0,'0'0'319'16,"0"0"-273"-16,0 0 17 0,0 0-36 15,0 0 0 1,-28 56-1-16,21-33-5 0,2 0-9 15,3-3-4-15,2-1-8 16,0-4 1-16,0-3-1 16,11-4-1-16,3-4 1 15,3-4-1-15,1 0 2 16,4-2-1-16,-3-8 0 16,1-5 0-16,-6-1 2 15,-1-4 0-15,-5-3-2 16,-5-2 0-16,-3 2 0 15,0 4 2-15,-13 4 3 16,-5 6-2-16,-3 5 8 16,-4 4-7-16,-1 0-4 15,4 7 0-15,2 5-10 0,10 3-31 16,8-2-14-16,2 0-56 16,10-3-187-16</inkml:trace>
  <inkml:trace contextRef="#ctx0" brushRef="#br5" timeOffset="122888.6">10776 5569 1221 0,'0'0'49'16,"0"0"-9"-16,0 0 12 16,0 0-45-16,0 0 23 15,0 0 40-15,84 61-27 16,-59-26-17-16,-7 1-13 16,-1 1-9-16,-8-1 2 15,-7 2-1-15,-2 2-2 16,-2-4-1-16,-12-1-2 15,-2-3 0-15,-1-5-13 16,0-5-4-16,1-4-1 16,2-4-43-16,3-7-133 0,2-3-463 15</inkml:trace>
  <inkml:trace contextRef="#ctx0" brushRef="#br5" timeOffset="125451.86">12071 9120 1408 0,'0'0'60'16,"0"0"-59"-16,0 0 8 16,0 0 2-16,0 0 14 15,0 0-4-15,-4 49-7 16,1-31-1-16,0 0 1 15,1-1 0-15,0 0-9 16,2-2-1-16,0-2-3 16,0-4-1-16,3 0 0 15,6-3-1-15,6 1 1 0,4-4 3 16,6-2 0-16,7 1 1 16,4-2-1-16,5 1-2 15,3 0-1-15,3 0 3 16,1 0-3-16,0 0 0 15,-1 1 0-15,-5 0 0 16,-2-1 1-16,-4 1 1 16,-1-2-2-16,-4 1 0 15,-3-1 0-15,-4 0-2 16,0 0 1-16,-6 0 1 0,0 0-3 16,-2 0 2-1,-2 0-2-15,-3 0 1 0,-2 0-2 16,-2 0 1-1,-4 0 0-15,-1 0 1 0,-2 0 1 16,0-1-1-16,0-1 2 16,0-1 0-16,0-2 0 15,0-3 0-15,0-1 0 16,0-2-1-16,0-1-2 16,0-3-5-16,2-1 6 15,-2-1 0-15,0-1 1 16,0 2 1-16,0 1 0 15,0 3 0-15,0 0 2 16,0 5-1-16,-4 1 4 16,-2 3 9-16,-1 2-4 0,-3 1-3 15,-4 0-7-15,-3 3-2 16,-3 7 2-16,0 0-4 16,2-1 4-16,3-1-1 15,5-3-3-15,3 0 3 16,5-5 1-16,2 0-7 15,0 0-5-15,0 0-7 16,9 0 11-16,8-2 7 16,4-6 1-16,2-2 0 15,-4 1 0-15,-1-2 0 16,-2 2 0-16,-3 0 0 16,-4 2 0-16,-2 1 0 0,-2 5 0 15,-3 0 0-15,-1 1 0 16,0 0 0-16,2 0-1 15,1 8 1-15,2 5 9 16,1 1-4-16,1-1 2 16,1 1-2-16,0-1-1 15,0-2-4-15,2-3 1 16,0 0-2-16,-1-3 1 16,1-3-3-16,0 0-22 15,-2-2-34-15,-3 0-116 16,-5 0-245-16</inkml:trace>
  <inkml:trace contextRef="#ctx0" brushRef="#br5" timeOffset="126157.9">12008 9086 1046 0,'0'0'57'16,"0"0"11"-16,0 0-30 16,0 0-16-16,0 0 1 0,-71 34 3 15,53-19-6-15,0 1 9 16,2-3-13-16,2-2-10 16,7-4 4-16,2-2 5 15,5-3-10-15,0-2-5 16,0 0 0-16,8 0 0 15,10-4 5-15,4-5 17 16,3-3-10-16,0-1-6 16,2-3-5-16,-3 1 6 15,-2-1-4-15,0 1 1 16,-5 2-2-16,-2 6-1 16,-6 4 0-16,-2 3 3 15,-2 0 3-15,-2 5 10 0,3 8 26 16,0 1-20-16,1 2-8 15,1 0-4-15,4-1-7 16,1-2 1-16,1 0-4 16,3-3 0-16,1-2-1 15,3-5-7-15,-2 0-72 16,-3-3-295-16</inkml:trace>
  <inkml:trace contextRef="#ctx0" brushRef="#br5" timeOffset="127153.8">11730 9819 1226 0,'0'0'4'0,"0"0"55"16,0 0-6-16,0 0-16 15,0 0 0-15,0 0-26 0,-4 19-2 16,4 13 35 0,-1 9-8-16,-3 6-13 0,2 2-10 15,1-2-6-15,1 1-3 16,0-5-4-16,0-4 0 15,0-6 0-15,5-5 0 16,2-6 0-16,-1-6 0 16,-1-4-2-16,1-4-40 15,0-3-50-15,-2-4-102 16,0-1-308-16</inkml:trace>
  <inkml:trace contextRef="#ctx0" brushRef="#br5" timeOffset="128572">11723 9859 1274 0,'0'0'74'16,"0"0"-74"-16,0 0 0 16,0 0 2-16,0 0-1 0,72-4 14 15,-46 2 7-15,3 0-2 16,8 0 1-16,5 0 11 15,7 2-14-15,3 0-2 16,3 0-3-16,0 0-8 16,-1 4 3-16,1 0-3 15,-1 1-3-15,1-1 1 16,1 1 0-16,1-2-2 16,0 0 2-16,2 0 1 15,-1 0 0-15,-3-2-4 16,-4-1 1-16,-5 0 0 15,-5 0 0-15,2 0 1 16,-3 0-1-16,-2 0-1 16,-2 0 3-16,2 0-3 0,2 0 2 15,2 0-1-15,1 0 7 16,-6 0-8-16,-3 0 3 16,-2 0-3-16,-2 0 0 15,-3 0 0-15,-2 0 0 16,-3 0 0-16,-5 0 0 15,-1 0 0-15,-1 0 1 16,0 0-1-16,2 0 0 16,0-1 0-16,3-2 1 15,4 0-1-15,2 2-1 16,1-2 1-16,3 0 0 16,1-1-1-16,2-1 1 15,0-1 0-15,0 3 0 0,0-1 0 16,1-2 0-16,-1 2 0 15,1-1 0-15,2 0 0 16,-2-1 0-16,0-1 0 16,-2 3 0-16,0-1 0 15,6-2-2-15,4 2 3 16,6-1-2-16,6 2 2 16,-3 0-1-16,2 1 1 15,0 0-1-15,4 0 0 16,2 1 0-16,1 0 3 15,-1 0-3-15,-5-1-3 16,-8-2 3-16,-2 0 0 0,-3-1 0 16,1 2 0-1,-1-1-1-15,-2-2 1 16,1 1 1-16,-3 0-1 16,-4 1 0-16,1 1 1 0,-1-1 0 15,1 0 1-15,3 1 1 16,4-1 0-16,-2 2-3 15,2-1 1-15,-1 0 0 16,-1 2-1-16,4 0 2 16,3-1 0-16,2 1-2 15,2-2 0-15,-2 1-1 16,-1-1 1-16,-1 3-1 16,3-3 1-16,-3 0 0 0,0 4 0 15,1-4 0 1,-5 3 0-16,1-1 0 0,-4 0-1 15,-3 1 1-15,-2-2 0 16,0 2 0-16,-2-1 0 16,-2-1 1-16,0 2-1 15,-5-1 0-15,-1 2 0 16,-1-1 0-16,-5 1 1 16,-2 0-1-16,-4 0 1 15,-2 0-1-15,2 0 0 16,0 0 0-16,3 0 0 15,0 0 0-15,3 0 0 16,2 0 0-16,-1 0 0 16,1 1-1-16,0 1 1 15,-1-2 0-15,-2 0-1 0,-3 0 1 16,-3 0 0 0,-5 0 0-16,-6 0-3 0,0 0-26 15,-14 0-76-15,-16 0-302 16</inkml:trace>
  <inkml:trace contextRef="#ctx0" brushRef="#br5" timeOffset="130725.6">11772 10240 995 0,'0'0'131'0,"0"0"-96"16,0 0 54-16,0 0-35 16,0 0-1-16,0 0-16 15,-15 0-5-15,11 1-15 0,1 3-6 16,-4 1 5-16,2 2-2 15,-1 4-7-15,-1 4-2 16,0 5-2-16,1 7 5 16,0 5 0-16,1 6-2 15,2 3 0-15,0-3-1 16,1-1-3-16,0-5 2 16,2-4-2-16,-3-5-2 15,3-2 0-15,-1-4 0 16,-2-1 0-16,3-5 1 15,-2-1-2-15,1-3 2 16,0-3-1-16,1-1 1 0,0-1-1 16,0-1 0-16,0 0 0 15,0 0 0 1,0 0 0-16,0 0 0 0,0 1 0 16,9-2 1-16,3 2 1 15,5 1-1-15,0-1 1 16,5 0-1-16,3 4-1 15,6-4 4-15,4 3-2 16,6 0 3-16,4-1-5 16,3 1 3-16,2-3-3 15,0 0 0-15,2 1 1 16,1-2 0-16,2 1 0 16,6-2-1-16,7 2 3 0,5 0 15 15,7 1-13 1,3 2-2-16,2-1-1 0,1 0-2 15,-2 1 0 1,1 0 0-16,-1 0 0 0,-4 0 0 16,-4-1 0-16,-3 0 0 15,-2 1 0-15,-3-3 3 16,1 1-3-16,-1-1 0 16,-1-1 0-16,-3 1 2 15,-5-2-4-15,-1 0 2 16,-2 0 0-16,3 0 1 15,-1 0-1-15,-2 0 0 16,3 0 0-16,-1-3 0 16,0-3 0-16,2 0 0 15,-1-1 0-15,-1 0 1 0,6 0-1 16,2 0 0-16,0 1 0 16,0-1 1-16,-3 2-1 15,0 1 0-15,-1 0-1 16,2 2 1-16,-1 0 0 15,0 2 0-15,0 0 0 16,2 0 0-16,0 0 0 16,-2 0 0-16,2 0 0 15,2 0 0-15,-1 0 1 16,-2 0-1-16,-3 0-2 16,-5 0 1-16,-3-3 1 15,0 1 0-15,-1 0 0 0,-4 0 0 16,0 0-1-1,-2-1 1-15,-1 2 0 0,-1-1 1 16,0-1-2-16,0 0-1 16,-3-1 2-16,-2 1-3 15,-3-1-1-15,-3 0 1 16,-2 0 1-16,-4 1 2 16,-4-1-1-16,-2 1 1 15,-3 0 1-15,-2 0-1 16,0 0 0-16,-1-1-2 15,1 2 2-15,-2 0 0 16,3-1 0-16,2 1-1 0,0-3 1 16,2 2 0-16,3 1 0 15,-2 0 0-15,0 1 0 16,0-1 0-16,-2 2 0 16,-3-1 0-16,-1-1-1 15,-3 2 0-15,-3 0 1 16,-2-2 1-16,-3 2-1 15,-3-1 0-15,-2 1 0 16,0 0 1-16,1 0-1 16,-1 0 1-16,0 0 1 15,0-1 1-15,0 0-1 16,0 0-1-16,0-1-1 16,1 0 0-16,-1-1 0 0,0-1-1 15,3 1 1 1,-2-1 0-16,0-1 0 0,3 0 0 15,-1-1 0-15,3 0-1 16,0 1 1-16,1-1-1 16,0 1 1-16,1-2-1 15,3 3-1-15,-2 1 2 16,2-1 0-16,-3 0 0 16,-1 2 0-16,-2 0 0 15,-2 1-9-15,-2 1-5 16,-1-2-5-16,0 0-19 15,0 0-100-15,-3-2-269 16</inkml:trace>
  <inkml:trace contextRef="#ctx0" brushRef="#br5" timeOffset="131645.72">16575 9648 717 0,'0'0'0'0,"0"0"-11"0,0 0-28 15,0 0 9-15,0 0 30 16,0 0-4-16,-48 18 4 15,46-18 75-15,2 0 45 16,0 0-17-16,0 0-21 16,0 0 3-16,1 0-31 15,11 0-15-15,6 0 5 16,3 0-10-16,2 0-13 16,4 0-5-16,0 0 0 15,3 0-2-15,-5 0 4 0,0 0 4 16,-4 4-11-16,-3 1 1 15,-3-1-11-15,-3 3 3 16,-4-1 2-16,-2 0 1 16,-4 5 5-16,-2 0 16 15,0 6-4-15,0 5 2 16,-2 3-11-16,-6 6-1 16,0 1-1-16,-1 5-3 15,1-1 0-15,0 2 2 16,1-3-5-16,1 1-5 15,3-1 0-15,-1-2 0 16,1 1-2-16,3-2 1 16,-2-1-1-16,0 0 1 0,1-3 0 15,-1-2-1-15,-2 0 0 16,3-2 2-16,-1-1-4 16,0 1 2-16,1-3 0 15,-1-2 0-15,0-2 0 16,0-4 0-16,0-2 0 15,-1-2-2-15,1-3-6 16,-2-1-13-16,2-1 1 16,-1-1-8-16,-1-1-18 15,-1-1-59-15,0-1-142 16</inkml:trace>
  <inkml:trace contextRef="#ctx0" brushRef="#br5" timeOffset="133021.12">12042 10193 860 0,'0'0'126'0,"0"0"-123"16,0 0-3-16,0 0 6 16,0 0 27-16,13-67-13 15,-13 53 3-15,0 4 34 16,-8 4 33-16,-2 4 22 15,-4 2-26-15,-2 0-76 16,-3 8-5-16,2 6 11 16,0 1-8-16,4-1-6 15,5 2-2-15,3-1 1 16,5 0-1-16,0-1 0 16,5 0-1-16,8-1 0 0,2 0 0 15,-1 0 2-15,-1-1-1 16,-5-2 0-16,-4 0 0 15,-4 0 1-15,0-1 0 16,-4 1 3-16,-7-3-3 16,-6 1 2-16,1-3-1 15,-1-3-2-15,3-2 2 16,5 0 1-16,0 0-1 16,6-6 3-16,1-3 3 15,2-4-2-15,0-3-5 16,11-3-1-16,8-3 0 15,5-2 0-15,2-1 0 16,-1 2-1-16,0 5-1 16,-1 5-16-16,-5 3-22 0,-2 5-93 15,-4 0-155-15</inkml:trace>
  <inkml:trace contextRef="#ctx0" brushRef="#br5" timeOffset="133403.919">12334 9847 1386 0,'0'0'22'15,"0"0"50"-15,0 0-38 16,0 0-1-16,0 0-22 16,0 0 12-16,-8 81 7 15,1-38 0-15,0 4-4 16,-2 6-11-16,2 2-5 16,0 3-2-16,0-1-5 15,-1 2 1-15,-1-3-3 16,2-3 0-16,0-4-1 15,3-6 0-15,1-6 0 16,3-6 0-16,0-5-1 0,0-4-6 16,0-5-26-16,0-4-34 15,4-6-37-15,1-4-208 16</inkml:trace>
  <inkml:trace contextRef="#ctx0" brushRef="#br5" timeOffset="134175.799">12529 10188 1325 0,'0'0'41'16,"0"0"38"-16,0 0-39 16,0 0-24-16,0 0 0 15,0 0-9-15,-7-10-3 0,13 8-1 16,10-3 0-1,5 3 0-15,2 2 2 0,-1 0-3 16,-5 0 0-16,-5 2-1 16,-5 11-1-16,-5 5 1 15,-2 5 2-15,0-1-2 16,-14 3 0-16,-5-4 1 16,-1-2-2-16,1-3 0 15,3-3 0-15,4-4 2 16,6-3-1-16,4-1-1 15,2-4-1-15,0 1-1 16,0-1-1-16,4 0 2 0,10-1 1 16,6 0 1-16,2 0-1 15,2 0 0-15,-1 0-31 16,-2-6-76-16,-3-3-118 16,-5-1-376-16</inkml:trace>
  <inkml:trace contextRef="#ctx0" brushRef="#br5" timeOffset="134602.65">12799 10201 562 0,'0'0'514'0,"0"0"-513"15,0 0 33 1,60-13 10-16,-45 13 27 0,-1 0-30 15,-5 0 0-15,-2 8-14 16,-4 3 0-16,-3 2 1 16,0 3-10-16,-7 0 2 15,-8 0-8-15,-4-4-8 16,2-1-3-16,3-4-1 16,5-4 1-16,5 1-1 15,4-3 0-15,0 0-10 16,14 0 1-16,8 1 8 15,1 0 1-15,0 4 0 0,-6 1 0 16,-4 5 0 0,-5 1 0-16,-8 4 1 15,0 1 2-15,-4 0 3 0,-14 0 4 16,-5-1 4-16,-1-3-10 16,0-3 3-16,3-4 0 15,4-2-2-15,3-3-3 16,5-2-2-16,4 0-40 15,5-6-150-15,0-7-315 16</inkml:trace>
  <inkml:trace contextRef="#ctx0" brushRef="#br5" timeOffset="138395.67">13277 9946 1194 0,'0'0'80'0,"0"0"-66"16,0 0 19-16,0 0-12 15,0 0 31-15,0 0-23 16,0 41-9-16,-2-25-3 16,0 3-4-16,-1 1 7 15,3 3-8-15,-3 0-2 16,1 1-1-16,0 2-2 16,-2-1 4-16,0 3-6 0,1 1 0 15,0-2 3-15,1 2-5 16,0-2 1-16,-1 2 0 15,1-2 2-15,1 2-1 16,-2 2-3-16,1-2-1 16,0 0 1-16,-1-2-1 15,0-1 1-15,2-3-1 16,-2 1 0-16,2-2 2 16,0-2-2-16,1 0 0 15,0 0-1-15,0-3 2 16,0 2-2-16,0-2 0 15,5-1 0-15,-1 0 0 0,-1-1-2 16,1-1 2 0,-1-2 0-16,0 1 0 0,1-1 0 15,-1-1 0-15,0 0 0 16,0-1 0-16,-1-1 2 16,1-1-4-16,0 1 2 15,-1-2 0-15,-1-2 0 16,-1 1 0-16,1-3 0 15,-1 0-1-15,0-2-4 16,0-1-7-16,0 0-7 16,0 0-7-16,0 0-46 15,0-9-152-15,0-6-398 16</inkml:trace>
  <inkml:trace contextRef="#ctx0" brushRef="#br5" timeOffset="139364.67">13502 10214 1380 0,'0'0'96'16,"0"0"-79"-16,0 0 11 16,0 0-6-16,0 0 4 15,0 0-17-15,-4 5-4 16,8-3-2-16,9 0 2 16,5 0 12-16,4-2-3 15,1 0-10-15,-5 0 0 0,-5 0-2 16,-4 0-2-1,-6 1 0-15,-3 7 2 0,0 7-2 16,0 7 8-16,-2 7-1 16,-8 1 1-16,-4 2-3 15,4 0 0-15,-1-4-5 16,3-2 0-16,2-4 0 16,3-5 1-16,1-4-1 15,2-5 0-15,0-3-3 16,0-2-5-16,0-3-35 15,6 0-18-15,5 0-73 16,1-7-54-16,-1-6-378 0</inkml:trace>
  <inkml:trace contextRef="#ctx0" brushRef="#br5" timeOffset="139967.75">13816 10369 1085 0,'0'0'37'16,"0"0"15"-16,0 0 17 0,0 0-13 15,0 0-3 1,66-26-8-16,-56 17-1 0,-3-1-9 15,-4-2-8-15,-2 0-14 16,-1-3-2-16,0-2-5 16,-4 0-4-16,-8 4-1 15,-1 1 6-15,-2 7 21 16,-2 4-6-16,1 1-22 16,0 1-1-16,2 12-1 15,5 3 1-15,2 1-1 16,3-1 0-16,4 1 0 15,0-1-6-15,2 0 2 16,11-4-3-16,2 0 3 16,2 0 1-16,-3-1 0 0,1 2 2 15,-6-1-1-15,-3 0 3 16,-5 0-1-16,-1 0 2 16,0 0-1-16,-11-1 1 15,-6-1 0-15,0-2 1 16,-3-4-1-16,5-3 0 15,1-1 1-15,4 0 3 16,3-2-3-16,2-9-1 16,5-2 1-16,0-4 1 15,9-4-2-15,8 1 0 16,8 1 0-16,2 3 0 16,2 5-1-16,-2 2 0 15,-3 3 0-15,0 2-4 0,-1 1-52 16,-6 1-123-16,-4-2-191 15</inkml:trace>
  <inkml:trace contextRef="#ctx0" brushRef="#br5" timeOffset="140362.63">14173 9890 1249 0,'0'0'25'0,"0"0"70"16,0 0-36-16,0 0-19 15,0 0-13-15,0 0-20 16,0 28 18-16,0 0-5 15,-4 7 8-15,1 4-6 16,-1 3 3-16,-2 2-16 16,3 3-4-16,-1 1 1 15,1 1-4-15,-2 1-2 16,3-1 0-16,-2 1 0 16,2-3 2-16,-1-1-2 0,3-6 0 15,-2-6 0 1,2-4-2-16,0-5-11 0,0-2-25 15,0-3-6-15,0-5-28 16,-4-3-203-16</inkml:trace>
  <inkml:trace contextRef="#ctx0" brushRef="#br5" timeOffset="141134.75">14360 10185 1143 0,'0'0'150'16,"0"0"-66"-16,0 0-24 15,0 0-31-15,0 0 9 16,0 0-16-16,-29 62-8 15,17-41-9-15,-2 0 1 16,-1-2-1-16,3-1 2 16,1-3-1-16,4-2-5 15,5-3 7-15,2-4-6 16,0 0-2-16,2-3-1 16,14 3 1-16,7-4 0 15,5-2 1-15,3 1-1 16,-1-1 1-16,-1 1-1 0,0 1 0 15,-7-2-22-15,-3 0-25 16,-6 0-25-16,-7 0-55 16,-6 0-84-16,0 0-219 15</inkml:trace>
  <inkml:trace contextRef="#ctx0" brushRef="#br5" timeOffset="141406.887">14406 10217 1128 0,'0'0'31'0,"0"0"84"15,0 0-62-15,0 0 11 16,0 0 6-16,0 0-27 16,25 68-9-16,-25-37-6 15,0 1-3-15,0 2-10 16,0 0-7-16,-7-2-5 15,2-4-3-15,0-3-1 16,3-7 1-16,0-5-7 16,2-2-35-16,0-6-8 15,7-5-73-15,5 0-115 16,4-6-475-16</inkml:trace>
  <inkml:trace contextRef="#ctx0" brushRef="#br5" timeOffset="141794.14">14683 10218 460 0,'0'0'894'16,"0"0"-872"-16,0 0-4 16,0 0 34-16,0 0-3 15,0 0-18-15,-17 49-22 16,17-43 2-16,0-1-2 0,0-3-3 15,0 1 0 1,1-1-5-16,9-2 0 0,5 0 3 16,2 0 0-16,2 0-3 15,0 0 1-15,-3 0-2 16,-5 4-1-16,-3 5 1 16,-3 4 10-16,-4 5 7 15,-1 2-5-15,0 3 0 16,-3-3-4-16,-8-2-5 15,0-3-2-15,-1-3 1 16,1-3 1-16,-1-5-1 16,1 0-2-16,-2-4-11 15,1 0-28-15,0-6-20 16,2-6-54-16,0-3-98 16,3-2-156-16</inkml:trace>
  <inkml:trace contextRef="#ctx0" brushRef="#br5" timeOffset="142034.49">14631 10209 1245 0,'0'0'76'15,"0"0"42"-15,0 0-78 16,0 0-19-16,0 0-8 15,0 0 8-15,76-35-3 0,-45 30-8 16,1-1-9 0,-1 2-1-16,-4 1 0 0,-5 0 0 15,-6 3-13-15,-8-2-107 16,-7 0-324-16</inkml:trace>
  <inkml:trace contextRef="#ctx0" brushRef="#br5" timeOffset="142943.68">15177 9797 1182 0,'0'0'63'16,"0"0"-60"-16,0 0 26 16,0 0 14-16,0 0 18 15,0 0-3-15,0 52-19 16,0-22-16-16,-7 5 6 15,1 4-16-15,-3 1-2 16,2 5-2-16,0-1-3 16,0 3 0-16,2-2-4 0,3-1 1 15,1 1-2-15,1-1 1 16,0 0 2-16,0 2-4 16,0-2 0-16,0-1 0 15,0-2 1-15,0-5-1 16,0-2 2-16,0-5-2 15,0-2 0-15,0-3 0 16,-1-4-2-16,1-3 1 16,0-3-3-16,0-5-1 15,0-1-1-15,0-4-3 16,0-1-8-16,0-3-21 0,0 0-21 16,0 0-65-1,0-9-57-15,1-4-427 0</inkml:trace>
  <inkml:trace contextRef="#ctx0" brushRef="#br5" timeOffset="143473.78">15319 10180 1079 0,'0'0'212'0,"0"0"-180"16,0 0 38-16,0 0-40 16,0 0 8-16,0 0-21 15,48-39-2-15,-33 36-3 16,-1 1-1-16,-1 2 1 15,-1 0-6-15,-3 4 0 16,-4 9-1-16,-5 3 2 16,0 4 1-16,-5 2-5 15,-9-3 0-15,-4-2-3 16,0-2 0-16,5-6 0 16,5-2 0-16,4-5 0 0,4 1-4 15,0-3-16-15,11 0-15 16,7 0 26-16,3 0-1 15,1 0-12-15,-4 2 6 16,-6 5 6-16,-8 1 6 16,-4 3 3-16,0 2 1 15,-13 0 13-15,-5-1-1 16,-1-1 1-16,-1-3-8 16,2-1 5-16,4-3-8 15,5-4 0-15,2 0-2 16,7 0-15-16,0-2-84 15,3-9-202-15,12-1-757 0</inkml:trace>
  <inkml:trace contextRef="#ctx0" brushRef="#br5" timeOffset="143856.34">15539 10181 1200 0,'0'0'33'15,"0"0"47"-15,0 0-39 16,0 0 0-16,0 0-9 16,60-34-13-16,-41 30-8 15,-2 3-7-15,-1 1 3 0,-5 0 2 16,-2 3-6 0,-7 10 6-16,-2 5 5 15,0 3 8-15,-8 2-9 0,-7 0-4 16,-2-1-4-16,0-4 1 15,2-4-1-15,5-2-2 16,3-3-1-16,3-3 3 16,4-2-1-16,0 0-4 15,5-2-2-15,10 1 2 16,6-3 1-16,5 0 0 16,1 0-1-16,0 0 1 15,-3 0-1-15,-2 0 0 16,-5 0-15-16,-6 0-21 15,-5 0-37-15,-2-3-83 16,-4-3-143-16</inkml:trace>
  <inkml:trace contextRef="#ctx0" brushRef="#br5" timeOffset="144417.6">15996 9685 1196 0,'0'0'34'16,"0"0"62"-16,0 0-34 15,0 0-3-15,0 0-22 16,0 0-27-16,0 15-4 16,0 5 27-16,0 8-14 15,-3 4-2-15,-2 4-1 16,2 7-1-16,-2 2-3 15,-1 2-1-15,1 1-4 16,2 1-5-16,-1-2 2 16,0 2-2-16,1 0 0 0,-1-2-2 15,2-2 2-15,0 0-3 16,0 0 2-16,-1 0-1 16,1-2 0-16,1-5 0 15,-1-4 0-15,0-3 1 16,0-2-2-16,1-4 1 15,0-1 0-15,0-2-1 16,1-3 1-16,0-2 0 16,0-5-5-16,0-2-10 15,0-4-19-15,0-3-10 0,3-3-36 16,4 0-125-16,1-12-503 16</inkml:trace>
  <inkml:trace contextRef="#ctx0" brushRef="#br5" timeOffset="145172.857">16253 10129 1254 0,'0'0'34'16,"0"0"80"-16,0 0-44 15,0 0-8-15,0 0-12 16,0 0-18-16,-4-3-23 16,-5 18 1-16,-3 6 1 15,-1 2 4-15,2 1-5 16,1-5-4-16,3 0-4 15,3-7-2-15,1-1 0 16,3-5 0-16,0 0 0 16,8-5-2-16,10-1 0 0,4 0 2 15,3 0 0-15,1 0-4 16,-5-3-8-16,-4 1 2 16,-8 2 5-16,-3 0 2 15,-6 4-2-15,0 9 5 16,-11 6 1-16,-6 2 0 15,-4 0 3-15,-2-1-2 16,1-4-2-16,3-4 1 16,1-4 0-16,4-4-1 15,3-4-1-15,4 0-26 16,5-6-63-16,2-10-135 16,0-3-137-16</inkml:trace>
  <inkml:trace contextRef="#ctx0" brushRef="#br5" timeOffset="145407.24">16185 10141 1257 0,'0'0'36'16,"0"0"-8"-16,0 0-2 16,0 0 27-16,0 0 2 15,0 0-37-15,75-15-2 16,-47 12-8-16,2-1-4 0,-1 0-3 15,0-2-1 1,-3 1-1-16,-2-2-72 0,-4 1-105 16,-3 0-88-16</inkml:trace>
  <inkml:trace contextRef="#ctx0" brushRef="#br5" timeOffset="145775.387">16607 9975 1126 0,'0'0'99'16,"0"0"61"-16,0 0-83 15,0 0-31-15,0 0-24 16,0 0 3-16,-40 64 15 16,25-32-5-16,-2 4-15 0,1 2-10 15,-1 1 0-15,5-4-4 16,5-3-4-16,3-5-2 15,4-5 0 1,0-4-1-16,8-4 1 0,6-2-2 16,3-6 2-16,3-4 0 15,0-2 0-15,-1 0-2 16,-1-5-1-16,-4-8 2 16,-4-1 1-16,-4-3 0 15,-5 1-1-15,-1 1 1 16,-1 6 1-16,-13 3 3 15,-7 6 0-15,-6 0-4 16,-3 6 1-16,1 9-1 0,6 1-2 16,8 0-13-16,8 1-77 15,6-3-49-15,1-3-326 16</inkml:trace>
  <inkml:trace contextRef="#ctx0" brushRef="#br5" timeOffset="149037.7">3277 6500 1221 0,'0'0'184'0,"0"0"-135"16,0 0 16-16,0 0-50 15,0 0-2-15,0 0-8 16,-41 39 3-16,31-17 5 16,0 0-1-16,3 4-8 15,5-2 2-15,0 1-5 16,2-6 2-16,0-1-3 15,2-5-3-15,11-2 0 16,2-3 1-16,3-5 0 16,3-1 2-16,-1-2-1 15,-2 0-3-15,-3-4-1 16,-3-6-4-16,-3 0 5 16,-4-3 4-16,-3-2-4 0,-2-2 4 15,0-3 0-15,-2-3 0 16,-9-3 0-1,-2 3 0-15,0 4 0 0,-1 5 1 16,-1 6 5-16,2 5 20 16,-1 3-26-16,-3 0 0 15,3 5-38-15,-1 8-21 16,6 1-125-16,2-1-325 16</inkml:trace>
  <inkml:trace contextRef="#ctx0" brushRef="#br5" timeOffset="150537.74">4203 6507 1511 0,'0'0'3'0,"0"0"43"16,0 0-19-16,0 0-25 15,0 0-1-15,-51 64 1 16,44-36-2-16,3 0 2 15,4-1-1-15,0-5-2 16,4-3 0-16,11-3-2 16,2-6-3-16,2-4 5 15,2-4-3-15,0-2 0 0,1-1-2 16,-5-9 0 0,-1-3 1-16,-5-2 1 0,-5-2 1 15,-3 0 3-15,-3-4 1 16,0-2 1-16,-9-2-1 15,-5-1-1-15,-2 1 0 16,-4 7 0-16,2 5 1 16,-3 9-2-16,2 4 1 15,2 0-16-15,6 6-45 16,6 5-113-16,5 1-117 16</inkml:trace>
  <inkml:trace contextRef="#ctx0" brushRef="#br5" timeOffset="150915.67">4504 6494 1436 0,'0'0'1'16,"0"0"24"-16,0 0-25 15,0 0 4-15,59 0-2 16,-27 6 16-16,1 1-5 16,-4 2 2-16,-2-1-6 15,-4 2-4-15,-5-3 2 16,-4 2-3-16,-4 0-1 0,-5 4 2 16,-5 3 7-16,0 3 7 15,-11 4-5-15,-7 1-1 16,-5-2-2-16,2-2-6 15,-1-2-3-15,-1-3 5 16,5-2-5-16,2-2 1 16,7-3-3-16,2-4-1 15,5-2-28-15,2-2-49 16,2 0-118-16,12-2-138 16</inkml:trace>
  <inkml:trace contextRef="#ctx0" brushRef="#br5" timeOffset="151282.65">4953 6538 1399 0,'0'0'56'16,"0"0"-54"-16,0 0 37 15,0 0-4-15,-53 68-10 16,44-45 6-16,2 0-16 15,3-2-13-15,4-2-1 16,0-1-1-16,0-5-2 16,15-2-4-16,4-5 5 15,4-4 0-15,2-2-1 16,1 0 2-16,-2-8-3 16,-3-3 1-16,-6-2 1 0,-3-3 1 15,-8-3 0-15,-4-4 2 16,0-2 1-16,-4 0-1 15,-10 1-1-15,-5 5 0 16,-1 7 5-16,0 5 0 16,-1 5-6-16,1 2-5 15,3 0-38-15,4 9-47 16,6 2-218-16</inkml:trace>
  <inkml:trace contextRef="#ctx0" brushRef="#br5" timeOffset="151926.69">5572 6467 1208 0,'0'0'42'16,"0"0"126"-16,0 0-115 16,0 0-21-16,0 0-19 15,0 0-4-15,0 59 21 16,0-27-2-16,0 0-2 16,0-1-11-16,0-4-8 15,0-5-7-15,0-4 1 16,0-5-1-16,0-6 0 15,0-2 2-15,0-5-2 16,0 0 2-16,0 0 4 16,0-1-6-16,0-11-3 0,0-5-6 15,-7-7 4-15,0-2 5 16,2-4 0-16,0-3-1 16,3-1 1-16,2-2 0 15,0 4 0-15,0 6-1 16,2 7 1-16,8 7 1 15,1 3-1-15,6 1-4 16,0 5 2-16,4 1 0 16,-1 2 2-16,-3 0-1 15,-2 0-2-15,1 0-10 0,-6 5-55 16,-6 2-28 0,-4 0-134-16,0 0-227 0</inkml:trace>
  <inkml:trace contextRef="#ctx0" brushRef="#br5" timeOffset="152197.41">5521 6572 1095 0,'0'0'3'16,"0"0"103"-16,0 0-3 15,0 0-10-15,0 0-38 16,85 2-22-16,-58-4-23 15,-4-4-3-15,-3 1-3 16,-2 0-3-16,-9 2-1 0,-4 2-34 16,-5 1-131-16,-2 0-166 15</inkml:trace>
  <inkml:trace contextRef="#ctx0" brushRef="#br1" timeOffset="163565.579">254 7064 1248 0,'0'0'51'15,"0"0"-30"-15,0 0 24 16,0 0-37-16,0 0 4 16,0 0 8-16,26 0 19 15,-14 0-15-15,8 0-3 0,1 0-2 16,4 0 0 0,0 0-8-16,-2 0-7 0,-2 0-3 15,-1 0 4-15,5 0-5 16,-3 0 0-16,-1 0 1 15,4 3-1-15,-2-1 0 16,0 0-1-16,1 0 1 16,0 1 1-16,0 0 0 15,1-2-1-15,2 1 0 16,-2-1 0-16,-4 0-1 16,2 1 1-16,1-1 0 15,0 1 0-15,1 1 0 16,2-2 3-16,0 2-3 15,-2-1 0-15,3 0-2 16,-1 2 2-16,0-2 0 0,0-1 1 16,1 1-1-1,-1 0 0-15,3 0 0 0,-1 0 0 16,1 0 0-16,4-2 1 16,3 2 0-16,1-1 0 15,-1 1-1-15,1-1-2 16,-3-1 2-16,1 0 0 15,2 0 0-15,4 1 0 16,0-1 0-16,2 0 0 16,1 0 0-16,3 0 0 15,-3 0 1-15,1 0-1 16,2 0 0-16,0 0 0 0,-3-1 0 16,3 0-1-16,-6 0 1 15,-1 1 0-15,-1 0 1 16,-4 0-1-16,3 0 1 15,-2 0-1-15,-1 0 0 16,-4 0-1-16,2 0 0 16,-5 0 2-16,-1 0-2 15,-1 0 1-15,-4 0 0 16,0 0 0-16,0 0 1 16,-3 0-1-16,2 0 0 15,-1 0 0-15,0 0 0 16,2 0 0-16,2 0 0 15,-1 0-1-15,4 0 2 0,3 1-3 16,-1 0 4-16,2 0-2 16,2 1 1-16,1-2-2 15,1 1 1-15,3 1 0 16,1-1 0-16,-1 1 0 16,2-1 0-16,2 0 0 15,0 0 0-15,5 0 2 16,0 1-2-16,2-2 0 15,-2 0 0-15,-2 0 0 16,-1 0 0-16,-2 0-3 16,5 0 3-16,-3 0 0 15,1 0 0-15,0 0 1 16,-1 0-1-16,-2 0 0 16,-2 0-2-16,0 0 2 0,0 0 1 15,-2 0-1-15,0 0 0 16,1 0 1-16,-3 0-1 15,2 0-1-15,2-1 1 16,1-2 2-16,3 0-2 16,2-1 0-16,-1 1 1 15,-1-1-2-15,0 0 1 16,0 1-1-16,2-1 0 16,0 1 1-16,1 1-3 15,0-2 3-15,-3 3 1 16,-1-2 1-16,1 1-2 15,-2 1 0-15,2-1 0 16,-1 0 0-16,0 2 1 0,-1 0 0 16,2-2-1-16,-2 2 0 15,3 0 0-15,2 0 1 16,0-1-1-16,-1-1-2 16,1-1 2-16,-2 1 0 15,5-4 0-15,2 0 0 16,1 1 0-16,1-3-1 15,4 2 1-15,-1-1 0 16,1-1 0-16,0 1-1 16,-1 1 2-16,0-1 0 15,1 1-1-15,3 1 0 16,3 0 1-16,1 1-1 16,1-2-1-16,-1-1 1 0,-1 1-1 15,1 2 1-15,3-2-1 16,-1 2 1-16,-1 0 2 15,0 1-2-15,0-1-1 16,0 1 1-16,0 0 1 16,1 1 0-16,4 0-1 15,1-2 0-15,1 0-1 16,0-1 0-16,-1-1 1 16,0 2 0-16,0-1 0 15,-2 0 0-15,-2 1-1 16,0 1 2-16,1-1-1 15,2 1 0-15,3-1 1 0,2 0 0 16,0 1-1-16,1 0 0 16,-2-1-1-16,0 3 1 15,0-2 0-15,0 1 0 16,0 0-1-16,-1 1 0 16,-2 1 2-16,-3 0-1 15,0 0 1-15,-1 0 0 16,1 0-1-16,-2 0 0 15,-3 0 0-15,-3 0-1 16,-2 0 1-16,1 0-3 16,-3 0 3-16,-2 0 0 15,0 0 0-15,-2 0 0 16,-1 0 0-16,0 0 0 16,-3 0 1-16,-4 0-2 0,2 0 1 15,-4 1 0-15,1 1 0 16,0-2 0-16,-1 2 0 15,-1 1 0-15,-2-2-1 16,-3 1 0-16,1 0 1 16,0 1 0-16,2-1-1 15,2 1 2-15,-1-1-2 16,0 1 0-16,-1-1 1 16,1 2 0-16,-2 0 0 15,-1-2 0-15,0 1 0 16,1 1 0-16,-1 0 1 15,-1-1-1-15,1 0 0 16,-2 1 0-16,2-2 0 0,2 0 0 16,3 1 0-16,2-1 2 15,0 2-2-15,-3-1 0 16,-2 0-1-16,-3 0 0 16,1-1 1-16,1 2 0 15,-1-1 0-15,2 2 0 16,-1-1 0-16,0 0 0 15,0 0-2-15,-1-1 2 16,-1 1 0-16,-2 0 1 16,-2 0-1-16,-2 0 1 15,-4 0-2-15,-3-1 1 16,-7 1 0-16,-4-2 0 0,-8-2 0 16,-6 2-53-16,0-1-81 15,-18-1-162-15</inkml:trace>
  <inkml:trace contextRef="#ctx0" brushRef="#br1" timeOffset="164877.64">285 7534 1317 0,'0'0'6'0,"0"0"65"15,0 0-39-15,0 0 14 0,0 0-22 16,70-40-2 0,-51 26-6-16,-3-1-2 0,-3 0-7 15,0 3 0-15,-5 3-2 16,-1 3-3-16,-3 6-2 15,-2 0 2-15,-2 0 2 16,0 0-4-16,0 2-2 16,0 11 2-16,0 5 3 15,0 5 4-15,0 3-5 16,-4 1-1-16,0 2 1 16,-2-1-1-16,4-3 1 15,-2-2-1-15,3-5-1 16,1-1 0-16,-1-4 0 15,1-4 0-15,0-4-5 16,0-1-34-16,0-3-53 0,0-1-167 16,0 0-830-16</inkml:trace>
  <inkml:trace contextRef="#ctx0" brushRef="#br1" timeOffset="165261.67">262 7760 1229 0,'0'0'113'0,"0"0"-3"0,0 0-62 16,0 0-14-16,0 0-12 15,0 0-8-15,-2 1 1 16,2-1 0-16,0 0-10 15,0 0 0-15,0 0-5 16,0 0-4-16,9 0 3 16,9 0 1-16,8 0 1 15,3 0-1-15,7 0 0 16,-1 0 0-16,-4 0 0 16,-1 0 0-16,-3 0 0 15,-5 0-1-15,-3 0 2 16,-5 0-2-16,-5 0 1 15,-2 0-1-15,-7 0 1 0,2 0-7 16,-2 0 0-16,0 0-20 16,0 0-33-16,-5 0-234 15</inkml:trace>
  <inkml:trace contextRef="#ctx0" brushRef="#br1" timeOffset="182815.7">194 2257 1269 0,'0'0'218'0,"0"0"-168"15,0 0 17-15,0 0-43 16,0 0-5-16,0 0-15 16,0 0-3-16,-16 56 0 15,9-32-1-15,3-2 0 0,4-3 1 16,0-2-1-1,0-3-2-15,0-3 0 0,4-2 1 16,5-2-4-16,-1-2 4 16,0-2-1-16,2-3-3 15,0 0 3-15,0 0-2 16,-1-6-5-16,0-5 0 16,-2 0 1-16,-3-2 4 15,-3-1-1-15,-1-1 5 16,0-4 0-16,0 1 0 15,-9-2 0-15,-3 1 0 16,0 3 0-16,2 4 0 16,0 5 4-16,3 4 2 15,-1 3 0-15,-2 0-6 16,1 0-9-16,-3 7-28 0,2 6-21 16,4-1-70-16,2 0-166 15,4-3-635-15</inkml:trace>
  <inkml:trace contextRef="#ctx0" brushRef="#br1" timeOffset="183227.6">499 2269 1235 0,'0'0'70'16,"0"0"61"-16,0 0-87 0,0 0-12 16,0 0-13-16,0 0-12 15,-46 49 1-15,28-35-2 16,-1 0-4-16,2-1 2 16,1-3-4-16,4-3 0 15,8-1 0-15,4-3 0 16,0-1-3-16,0 2-1 15,0 3 2-15,9 1 0 16,7 0 1-16,0 1 1 16,-1-1 0-16,-1 1-1 15,0-2 1-15,-2 0-1 0,-3-1 1 16,0 0 0 0,-5-1 1-16,0 0-1 0,-3-3 0 15,1 1 0 1,-2 0-5-16,0-2-23 0,0 1-33 15,0-2-148-15,0 0-205 16</inkml:trace>
  <inkml:trace contextRef="#ctx0" brushRef="#br1" timeOffset="185898.05">651 2335 737 0,'0'0'449'0,"0"0"-370"0,0 0 43 16,0 0-76-16,0 0-12 16,0 0-6-16,0 3-7 15,0 7-2-15,0 2-1 16,-4 0 2-16,-1 1-8 16,1-2-7-16,1-3-4 15,1-1 0-15,0-4-1 16,2-1-2-16,0 2-2 15,0-2 1-15,2-2-2 16,7 1-1-16,3-1 3 16,3 0 3-16,-1 0-1 15,2 3 0-15,-6 0 1 0,-2 3 0 16,-1 3 0-16,-2 3-1 16,-3 2 1-16,-2 1 1 15,0 0 1-15,-9 1 3 16,-3-3-5-16,-3 0 1 15,-1-2-1-15,-1-2-9 16,-1-2 0-16,7-3-13 16,-2-4-3-16,6 0-40 15,0-4-116-15,4-11-101 16</inkml:trace>
  <inkml:trace contextRef="#ctx0" brushRef="#br1" timeOffset="186167.67">606 2337 1093 0,'0'0'101'0,"0"0"5"16,0 0-26-16,0 0-47 16,0 0 0-16,0 0-23 15,22-7 6-15,-8 5 28 16,6-2-11-16,1 0-24 15,0-1-2-15,2 1 0 16,-1-1-1-16,-3 2-6 16,-4 0 0-16,1 0 0 15,-7 1 0-15,-2 2-50 0,-7 0-151 16,0 0-712-16</inkml:trace>
  <inkml:trace contextRef="#ctx0" brushRef="#br1" timeOffset="188201.62">157 8361 1071 0,'0'0'393'0,"0"0"-372"15,0 0 28-15,0 0-41 16,0 0 1-16,0 0-7 15,0 0 0-15,39-28 9 16,-23 15-3-16,-2 3-1 16,0-2-5-16,-1 0-1 15,-4 1-1-15,0 3 1 0,-2 4-1 16,-5 2 1-16,-2 2-1 16,1 0 0-16,-1 0-3 15,0 14-14-15,0 7 15 16,-3 8 1-16,-6 0-5 15,2 1-3-15,1-4-2 16,3-4 2-16,-2-2 6 16,1-2-2-16,2-5 1 15,-3-4-5-15,5-3-16 16,0-3-14-16,0 0-26 16,0-3-49-16,0 0-12 15,0 0-26-15,0 0-101 16,0 0-284-16</inkml:trace>
  <inkml:trace contextRef="#ctx0" brushRef="#br1" timeOffset="188462.61">162 8504 777 0,'0'0'229'0,"0"0"-142"16,0 0 59-16,0 0-67 15,0 0 8-15,0 0-50 16,-14 2-19-16,14-2-5 15,0 0-5-15,6 0-1 16,7 0 16-16,3 0-2 16,2 0-6-16,0 0-9 0,3 0-1 15,1 0 1 1,3 0-4-16,-2 2-1 0,-3-2 1 16,-2 2-2-16,-8-2-3 15,1 0-29-15,-4 0-52 16,2 0-145-16,-2 0-343 15</inkml:trace>
  <inkml:trace contextRef="#ctx0" brushRef="#br1" timeOffset="188898.67">706 8273 1333 0,'0'0'63'15,"0"0"33"-15,0 0-65 16,0 0-8-16,0 0-21 16,0 0-1-16,-62 40 3 15,38-27 8-15,1 1-2 16,0-2 6-16,5-1 1 15,4-3-8-15,3-1-6 16,8-4 0-16,2-2-3 16,1 0-1-16,0 1-5 15,1 2-3-15,8 2 7 0,9 4 2 16,1-1 0-16,0 2 0 16,-2 3 0-16,4 1 3 15,-5 0-3-15,-2-1 1 16,-3 0-1-16,-2-3 0 15,-2 2 2-15,-1-5-2 16,-1 1-2-16,-2-3-10 16,1-3-36-16,-1-2-49 15,1-1-162-15,0 0-346 16</inkml:trace>
  <inkml:trace contextRef="#ctx0" brushRef="#br1" timeOffset="189771.07">890 8294 855 0,'0'0'303'0,"0"0"-243"16,0 0 28-16,0 0-43 15,0 0-3-15,0 0-16 16,0 0 2-16,0 0 0 16,0 0-6-16,0 0-3 15,0 0-1-15,0 0-5 16,0 0-6-16,0 0-1 16,0 0-4-16,0 0 1 15,0 0-2-15,0-2-1 16,0 2 0-16,0 0 0 15,0 0-2-15,0 0 4 0,0 0-3 16,0 0 1-16,0 0-1 16,0 0 0-16,0 0 1 15,0 0 0-15,0 0-1 16,0 0 1-16,0 0-1 16,0 0 0-16,0 0 1 15,0 0 0-15,0 0 0 16,0 0 0-16,0 0 0 15,0 0 0-15,0 0-2 16,0 0 2-16,0 0 2 16,0 0 1-16,0 11-2 15,0 6-1-15,-8 8 8 0,0 0 3 16,0-1-4-16,1-4 0 16,4-5-5-16,1-2 0 15,2-3-1-15,0-2-2 16,0-4-1-16,7-1 0 15,2-1 0-15,3-2-1 16,1 0 3-16,1 0 0 16,-1 0 0-16,-4 0 0 15,1 6 3-15,-4 4-3 16,-5 3 7-16,-1 5-5 16,0-1 2-16,-1 1 4 15,-8-1-4-15,-5-1-3 16,4-3-1-16,-2-3 1 15,0-4-1-15,3-2 0 0,0-4-1 16,4 0-25-16,-1 0-30 16,4-13-54-16,-1-4-118 15,3-3-19-15</inkml:trace>
  <inkml:trace contextRef="#ctx0" brushRef="#br1" timeOffset="190009.44">856 8320 1126 0,'0'0'45'16,"0"0"77"-16,0 0-73 0,0 0-15 15,0 0-9-15,0 0 10 16,18-15 26-16,-4 9-31 16,6-1-11-16,-1 0-7 15,1-1-1-15,-4 1-4 16,0 0-6-16,-5 1-1 15,-1 0 1-15,-1 3-1 16,-4-1-17-16,-4 1-63 16,-1 2-147-16,0-1-1015 15</inkml:trace>
  <inkml:trace contextRef="#ctx0" brushRef="#br1" timeOffset="196195.6">2279 2536 1002 0,'0'0'28'0,"0"0"59"16,0 0 5-16,0 0-15 15,-71-24 4-15,55 20-15 16,-4 0-36-16,2 0-4 16,-3 0 6-16,1 3-9 15,-1 1-7-15,-2 0-6 16,2 0-2-16,-1 1-6 0,2 6-2 15,-3 0 0-15,0 4-2 16,2 3-2-16,-3 0 4 16,3 4-3-16,0 2 1 15,1 0 2-15,0 4 0 16,3 1 1-16,3 1-2 16,1 2 1-16,5 1-1 15,2 0 0-15,4 4-2 16,2 3 3-16,0 0 0 15,0 3-1-15,12-5 1 16,4 1-2-16,4-3 2 16,5 1-1-16,2-4 1 15,1 0 0-15,4-5-2 0,2-3 2 16,0-4 0-16,-2-6 0 16,4-4 0-1,1-6 0-15,1-1 0 0,3 0-3 16,1-5 3-16,-4-7 0 15,-1-1-3-15,-3-3 1 16,-5-1 0-16,-1-2-3 16,-6-2 2-16,3-2 2 15,-4-2-2-15,-1-3 1 16,-4 1 2-16,-3-7-3 16,-3-1 1-16,-6-1 4 15,0-1-2-15,-4 1 0 16,0 1 3-16,-8 3-3 15,-6-1 2-15,-6 4 3 0,-4 2 0 16,-2 3 4-16,-1 3 8 16,-1 4-5-16,-2 3-1 15,1 3 1-15,-3 2-7 16,2 4-5-16,0 3-6 16,6 1-30-16,3 1-8 15,8 0-58-15,3 0-217 16</inkml:trace>
  <inkml:trace contextRef="#ctx0" brushRef="#br1" timeOffset="197868.6">353 8952 855 0,'0'0'123'0,"0"0"-6"15,0 0-60-15,0 0-12 0,0 0 15 16,0 0 14-1,2-17-10-15,-2 12-16 0,0-1-11 16,0 1-4-16,0 0-10 16,-7 1-13-16,-1 1-1 15,-2 2 8-15,-6 1 3 16,-2 0-20-16,0 4-1 16,-3 9-5-16,8 3-1 15,2 2-3-15,6 0 0 16,5-2-7-16,0-1-5 15,7-1-2-15,7-1-6 16,4-2-13-16,5-2-15 16,-1-2-7-16,-5 0 13 15,-4 2-13-15,-11-1 3 0,-2 2-7 16,0 2 41-16,-9-2-4 16,-10 2 23-16,-5-2 9 15,-1-3 22-15,4 1-13 16,3-3-9-16,5-1 5 15,4-4-3-15,6 0-2 16,3-2-38-16,0-7-642 16</inkml:trace>
  <inkml:trace contextRef="#ctx0" brushRef="#br1" timeOffset="199221.7">460 9069 1229 0,'0'0'15'15,"0"0"26"-15,0 0-1 16,-9 71 12-16,9-56-37 16,0 0-15-16,4-4 0 15,6-3 0-15,1-5 0 16,2-2-1-16,-1-1 0 15,-3 0 0-15,1-2-2 16,-4-8-13-16,-3 0-14 16,-3-1 6-16,0-2 20 0,0-1 4 15,-2-2-2 1,-5-1 2-16,0 1 0 0,4-2 3 16,3 1 4-16,0 4 0 15,3 0-4-15,13 1-3 16,4 5 0-16,3 0 2 15,-2 4 19-15,-1 3-9 16,-2 0-6-16,-5 11 1 16,-1 5-2-16,-3 2 6 15,-6 3-5-15,-3-1 8 16,0-2-7-16,0-3-6 16,-6-6 3-16,0-4-1 15,4-2 14-15,-1-3 0 16,3 0-4-16,0-8-13 0,3-9 0 15,10-10-3-15,3-2 2 16,3-5 1-16,1 0-1 16,3 6 0-16,-5 8 2 15,-4 11-2-15,-3 9 0 16,-2 5 1-16,-3 19 1 16,-3 11 15-16,-3 6 13 15,0 5-8-15,-3-1-11 16,-4-5-9-16,-1-7-1 15,6-7 0-15,-1-9-1 16,3-6-2-16,0-5-13 16,0-5-8-16,0-1-17 15,0 0-38-15,0 0-8 16,0-11 12-16,0-6 25 0,0-1 26 16,0-1-7-16,0 5 29 15,0 2 2-15,5 4 15 16,3 4 20-16,0-2-6 15,3 3 35-15,5-1-38 16,2-1-4-16,0 0-2 16,-2-1-14-16,-2-2-2 15,-1 0 7-15,-5 0-10 16,-4 1 5-16,-4-2 24 16,0 0 29-16,0-1-31 15,-2 3-13-15,-7 0 3 16,-1 7 5-16,-3 0 0 0,1 0-5 15,-3 7-10-15,3 8-8 16,-1 5 0-16,4 0 0 16,2 2-1-16,7-2 1 15,0-4-2-15,0 0-1 16,9-5 0-16,5-2 3 16,-1-4-1-16,3-2-1 15,2-3-1-15,1 0-9 16,1-1 6-16,-1-7 3 15,-4 2-11-15,-4 0-3 16,-5 3 4-16,-4 1 2 16,-2 2 11-16,0 0 2 15,0 0 8-15,-3 0-1 0,-6 6-6 16,0 4-3-16,0 1 0 16,2 0 1-16,4-2-1 15,3-1 0-15,0-3-1 16,0 1-2-16,0-3 0 15,7-2 1-15,0-1-5 16,3 0 4-16,-2 0-6 16,0-4 1-16,-2-7 1 15,-1-2-7-15,-1-2-9 16,1-4 1-16,-3-4 19 16,-2-2 3-16,0-6 0 15,0-3 0-15,0 3 6 0,0 2 20 16,0 9-1-1,0 9 3-15,0 6 5 0,0 5-17 16,0 0-8 0,4 6-4-16,-1 15 0 0,1 8 7 15,-3 4 21-15,-1 2-13 16,0-1-11-16,0-5-8 16,0-2-1-16,0-5-1 15,0-5-24-15,0-4-6 16,0-5-12-16,2-4-97 15,2-4-257-15</inkml:trace>
  <inkml:trace contextRef="#ctx0" brushRef="#br1" timeOffset="199723.62">1236 9166 1311 0,'0'0'24'16,"0"0"93"-16,0 0-77 0,0 0-34 15,0 0-6 1,0 0-4-16,3 0-1 0,12-1 5 16,4-4 0-16,-1-2 0 15,0 1 0-15,-4 3-83 16,-5 1-73-16,-5 2-73 15,-4 0-641-15</inkml:trace>
  <inkml:trace contextRef="#ctx0" brushRef="#br1" timeOffset="199982.919">1200 9257 1071 0,'0'0'5'15,"0"0"38"-15,0 0 20 16,0 0-21-16,84 4-37 15,-50-13-5-15,0-3-76 0,-6-1-220 16</inkml:trace>
  <inkml:trace contextRef="#ctx0" brushRef="#br1" timeOffset="200244.979">1457 9046 1211 0,'0'0'84'0,"0"0"-43"16,0 0-28-16,0 0 13 16,11 59 61-16,-9-28-38 15,-1 2-13-15,-1 1-11 0,0-2-2 16,0-3-11 0,-2-6-3-16,-4-5-6 0,2-7 1 15,1-6-1-15,3-4 1 16,0-1 4-16,0 0 3 15,0 0-3-15,-1-6 2 16,-4-10-4-16,3-7-6 16,2-7 2-16,-2-3-3 15,2-5 2-15,0 2-2 16,0 1 1-16,2 5-2 16,6 6 1-16,2 8-2 15,-1 5 0-15,3 4 0 16,4 3-27-16,-3 4-22 0,3 0-12 15,-5 4-47-15,-4 8-100 16,-4 3-226 0</inkml:trace>
  <inkml:trace contextRef="#ctx0" brushRef="#br1" timeOffset="200472.37">1446 9213 1293 0,'0'0'3'16,"0"0"22"-16,0 0 3 16,0 0 35-16,0 0-30 0,62-9-21 15,-38 1-8-15,-3-3-3 16,-1 1-1-16,-9-1-104 16,-2 4-294-16</inkml:trace>
  <inkml:trace contextRef="#ctx0" brushRef="#br1" timeOffset="213041.44">2094 2158 1411 0,'0'0'25'0,"0"0"57"16,0 0-48-16,0 0-6 15,0 0 6-15,0 0-17 16,0 0-8-16,0 4-5 0,0 12-1 16,0 3 11-1,0 1-5-15,0 1-1 16,0-2-4-16,0-1-2 15,0-3 0-15,0-1-2 0,0-3 0 16,2-2 0-16,-1-2 0 16,1-3-1-16,0-2-12 15,0-2-34-15,-2 0-35 16,0 0-18-16,0-6-168 16</inkml:trace>
  <inkml:trace contextRef="#ctx0" brushRef="#br1" timeOffset="213388.65">1944 2220 1268 0,'0'0'43'16,"0"0"72"-16,0 0-57 15,0 0-30-15,0 0-6 16,0 0-14-16,5-12-4 16,8 2-2-16,10 0 5 15,1-1-3-15,4 0 3 16,2-1 2-16,0 4 0 16,0 2-2-16,-3-2-5 0,-5 5 2 15,-2-1-4-15,-8 1 3 16,-5 1-2-16,-5 2 0 15,0 0-1-15,-2 0 3 16,0 0-3-16,0 0-45 16,-4 0-44-16,-8 0-361 15</inkml:trace>
  <inkml:trace contextRef="#ctx0" brushRef="#br1" timeOffset="-198420.13">2292 7545 1149 0,'0'0'196'0,"0"0"-138"16,0 0 10-16,0 0-32 0,0 0 3 16,0 0-7-1,0-2-5-15,0 2-12 16,1 7-9-16,2 9-4 0,1 6 18 15,-1 4 2-15,0 2-8 16,-1 0-8 0,-2 1-5-16,0-5 1 0,0-3-1 15,0-4 0-15,2-4 0 16,-2-3-1-16,3-4-3 16,-3-1 0-16,2-3-30 15,-2-2-46-15,0 0-54 16,0-2-156-16</inkml:trace>
  <inkml:trace contextRef="#ctx0" brushRef="#br1" timeOffset="-198045.04">2095 7564 1331 0,'0'0'10'15,"0"0"96"-15,0 0-91 16,0 0 3-16,0 0-5 16,0 0-5-16,-1-1-4 0,10-4-3 15,14-1 9 1,6-4 17-16,6-4-14 0,4 0-6 15,1-1-2-15,-3 1-4 16,-1 3 1-16,-2 0-2 16,-4 2 0-16,-5 2-1 15,-9 2 1-15,-3 3 2 16,-8 1-1-16,-1 1-1 16,-4 0-4-16,0 0-28 15,0 0-31-15,0 0-118 16,-9 4-493-16</inkml:trace>
  <inkml:trace contextRef="#ctx0" brushRef="#br1" timeOffset="-188434.06">3398 7468 1332 0,'0'0'42'0,"0"0"26"0,0 0-7 16,0 0-25-16,0 0 1 15,0 0-6-15,0 0-14 16,0 0-5-16,0 0-4 16,0 0-6-16,0 2-2 15,0 9-2-15,0 6 2 16,0 1 16-16,0 2-11 16,0-3-3-16,-3-2 1 15,2-3-3-15,1 0 0 16,0-5 0-16,0-1 0 15,0-2-2-15,4-3 0 16,6-1-1-16,3 0 3 0,5 0-4 16,0-3 4-16,3-5-3 15,-1 3-3-15,-6 3-5 16,-3 2 8-16,-1 0 3 16,-4 0-6-16,-4 7 0 15,-2 6 5-15,0 5 1 16,-4-1 2-16,-7 2 0 15,-5-2 1-15,2-1-2 16,-1-3 0-16,0-2 2 16,-1-2-3-16,5-2 0 15,-2-1-1-15,2-3-8 16,1-1-26-16,3-2-15 16,-2 0-35-16,2-4-188 0,3-7-473 15</inkml:trace>
  <inkml:trace contextRef="#ctx0" brushRef="#br1" timeOffset="-188116.14">3382 7473 1172 0,'0'0'63'0,"0"0"-61"15,0 0 11-15,0 0 21 16,0 0 15-16,73-13 24 16,-50 11-44-16,-1 0-7 15,-1 0-10-15,-3 0-2 16,-3-1-5-16,-7 2-1 15,-1 1-4-15,-3 0 0 16,-4 0-17-16,0 0-144 16,0 4-89-16</inkml:trace>
  <inkml:trace contextRef="#ctx0" brushRef="#br1" timeOffset="-185066.25">4160 7452 978 0,'0'0'400'15,"0"0"-386"-15,0 0 63 0,0 0-47 16,0 0-2 0,0 0-7-16,0 0-11 0,0 12-9 15,0 4 3-15,0 3 13 16,-2-1-3-16,0-3-1 15,1-2-9-15,0-4 0 16,1-2-4-16,0-3-1 16,0 0-3-16,8-2 2 15,4-1 0-15,4-1 2 16,1 0 0-16,0 0 0 16,2 0-1-16,-3 0 1 15,-3 0 1-15,-4 5 0 16,-2 6-1-16,-5 4 0 15,1 1 4-15,-3 1 1 0,0-1 0 16,-12 0-1-16,-1-2-3 16,-3-1 1-16,0-4 0 15,0 0-2-15,4-6-11 16,3-3-20-16,3 0-24 16,3-3-63-16,3-9-234 15</inkml:trace>
  <inkml:trace contextRef="#ctx0" brushRef="#br1" timeOffset="-184805.94">4115 7485 1037 0,'0'0'184'16,"0"0"-184"-16,0 0 53 15,0 0-26-15,0 0 32 16,0 0-3-16,62-21-22 16,-44 17-14-16,0 0-7 15,-2 0-8-15,0 2-4 16,-5 0-2-16,3 1-9 16,-3 0-119-16,1 1-112 15,-3 0-476-15</inkml:trace>
  <inkml:trace contextRef="#ctx0" brushRef="#br1" timeOffset="-184369.28">4425 7414 969 0,'0'0'372'15,"0"0"-366"-15,0 0 62 16,0 0-47-16,0 0-12 15,0 0 21-15,34 22 7 16,-18-9-14-16,4 2-4 16,0-1-11-16,3-2 0 15,-2-1-2-15,-1-1-4 0,-2-3-1 16,-1-2-1 0,-4-1 1-16,-1-2-1 0,-5-1 0 15,-3 1 0-15,-1-2 0 16,-2 0 0-16,-1 2 3 15,0 0 3-15,0 1-5 16,0 3 1-16,-1 2 0 16,-6 3-2-16,-3 2 3 15,-1 2-3-15,-1 0 2 16,-4-1-2-16,2 0 1 16,-1-2-1-16,1 1 0 15,1-3 0-15,1 0 1 16,1-2 0-16,4-2-2 15,0-1-4-15,3-3-22 0,1 0-23 16,3-2-50-16,0 0-184 16,5-2-827-16</inkml:trace>
  <inkml:trace contextRef="#ctx0" brushRef="#br1" timeOffset="-183903.271">4789 7503 1269 0,'0'0'63'0,"0"0"50"16,0 0-76-16,0 0-16 15,0 0-5-15,0 0 2 16,-35 50-6-16,27-27 5 15,3-2-1-15,0 2-10 16,5-4-5-16,0-4-1 16,3 1-3-16,11-6 2 15,1-1-1-15,3-4 1 16,3-5-3-16,1 0 4 16,-1 0 0-16,-1-5 0 15,-2-3 0-15,-4-3-1 16,-4 0-7-16,-1-3 6 15,-4-5 0-15,-3 0 0 16,-2-3 1-16,0-2-1 0,-6 1 2 16,-7 1 0-16,0 4 0 15,-1 5 2-15,-2 3 2 16,0 3 1-16,-2 6-1 16,1 1-4-16,0 0-1 15,1 3-13-15,1 10-14 16,2 0-40-16,5 1-89 15,3-1-174-15</inkml:trace>
  <inkml:trace contextRef="#ctx0" brushRef="#br1" timeOffset="-181868.58">5394 7464 896 0,'0'0'49'0,"0"0"50"16,0 0 13-16,0 0-10 15,0 0-10-15,0 0-21 16,2-7-19-16,-2 7-24 15,0 0 1-15,0 4-21 16,0 9-6-16,0 7 1 16,0 5 15-16,0 4 4 15,-2-1-10-15,-2-3-6 16,1-2-5-16,1-4-1 16,2-3 0-16,0-5 0 15,0-1 0-15,0-4 0 0,0-3 0 16,0 0 0-16,0-3-28 15,0 0-6-15,0 0-18 16,0 0-34-16,0-6-76 16,0-5-102-16</inkml:trace>
  <inkml:trace contextRef="#ctx0" brushRef="#br1" timeOffset="-181536.98">5234 7538 1146 0,'0'0'24'15,"0"0"6"-15,0 0 27 16,0 0 3-16,0 0-2 15,67-40-3-15,-45 28-28 16,3 0-3-16,-2-1-7 16,0-1-3-16,-1 1-8 15,-3 2 0-15,-3 2-4 0,-7 3-1 16,-2 2-1 0,-3 2 0-16,-4 2 0 0,0 0-7 15,0 0-47-15,0 0-121 16,-4 3-127-16</inkml:trace>
  <inkml:trace contextRef="#ctx0" brushRef="#br1" timeOffset="-174867.26">5975 7391 822 0,'0'0'151'15,"0"0"-76"-15,0 0 20 16,0 0-8-16,0 0 9 15,0 0-27-15,0 0-12 16,-5-10-21-16,4 10-13 16,0 0 1-16,0 0-2 15,1 0-4-15,-1 0 2 16,0 0-20-16,1 8 0 0,-3 4 0 16,2 3 0-16,0-1 4 15,-1 1-3-15,0-2-1 16,2-3 0-16,0-2 0 15,0-1 0-15,0-5 0 16,0 1 0-16,0-3-1 16,0 0-1-16,0 0-3 15,3 0 3-15,4 0 0 16,2 0-1-16,-1 0 3 16,4 0 0-16,-3-2-2 15,-2 2 2-15,-1 0 0 16,-1 0 0-16,0 2-3 0,-1 5 2 15,-1 0 1-15,-2 3 1 16,-1-2 0-16,0 2-1 16,0-2 2-16,0 0-1 15,-2 0 0-15,-4-2 0 16,-1 0 1-16,-2-1-2 16,2 0 0-16,-2-2 0 15,0 0-3-15,2-1-3 16,0-1-3-16,3-1-1 15,-2 0-16-15,2 0-15 16,1 0-21-16,0 0-73 16,3-6-63-16,0-4-82 15</inkml:trace>
  <inkml:trace contextRef="#ctx0" brushRef="#br1" timeOffset="-174531.78">5936 7399 1009 0,'0'0'47'16,"0"0"-11"-16,0 0 3 15,0 0-11-15,0 0 29 16,0 0-3-16,0 0 2 15,45-17-12-15,-24 14-2 0,-3 0-24 16,0-2-3-16,0 2-10 16,1 1 3-16,-4 0-3 15,-1 0-4-15,-4 0 1 16,-4 0-2-16,-4 2 0 16,1 0 0-16,-3 0-14 15,0 0-63-15,0 0-40 16,0 0-54-16,0 0-150 15</inkml:trace>
  <inkml:trace contextRef="#ctx0" brushRef="#br1" timeOffset="-174041.03">6254 7348 742 0,'0'0'383'16,"0"0"-307"-16,0 0 75 15,0 0-86-15,0 0-18 16,0 0-9-16,-21-1-23 16,15 14 0-16,-3 3-9 15,-1 6 5-15,1 5 3 16,0 2 0-16,3 0-4 0,4-4-6 15,2 1-1 1,0-4-3-16,0-2-3 0,8-4 2 16,8-4-1-16,3-2 2 15,1-6-9-15,5-3-1 16,-2-1-3-16,0 0-1 16,-5-2-5-16,0-6 1 15,-7 0 7-15,-1-3 2 16,-6 1 5-16,-2 0-3 15,-2 3 6-15,0-1 1 16,-4 4 2-16,-8 3 10 16,2 1 5-16,-4 0-11 15,-3 0 0-15,1 5 0 0,1 3-5 16,4 0-1-16,4 1-3 16,4-2-20-16,3 0-59 15,0-2-71-15,0-3-46 16,0 0-172-16</inkml:trace>
  <inkml:trace contextRef="#ctx0" brushRef="#br1" timeOffset="-168445.2">11986 10988 924 0,'0'0'22'0,"0"0"95"16,0 0-28-16,0 0-10 16,0 0-9-16,0 0 3 15,0 0-15-15,-39-42-22 16,32 40-8-16,0 2-6 16,-3 0-3-16,0 0-7 15,-3 3-11-15,1 8 4 0,1 2 0 16,1 1-4-1,4 1 0-15,4-1-2 0,2-2 1 16,0 0-1-16,3-3-1 16,8-2 2-16,2-1-2 15,3-4-1-15,1-2 3 16,0 0-1-16,-1 0-1 16,-2-2 2-16,-5-5-4 15,-2-1 1-15,-2-4 2 16,-3-1 0-16,-2-2 0 15,0 1-1-15,-3 0 2 16,-8 2 0-16,-3 4 2 0,0 4-2 16,0 2 0-16,1 2-1 15,2 0-4-15,2 0-28 16,0 9-58-16,6 2-96 16,3 0-154-16</inkml:trace>
  <inkml:trace contextRef="#ctx0" brushRef="#br1" timeOffset="-167864.35">12808 10971 1301 0,'0'0'0'15,"0"0"5"-15,0 0 21 16,0 0-16-16,0 0 26 16,0 0-5-16,5 64-10 15,-4-44 4-15,2-1-8 16,0-2-7-16,-1-2-3 15,0-3-4-15,0-3-2 0,0-1-1 16,-1-3 0-16,3 0-77 16,-3-5-208-16</inkml:trace>
  <inkml:trace contextRef="#ctx0" brushRef="#br1" timeOffset="-167246.241">13684 10978 1131 0,'0'0'0'15,"0"0"3"-15,0 0 0 16,0 0 9-16,70-7 10 16,-62 12 0-16,-3 7 23 15,-4 2-12-15,-1 3-3 16,0 2-1-16,-13-2 0 15,-3 0-5-15,-2-4-7 16,2-1-7-16,3-3-2 16,3-4 20-16,6-3-12 15,1-1-1-15,3-1-6 0,0 0-2 16,0 0-7-16,9 0-2 16,8 0 2-16,5 0 0 15,3 0 2-15,0 0 0 16,-3 0-2-16,1 0 0 15,-2 0-1-15,0 0-7 16,-1 0-93-16,-2 0-102 16,-3 0-368-16</inkml:trace>
  <inkml:trace contextRef="#ctx0" brushRef="#br1" timeOffset="-166510.9">14558 10944 757 0,'0'0'365'0,"0"0"-365"16,0 0 27-16,0 0-4 15,0 0-1-15,60-15 4 16,-47 15 4-16,-2 0-9 0,0 0-2 15,-1 0-1-15,-5 1-10 16,0 6-2-16,-3 0 2 16,-2 2 4-16,0 1-2 15,-1 0-3-15,-6-2 0 16,-1-1-5-16,2 0 2 16,2-3-3-16,4-1 1 15,0-1-2-15,0 0-6 16,5-1-2-16,9 1 1 15,3 0 2-15,-1 1-9 16,0 1 4-16,-7 2 6 16,-3 0-1-16,-5 2 2 0,-1 1 3 15,0 0 1-15,-8 1 1 16,-9-2 4-16,-3-2 1 16,-2-1 10-1,-3 1 11-15,1-6-27 0,-1 0 2 16,3 0 3-16,3 0-6 15,6 0-9-15,4 0-92 16,8-4-159-16</inkml:trace>
  <inkml:trace contextRef="#ctx0" brushRef="#br1" timeOffset="-165903.48">15574 10931 1190 0,'0'0'6'0,"0"0"110"15,0 0-37-15,0 0-38 16,0 0-27-16,0 0-12 16,-44 6 6-16,21 5 23 15,-2 2-10-15,0 0-2 16,5-1-8-16,6-1-3 15,4-2-7-15,4-1-1 16,4-2 0-16,2-2-1 0,0 0 1 16,9-1-2-16,14-1 2 15,6-2 1-15,5 1-1 16,-1-1-2-16,-2 0 2 16,-6 0-6-16,-5 0-12 15,-4 0-14-15,-6 0-19 16,-4-3-39-16,-6 0-54 15,0-3-69-15</inkml:trace>
  <inkml:trace contextRef="#ctx0" brushRef="#br1" timeOffset="-165591.15">15587 10902 550 0,'0'0'457'16,"0"0"-429"-16,0 0 68 16,0 0-60-16,0 0 6 15,0 0 39-15,0 26 0 16,0-9-19-16,0 3-23 16,0 3-8-16,0-2-10 15,-3 1-11-15,1-3-4 0,0-1-4 16,0-2-2-1,2-3 0-15,0-1 1 0,0-3-1 16,0-2 0-16,0-1-4 16,7-2-46-16,0-4-70 15,3 0-73-15,2 0-165 16</inkml:trace>
  <inkml:trace contextRef="#ctx0" brushRef="#br1" timeOffset="-164813.17">16435 10945 1027 0,'0'0'70'16,"0"0"45"-16,0 0-14 16,0 0-21-16,0 0-47 15,0 0-2-15,-33-5-6 16,16-1-2-16,2 2 8 16,-2 0-15-16,2 0-2 15,2 2-2-15,1 1-4 16,3-1 1-16,2 2-7 15,2 0-2-15,0 0-3 16,1 0-1-16,1 5-2 16,-1 7 4-16,1 1-2 0,0 1 4 15,1 0 0-15,-1-1 0 16,0 0 0-16,2-1 0 16,0-3 0-16,0-2 0 15,1-2-1-15,0-1 0 16,0-1 0-16,0-1-5 15,1 1 5-15,8-3-5 16,5 0 6-16,2 0-4 16,3 0-5-16,1 0 1 15,-2 0-5-15,0 0 1 16,-4 0 7-16,-3 0 3 16,-6 7 1-16,-3 2 1 15,-2 1 0-15,0 2 0 16,0-2 2-16,-9 1-2 15,-5 0 2-15,-2-3-2 0,-2 0 4 16,-2 0-2-16,2-1-2 16,-1-2 0-16,1-1 0 15,2-2 1-15,2-1-1 16,3-1-3-16,2 0-19 16,2 0-84-16,1 0-177 15</inkml:trace>
  <inkml:trace contextRef="#ctx0" brushRef="#br1" timeOffset="-161838.18">6759 7407 1041 0,'0'0'93'16,"0"0"-53"-16,0 0 69 15,0 0-36-15,0 0-5 16,0 0-43-16,0 0-14 16,-17 7-5-16,4 2 1 15,-4 1 2-15,-4 2-1 0,-1 0-5 16,-1-2 3-16,2 1 0 16,1-3 1-16,4 0-7 15,6-3 6-15,1-1-1 16,6 0-5-16,0-3 1 15,3 1-1-15,0-1-4 16,0 1 1-16,0 1 2 16,0 0-1-16,2 3 0 15,5-1 2-15,1 1-1 16,2 1 2-16,0 0-2 16,1 1 2-16,-1 1-1 15,0 0 0-15,1 0 0 16,1 0 0-16,1-2 0 15,-4-1 0-15,5-1 0 0,-5 1 0 16,0-3 0-16,-2-1 1 16,-2-1-1-16,-1 1-21 15,-2-2-68-15,-1 0-79 16,-1 0-235-16</inkml:trace>
  <inkml:trace contextRef="#ctx0" brushRef="#br1" timeOffset="-160385.19">6910 7450 1138 0,'0'0'42'16,"0"0"92"-16,0 0-62 0,0 0-15 15,0 0-27-15,0 0-5 16,-7 0-5-16,9-1-12 16,7-5-7-1,4-1-1-15,2 1 0 0,3 1 0 16,-2 1 0-16,0 3 0 16,-5 1 0-16,0 0 0 15,-4 0 0-15,-2 3 0 16,-1 7 0-16,-4 0 2 15,0 3-2-15,0 2 2 16,-11-1-1-16,-2 0-1 16,-1-2-11-16,2-2 0 0,1-2 2 15,4-5 0-15,2 1 4 16,3-4-4-16,2 2-17 16,0-2-51-16,6 0 1 15,8 0 65-15,3 0-19 16,-1 0-15-16,-1 0 18 15,-1 2 13-15,-5 6 13 16,-4 1 1-16,-3 2 0 16,-2 1 3-16,0 2-3 15,-5-1 9-15,-8 0 12 16,-1-3 14-16,-2 1-27 16,-2-3 21-16,4-2 17 15,-4-1-40-15,4-3-5 16,3-2 0-16,0 0-1 0,4 0-5 15,5-4-56-15,2-6-42 16,0-1-80-16</inkml:trace>
  <inkml:trace contextRef="#ctx0" brushRef="#br1" timeOffset="-159835.2">7242 7461 1290 0,'0'0'1'0,"0"0"59"16,0 0-18-16,0 0-30 16,0 0-4-16,0 0-1 15,48-28 5-15,-32 26-2 16,-1 2-3-16,-3 0-1 16,-1 3 2-16,-4 10 0 15,-4 4 7-15,-3 4-6 0,-1 2-2 16,-17 1 0-16,-3 0 5 15,-5-3-7-15,3-1-1 16,0-5-1-16,7-3 0 16,4-4 6-16,5-4 6 15,5-2 1-15,2-2-16 16,0 0 0-16,3 1-7 16,13-1 7-16,7 0 0 15,3 0 0-15,2 0 0 16,-2 0-2-16,-2-3 2 15,-3-1 1-15,-4 2 1 16,-3-1-2-16,-3 0 0 16,-4 1-1-16,-4 1 1 15,-1 0-15-15,-2 0-29 16,0-1-65-16,0-1-293 0</inkml:trace>
  <inkml:trace contextRef="#ctx0" brushRef="#br1" timeOffset="-157727.111">7565 7444 1153 0,'0'0'75'16,"0"0"-20"-16,0 0 28 16,0 0-47-16,0 0-12 15,0 0-19-15,0 0 17 16,5 54 8-16,-3-27-6 15,-2 1-12-15,0-1-9 16,0-4 2-16,0-3-5 16,0-4 2-16,0-3-2 15,0-6 1-15,0-2-1 0,0-3 0 16,0-1-1-16,0-1 0 16,0 0 1-16,0 0-1 15,0-7 0-15,0-5-4 16,0-4 4-16,2-2 1 15,0-2-1-15,3-4 1 16,-3-1-5-16,2-2-3 16,1 1-2-16,-1 1 7 15,1 1-1-15,1 4 4 16,0 6 0-16,1 3 0 16,-1 4-2-16,2-1 0 15,1 4 2-15,2 1-5 0,2-1 5 16,-1 3-1-16,-1 0 0 15,0 1 1-15,-1 0 0 16,-4 0-2-16,-1 0-12 16,-3 0-85-16,-2 4-71 15,0 1-63-15</inkml:trace>
  <inkml:trace contextRef="#ctx0" brushRef="#br1" timeOffset="-157449.84">7634 7552 1110 0,'0'0'3'0,"0"0"95"16,0 0-6-16,0 0-24 15,0 0-16-15,63 1-21 16,-47-3-11-16,0-4-2 15,0 1-13-15,-5 1-2 16,-1 0-2-16,-4 1-1 16,-4 2-3-16,-2 1-39 15,0 0-86-15,-2 0-179 16</inkml:trace>
  <inkml:trace contextRef="#ctx0" brushRef="#br2" timeOffset="-118734.82">8173 1683 1336 0,'0'0'0'15,"0"0"5"-15,0 0 12 16,0 0-10-16,0 0 7 15,0 0 19-15,0 0 3 16,56-25-18-16,-40 16 0 16,-2-1-5-16,-3 0-5 15,-2 0 1-15,-4-2 0 16,-1 1-1-16,-4-1-4 16,0 0 3-16,0 1-4 15,-4 4 0-15,-5 4 4 0,-2 1-2 16,0 2 1-1,-2 0-2-15,-2 8-4 0,3 6-3 16,-1 6-1-16,4 3 4 16,2 0-3-16,5 0 3 15,2 0 0-15,0-3 0 16,2-5 0-16,8-1-1 16,3-3-2-16,2-4 3 15,4-1-1-15,1-4 0 16,0-2 1-16,-3 0-1 15,-1 0 1-15,-4 0 0 16,-6-2-18-16,-1-3-45 16,-3 0-92-16,-2-2-72 15,0 1-808-15</inkml:trace>
  <inkml:trace contextRef="#ctx0" brushRef="#br2" timeOffset="-118468.54">8427 1554 1035 0,'0'0'54'0,"0"0"-14"15,0 0 62-15,0 0-32 16,0 0-40-16,0 0-28 16,16 13 21-16,-4 0 33 15,2 1-14-15,2-1-24 16,-3 2-3-16,1-4-9 0,-3-2-3 15,-2-1-2 1,-2-3-1-16,-3-2 0 0,-1-1 0 16,-1-2-46-16,0 0-89 15,-2 0-44-15,0-3-174 16</inkml:trace>
  <inkml:trace contextRef="#ctx0" brushRef="#br2" timeOffset="-118173.32">8550 1502 1034 0,'0'0'58'0,"0"0"39"0,0 0 50 15,0 0-68-15,0 0-54 16,0 0-13-16,-17 32 1 16,11-11 10-16,-2 2-6 15,-1 0-3-15,0-2-4 16,-1-1-4-16,3-2-1 15,-2-4-3-15,1-3-2 16,2-2-1-16,2-3 1 16,2-5-8-16,1-1-24 15,1 0-37-15,0 0-98 16,0-8-87-16</inkml:trace>
  <inkml:trace contextRef="#ctx0" brushRef="#br2" timeOffset="-116731.27">8755 1505 1165 0,'0'0'10'0,"0"0"130"15,0 0-47-15,0 0-35 16,0 0-34-16,0 0 0 16,-63 18-11-16,49-5-6 15,2 5-1-15,3 2-5 0,2 0 1 16,7-2 1-16,0-1-3 16,0-1 0-16,7-3-1 15,4-3-3-15,6-4 3 16,3-4-4-16,2-2-7 15,2 0 6-15,-2-7 0 16,1-6-12-16,-4-1-2 16,-4-2 0-16,-4 1-9 15,-5-4 3-15,-4-1 17 16,0-1-3-16,-2-3 10 16,0-3 0-16,0 2 2 15,-5 0 3-15,0 2 4 16,1 7 25-16,2 7-11 0,1 4 6 15,0 4-17-15,1 1-2 16,0 2-8-16,0 16-7 16,0 4 7-16,7 7 6 15,-1 0 2-15,-3 0-2 16,1-1 1-16,-3-5-7 16,0-3 1-16,0-5 0 15,1-4-1-15,-2-7 1 16,0-1-1-16,2-3 1 15,-2 0 2-15,0 0 2 16,0 0 3-16,2 0 6 16,2-7-9-16,1-6-4 0,2 2-1 15,0 1 1-15,2 6-1 16,0 4-4-16,1 0 1 16,4 7 1-16,1 4 2 15,1 1-2-15,1 0 2 16,0-2 0-16,-1-5-1 15,0-4-3-15,2-1 0 16,1 0-1-16,0-4 5 16,-3-5 0-16,-2-4 1 15,-4 1 0-15,-4-1-1 16,-4-2 0-16,-2 3 4 16,0 1-3-16,0 2 2 15,-4 5 4-15,-3 4 20 16,-4 0 12-16,-3 3-35 0,0 8-4 15,-1 2-2 1,6-1 0-16,3-2-3 0,6-2-2 16,0-2 1-16,0-2-6 15,8-4 0-15,5 0 3 16,7 0-4-16,-1 0 12 16,1-6 0-16,-4 3 0 15,-2 3-3-15,-2 0 2 16,-2 0 1-16,-2 7-2 15,-1 2 0-15,-1-1 3 16,-1-4 0-16,-1-1 1 16,3-3 0-16,0 0-1 15,0 0-6-15,2-3 6 0,2-7 0 16,-4 1 0-16,-3 0 2 16,-1-1-1-16,-3 2-1 15,0 2 3-15,0 1 4 16,0 3 0-16,0 2 1 15,0 0 6-15,0 7-14 16,0 15-5-16,0 10 5 16,0 8 0-16,7 0 1 15,-3 0-1-15,1-5-1 16,-3-5 1-16,-2-7 1 16,0-4-1-16,0-5 0 15,-7-4 0-15,0-1 1 16,-4-5-1-16,0-1 0 0,-1-3-6 15,1 0 6-15,2-3-1 16,4-11-3-16,1-8 1 16,4-3 2-16,6-5-5 15,10-1 6-15,5 3-3 16,4 2 3-16,0 3 0 16,-2 2 0-16,-2 2 0 15,-3 2 0-15,-3 3 0 16,-4 1-1-16,-3 0 1 15,-4 3 2-15,-4 2-1 16,0 1 0-16,0 3 5 16,-2 1 3-16,-5 2 11 0,2 1 7 15,-1 0-16-15,0 6-9 16,0 7-2-16,-1 7-3 16,2 2 2-16,4 1-5 15,1-4 4-15,0-2 1 16,0-5 0-16,5-1-4 15,4-3-2-15,2-4 0 16,0-1-15-16,0-3-19 16,1 0-18-16,-1-3-92 15,3-7-164-15</inkml:trace>
  <inkml:trace contextRef="#ctx0" brushRef="#br2" timeOffset="-116334.23">9663 1333 1242 0,'0'0'0'0,"0"0"114"0,0 0-100 16,-48 53-3-16,39-20 31 16,2 2-3-16,2 2-6 15,4-1-18-15,1-2 2 16,0-4-4-16,1-5-10 15,7-4-3-15,3-4 0 16,-2-3-2-16,4-4 3 16,-1-3-2-16,-3-1 0 15,3-6-50-15,-1 0-20 16,-3 0-92-16,-1-10-157 16</inkml:trace>
  <inkml:trace contextRef="#ctx0" brushRef="#br2" timeOffset="-115905.25">9784 1438 1081 0,'0'0'48'0,"0"0"-45"15,0 0 48-15,0 0-33 16,0 0 51-16,0 0 9 16,0 34-38-16,0-23-18 0,0-1-6 15,0-1-6-15,0-4-9 16,0-1-1-16,0-2 0 16,0-1-1-16,7-1 0 15,3 0-5-15,3 1 6 16,2 1 0-16,2 1 0 15,-3 4-1-15,0 4 2 16,-6 4 0-16,-2 1 2 16,-3 1 3-16,-3 1-6 15,0 0 6-15,-7-4-2 16,-7-1 1-16,0-2-1 16,-2-2 0-16,-2-2-2 15,-2-3-2-15,0-4-11 0,1 0-81 16,3-2-129-1,4-9-343-15</inkml:trace>
  <inkml:trace contextRef="#ctx0" brushRef="#br2" timeOffset="-115664.9">9720 1419 1082 0,'0'0'5'0,"0"0"-5"0,0 0 23 16,0 0 22-16,64-28-21 15,-39 22 2-15,0-1-22 16,1-2 0-16,-2 3-4 16,-2 1-1-16,-5 1-70 15,-6 3-475-15</inkml:trace>
  <inkml:trace contextRef="#ctx0" brushRef="#br2" timeOffset="-115242.3">10134 1614 1028 0,'0'0'136'0,"0"0"-129"16,0 0 82-16,0 0-46 0,0 0 13 15,0 0-12-15,1 15-33 16,-1 1 18-16,-5 6-1 16,-2-1-11-16,-1-1-12 15,-2 1-1-15,3-4-1 16,-2-2-3-16,2-4-3 15,2-2-13-15,3-4-37 16,2-4-58-16,0-1-87 16,2 0-133-16</inkml:trace>
  <inkml:trace contextRef="#ctx0" brushRef="#br2" timeOffset="-114825.2">10328 1408 961 0,'0'0'113'16,"0"0"-111"-16,0 0 72 15,0 0-16-15,0 0-6 16,0 0-23-16,0 42 8 16,-5-19 19-16,1 4-22 15,-3-1-13-15,0-1-9 0,2-2-4 16,0-2 5-16,3-5-10 16,2-5-2-16,0-1 0 15,0-4-1-15,5-1 2 16,6-3-4-16,5 0 2 15,1-2-1-15,3 0 1 16,0 0-1-16,-2-2 0 16,-2-3-3-16,0 1-14 15,-4-3-27-15,-3 2-32 16,-5 0-49-16,-4 0-12 16,0 0-277-16</inkml:trace>
  <inkml:trace contextRef="#ctx0" brushRef="#br2" timeOffset="-114547.83">10392 1525 1140 0,'0'0'3'16,"0"0"88"-16,0 0 1 16,0 0-20-16,0 0-15 15,0 0-32-15,-4-6-18 16,3 16-4-16,-1 6-2 15,0 8 0-15,1 5 2 16,-1 2 1-16,0 1 0 16,0 0-4-16,0-2 2 0,1-4-2 15,1-3 0-15,0-5-3 16,0-5-20-16,0-3-30 16,0-6-32-16,3-4-43 15,3 0-21-15,1-1-445 16</inkml:trace>
  <inkml:trace contextRef="#ctx0" brushRef="#br2" timeOffset="-114166.46">10549 1335 1174 0,'0'0'1'0,"0"0"66"16,0 0 1-16,0 0 16 15,0 0-26-15,0 0-30 16,-7-13-7-16,7 13-10 16,0 0-11-16,2 11-1 15,10 7 1-15,4 7 0 16,2 4 0-16,-1 4 1 15,-4 4 3-15,-5-3-1 16,-4 0-1-16,-4-1 2 16,0 0-4-16,-2-4 1 15,-6-3-1-15,-1-2 0 0,-1-4-1 16,-1-3-5-16,2 0 3 16,-1-3-8-16,2-3-19 15,1-2-52-15,3-6-128 16,1-3-192-16</inkml:trace>
  <inkml:trace contextRef="#ctx0" brushRef="#br1" timeOffset="-99404.372">3528 8292 219 0,'0'0'261'16,"0"0"-83"-16,0 0-48 16,0 0-56-16,0 0-3 15,0 0 10-15,0 0-11 16,0-15-8-16,0 14 5 16,0-2 4-16,0 1-9 15,0 1-7-15,0-2-8 0,0 0-11 16,0 1-11-16,0 0-7 15,0 0-2-15,0 0-8 16,0 0 0-16,0 2 1 16,0 0 3-16,0 0 5 15,0 0-7-15,0 0 6 16,0 0-3-16,-2 0-3 16,-5 6-10-16,-4 5-1 15,-5 4 0-15,0 2 1 16,-3 0 0-16,1 1-1 15,-2-2 0-15,4-1 1 16,2-3-2-16,3-2 2 16,6-4 0-16,1-3-4 0,2-2 0 15,2-1-1 1,0 0-3-16,0 0-4 0,0 0-2 16,0 0-1-16,0 0 6 15,4 0 3-15,9 0 4 16,3 0 1-16,0 0 1 15,5-4 0-15,-1 1-2 16,1 0 2-16,1-2 0 16,-1 1 0-16,0 1 2 15,-3 0-2-15,-2 0-1 16,-5 0 0-16,-4 2-11 16,-2 0-4-16,-5 1-12 0,2 0 1 15,-2-1-6-15,0 0-60 16,-2 0-143-16,-5 0-388 15</inkml:trace>
  <inkml:trace contextRef="#ctx0" brushRef="#br1" timeOffset="-99077.71">3526 8220 1108 0,'0'0'24'0,"0"0"12"0,0 0 0 16,0 0-1-1,0 0 2-15,0 0-14 0,-3 4-7 16,3 10-9-16,0 4 37 16,0 6 4-16,0 5-17 15,0 2-24-15,0 1-1 16,3 1-2-16,-3-1-1 15,0-3-3-15,0-3 0 16,0-4 2-16,0-5-2 16,0-3-2-16,0-5 2 15,0-5 2-15,2-1-2 16,0-3-52-16,1 0-103 16,-2 0-129-16</inkml:trace>
  <inkml:trace contextRef="#ctx0" brushRef="#br1" timeOffset="-98365.3">4194 8234 1032 0,'0'0'196'15,"0"0"-196"-15,0 0-2 16,-72 52 2-16,51-33-1 15,-1-1 1-15,1-1 0 16,5-3 6-16,5-2 1 0,7-4 14 16,1-1-13-1,3-4-5-15,0 0-3 0,11-2 0 16,10-1 0-16,6 0 3 16,5 0 5-16,2-2 0 15,-2-3-8-15,-4 2 1 16,-6-1 0-16,-4 3-1 15,-5 0 0-15,-6 1-1 16,-4 0-19-16,-3 0-76 16,0 0 35-16,-3 0-134 15</inkml:trace>
  <inkml:trace contextRef="#ctx0" brushRef="#br1" timeOffset="-98085.05">4183 8214 870 0,'0'0'351'0,"0"0"-347"16,0 0 10-16,0 0-8 16,0 0 20-16,-2 80 1 15,2-40 8-15,0 4 2 16,0 0-5-16,0-5-20 15,0-3-12-15,0-8 0 16,0-7 0-16,0-6 0 16,0-7 3-16,0-2-3 0,5-6-69 15,6 0-77-15,1-14 10 16,1-3-930-16</inkml:trace>
  <inkml:trace contextRef="#ctx0" brushRef="#br1" timeOffset="-97673.14">4425 8204 1085 0,'0'0'31'0,"0"0"-30"15,0 0 2-15,0 0 32 16,0 0-4-16,75 20 6 15,-57-13-13-15,0 0 17 16,1-1-11-16,-2-2-6 16,0-1-5-16,-4 0-6 15,0 0-4-15,-3 0 7 16,-3-1-3-16,-3 3 1 16,0 0-8-16,-3 1-1 15,-1 5 20-15,0 3-15 16,-5 3 5-16,-8 1-13 15,-3 2 2-15,-3 0-2 16,-1-1 0-16,1-2 1 0,2-2 1 16,3-5 0-1,4 2-1-15,3-6-2 0,3-3-2 16,4-2 0-16,0-1-16 16,0 0-69-16,7-5-35 15,10-9 7-15,2-2-205 16</inkml:trace>
  <inkml:trace contextRef="#ctx0" brushRef="#br1" timeOffset="-97165.32">4822 8222 1095 0,'0'0'46'16,"0"0"-7"-16,0 0 51 15,0 0-33-15,0 0 16 16,0 0-19-16,1 1-31 16,-4 14-13-16,-5 4-4 15,1 4 9-15,0 2 1 16,2 0-4-16,3-1-5 15,2-2-7-15,0-4 0 16,3-5 0-16,8-4 0 16,4-3 0-16,1-5 0 0,2-1-2 15,-2 0 2 1,3-3-1-16,-1-7 2 0,-2-2-1 16,-2-1 0-16,-3-2 2 15,-2-1-4-15,-5-2 2 16,-4-4 0-16,0 0 0 15,-2 1-1-15,-11-2-1 16,-3 4 2-16,0 4 2 16,2 5 1-16,0 4 10 15,-2 4 6-15,2 2-13 16,-1 0-6-16,-1 9-3 16,-2 5-20-16,5 1-8 0,0 3-32 15,2 1-51-15,7-4-93 16,0 0-130-16</inkml:trace>
  <inkml:trace contextRef="#ctx0" brushRef="#br1" timeOffset="-96503.47">5403 8189 1205 0,'0'0'16'15,"0"0"86"-15,0 0-56 16,0 0-8-16,0 0-3 16,0 0-12-16,0 1-17 15,0 14-6-15,0 7 2 0,0 6 11 16,0 3 2-16,0 0 0 16,2-1-13-16,-1-5-2 15,1-5 1-15,0-4-1 16,1-5-1-16,-1-6-5 15,2-3-17-15,-1-2-36 16,1 0-75-16,-4-8-93 16</inkml:trace>
  <inkml:trace contextRef="#ctx0" brushRef="#br1" timeOffset="-96171.32">5241 8251 1141 0,'0'0'31'0,"0"0"-31"15,0 0 0-15,0 0 13 16,67-31 27-16,-40 20 2 15,0-2-9-15,-1-1 1 16,0 1-2-16,-3 0 3 0,-2 1-12 16,-3 1-2-1,-4 3-11-15,-3 0-8 0,-5 4-2 16,-4 3 0-16,-2 1 0 16,0 0 0-16,0 0-64 15,-1 1-99-15,-8 6-106 16</inkml:trace>
  <inkml:trace contextRef="#ctx0" brushRef="#br1" timeOffset="-78572.19">6022 8101 1325 0,'0'0'25'0,"0"0"66"16,0 0-62-16,0 0-8 15,0 0-4-15,0 0-3 0,0 0-3 16,0 0-7-16,-5 0-2 16,8-4-1-16,8-4-1 15,3 1 0-15,-3 0 1 16,3 2-1-16,-1 2-1 16,-1 3 1-16,-1 0 2 15,-1 0-1-15,-1 4-1 16,-3 5 2-16,-3 4 0 15,-3 1-1-15,0 1 0 16,-3 0 1-16,-8 0-1 16,0-1 1-16,-1-1-2 15,1-3 0-15,2-3-2 16,4-3 2-16,0-2-3 0,4-2-2 16,1 0-12-16,0 0-11 15,0 0-12-15,0 0 4 16,9-2 33-16,4-2 3 15,0 4 0-15,-1 0-2 16,-3 0 3-16,2 2-1 16,-4 7 1-16,-4 2 0 15,-1 0 0-15,-2 2 0 16,0 0 0-16,-3-1 5 16,-8 1 0-16,-2-1 3 15,-3-3 9-15,0 0-6 16,-1-3-4-16,2-2 2 0,2-1-4 15,1-3-4 1,0 0 2-16,4 0-2 0,0 0-2 16,2 0 0-1,1-1-21-15,1-3-20 0,1-1-61 16,3-1-39-16,0 0-38 16,0 0-384-16</inkml:trace>
  <inkml:trace contextRef="#ctx0" brushRef="#br1" timeOffset="-77949.32">6181 8147 1237 0,'0'0'52'0,"0"0"-35"15,0 0 13-15,0 0-23 16,0 0-7-16,0 0-2 15,7-52 2-15,9 42-1 16,-2 2 2-16,1 2-1 0,-1 2 2 16,-2 4 3-16,-1 0 7 15,-2 0 4-15,-2 11 10 16,-3 6-6-16,-4 0 6 16,0 6-1-16,-1 0-14 15,-11 1 0-15,-2-1-8 16,0-4 7-16,1-3-5 15,2-2 8-15,4-4-10 16,0-1 0-16,3-2-1 16,1-2-2-16,3 0 0 15,0-3 0-15,0 2 0 16,0 0-2-16,7-1 2 0,2-3-1 16,3 0 1-1,1 0 0-15,3 0 1 0,0 0-1 16,0 0 0-16,-2-2-3 15,-1-1 4-15,-1 0-2 16,-3 0 2-16,-2 2-1 16,-3 1 0-16,-2 0-3 15,-2 0-27-15,0 0-26 16,0-1-47-16,0 0-100 16,0 0-290-16</inkml:trace>
  <inkml:trace contextRef="#ctx0" brushRef="#br1" timeOffset="-76464.76">6878 8095 1204 0,'0'0'70'16,"0"0"-51"-16,0 0 31 15,0 0-48-15,0 0-1 16,-62 23 5-16,44-9 4 15,-2 1 4-15,-1 1-4 16,-2 1 5-16,1-3 5 0,3-1-5 16,3-2 2-16,5-3-10 15,5-3-6-15,1 0 0 16,5-3 0-16,0-2-1 16,0 4-2-16,0-1 1 15,0 1-2-15,5 2 3 16,4 0 0-16,-1 0 1 15,4 2 0-15,0-1-2 16,-1 1 2-16,-1 0-2 16,1-1 1-16,-2 1-1 15,1-1 1-15,-1-2 0 16,-2 0 1-16,0-2-1 16,0 0 1-16,-1-1 1 15,-1 0-1-15,-2-2-1 0,1 2 1 16,-2-1 2-16,-1-1 1 15,1 0-4-15,-2 0-2 16,0 0 0-16,0 2 3 16,2-2-2-16,-2 0-2 15,1 0-66-15,0 0-97 16,2 0-123-16</inkml:trace>
  <inkml:trace contextRef="#ctx0" brushRef="#br1" timeOffset="-74326.35">7094 8137 1274 0,'0'0'11'15,"0"0"58"-15,0 0-40 16,0 0-1-16,0 0-13 16,0 0 12-16,-5-2-9 15,5 2 8-15,-1 0-1 16,0 10-17-16,-1 9-3 15,2 7 7-15,-3 6 7 16,-1 2-10-16,-1 0 0 16,0-4-7-16,-1-2 0 0,4-5-3 15,-1-5 3 1,3-4-4-16,0-5 1 0,0-1 0 16,3-4-1-16,4-2 0 15,4-2 1-15,0 0-1 16,7 0 2-16,1-2 0 15,-1-3 0-15,0 0 0 16,0-1 0-16,-4 3 0 16,-2-1-8-16,-4 2-11 15,-5 1-27-15,-1 1-26 16,-2 0-34-16,0 0-78 16,-9-1-455-16</inkml:trace>
  <inkml:trace contextRef="#ctx0" brushRef="#br1" timeOffset="-74024.7">7135 8219 1149 0,'0'0'108'0,"0"0"-95"16,0 0 13-16,0 0-9 0,0 0-4 15,0 0 49 1,0 84-14-16,0-51-12 0,0 2-25 16,0-1-2-16,0-1-4 15,-5-5-5-15,1-4 4 16,1-6-4-16,1-3 0 16,1-5-1-16,1-4 1 15,0-2-19-15,0-4-59 16,0 0-80-16,1-8-36 15,4-6-553-15</inkml:trace>
  <inkml:trace contextRef="#ctx0" brushRef="#br1" timeOffset="-73601.33">7275 8153 1193 0,'0'0'8'0,"0"0"98"15,0 0-64-15,0 0-9 16,0 0 0-16,0 0-24 16,12 3 1-16,-10 17 33 15,-1 4-12-15,-1-1-11 16,0-2-11-16,0-3-3 16,0-4-3-16,0-4-3 15,2-5 1-15,1-2 5 16,1-1-4-16,3-2-1 15,2 0 1-15,5 0-2 0,5-5 4 16,2-6-3 0,0 3-1-16,-1 1 0 0,-6 5 0 15,0 2 0-15,-5 4 2 16,-2 12 1-16,-3 8 9 16,-4 1 3-16,0 3-7 15,0-3-2-15,-9-3-6 16,-2-5 3-16,-1-2-1 15,0-5 0-15,0-5-1 16,0-3-1-16,1-2-18 16,-1 0-34-16,3-13-73 15,-1-3-103-15,-1-4-283 16</inkml:trace>
  <inkml:trace contextRef="#ctx0" brushRef="#br1" timeOffset="-73326.07">7244 8190 1018 0,'0'0'90'15,"0"0"22"-15,0 0-24 16,0 0-29-16,0 0-19 16,0 0-7-16,7-21-6 15,4 15-1-15,1 1-10 16,0-1-9-16,-1 1-3 15,2 0 1-15,1 2-3 16,-3-1-2-16,5 1 1 0,-2 0-1 16,1 3-15-1,0 0-80-15,2 0-156 0,-1 0-376 16</inkml:trace>
  <inkml:trace contextRef="#ctx0" brushRef="#br1" timeOffset="-72998.39">7726 8059 406 0,'0'0'936'0,"0"0"-912"0,0 0 59 16,0 0-42-16,0 0-13 15,0 0-9-15,3 1-9 16,1 19-5-16,-2 7 26 16,1 8-9-16,-3 3-4 15,0 0-7-15,0-5-9 16,0-2-2-16,0-8 2 16,0-3-1-16,0-5-1 15,0-4 0-15,2-5-1 16,1 0-3-16,-1-5 2 15,0-1-35-15,0 0-21 0,1-7-20 16,1-10-142-16,-4-1-308 16</inkml:trace>
  <inkml:trace contextRef="#ctx0" brushRef="#br1" timeOffset="-72704.152">7531 8148 1275 0,'0'0'14'0,"0"0"-2"16,0 0 5-16,0 0 29 0,86-50-5 15,-51 34-14-15,-4 1-2 16,0 1-12-16,-3-1 0 15,-3 3-10-15,-4-1 0 16,-2 3 0-16,-6 2-2 16,-6 5-1-16,-5 2 0 15,-2 1-2-15,-1 0-53 16,-16 2-194-16,-2 7-701 16</inkml:trace>
  <inkml:trace contextRef="#ctx0" brushRef="#br1" timeOffset="-70682.4">8147 8196 1128 0,'0'0'12'0,"0"0"1"16,0 0 31-16,0 0-6 15,0 0 9-15,0 0-16 16,66-41-3-16,-56 33 8 16,1 0-17-16,-2 0-6 0,-2-1 3 15,-3-1-2 1,-2-1-5-16,-1 1 1 0,-1-1 0 15,0 1-5-15,0 2 0 16,-4 3 4-16,-3 4 8 16,0 1-2-16,-3 0-10 15,-1 5-3-15,-1 12-2 16,-3 4 0-16,4 5-1 16,3-1 0-16,2 1 1 15,6-4-1-15,0 0-1 16,0-6 2-16,2-3-1 15,10-3 0-15,3-2 0 0,5-5-1 16,1-3 2-16,4 0 0 16,1 0 0-16,-4-3 0 15,-3-2 0-15,-4-1 0 16,-5-1-24-16,-6 2-47 16,-2-1-64-16,-2 1-74 15,0-2-868-15</inkml:trace>
  <inkml:trace contextRef="#ctx0" brushRef="#br1" timeOffset="-70405.13">8381 8047 1239 0,'0'0'19'16,"0"0"-19"-16,0 0 0 15,0 0 43-15,28 57 24 16,-14-32-13-16,2-1-27 16,-1 0-11-16,-1-3-11 15,-2-2 2-15,-1-5-7 16,-4-1 1-16,-2-6-2 16,-3 0-9-16,1-4-41 15,-3-3-48-15,0 0-69 16,0 0-166-16</inkml:trace>
  <inkml:trace contextRef="#ctx0" brushRef="#br1" timeOffset="-70138.86">8488 8019 1146 0,'0'0'44'16,"0"0"48"-16,0 0-36 15,0 0-20-15,0 0-14 16,0 0-13-16,-10 14 2 16,5 4 9-16,-2 4 1 0,0 3-11 15,-2 1 1 1,0 0-3-16,-2 0-1 0,1-1-6 16,-1-3-1-16,4-5 2 15,1-5-2-15,4-3-2 16,2-3-14-16,0-6-58 15,0 0-85-15,11 0-68 16</inkml:trace>
  <inkml:trace contextRef="#ctx0" brushRef="#br1" timeOffset="-68659.28">8666 8028 1069 0,'0'0'21'0,"0"0"33"0,0 0 35 15,0 0-24-15,0 0 13 16,0 0-14-16,5-15-27 16,-5 15-7-16,-7 7-21 15,-4 6-7-15,-1 5-4 16,1 1 4-16,0-1 3 15,4-2-3-15,5 0 0 16,2-1-2-16,0-4 0 16,0-2 0-16,13-4 0 15,1-1-4-15,2-4 0 16,5 0 0-16,1-1-2 16,1-9 3-16,-1-1-8 0,-3-4 2 15,-3 1 0-15,-3-2 9 16,-2-3-1-16,-3-2 1 15,-4-5-2-15,-4 0 1 16,0-1 0-16,0-2-2 16,-4 1 3-16,-2 4 0 15,4 5 0-15,0 8 1 16,0 7 2-16,2 4 2 16,0 0-2-16,0 7-3 15,3 16 2-15,6 10 6 16,-2 5 6-16,-1 3 5 0,-4-2-17 15,1-3-2 1,-3-6 0-16,0-5 0 0,0-8-5 16,0-6 0-16,2-5 5 15,0-2 0-15,0-4-3 16,1 0 2-16,2-3-3 16,3-9 1-16,4-7 2 15,2 0 1-15,1 3-7 16,-1 3-6-16,-1 9 2 15,-2 4 7-15,-1 1-3 16,-1 11 3-16,-1 2 4 16,0 1-1-16,3 0 1 15,-1-4 0-15,3-2 0 16,3-4 0-16,3-5 0 16,4 0-1-16,1-5 1 0,-3-7 0 15,-3-1-2-15,-4-1 1 16,-3-2 1-16,-5 0 0 15,-3 3 0-15,-3 1 1 16,0 8 1-16,-9 4 15 16,-5 0 28-16,-4 3-29 15,-3 10-16-15,4-2 2 16,3-1-1-16,5-2-1 16,6-5 0-16,3-1-4 15,0-1-13-15,8-1 4 16,10 0 4-16,4 0 6 15,1 0 2-15,-2 0 1 0,-1 5 0 16,-4 2 3-16,-2 3-2 16,-1 0 0-16,-4-2 0 15,0 0 0-15,-1-2-1 16,-1-2 1-16,-1-4 1 16,3 0-2-16,0 0 0 15,1-6 0-15,-2-3 1 16,2-1 0-16,-6-2 0 15,0 1-1-15,-4-2 0 16,0-2 0-16,0 2 2 16,0 4 0-16,0 4-2 15,-2 3 9-15,0 2 21 16,2 8-21-16,0 13-9 16,0 9 0-16,7 6 0 0,3 5 1 15,3 0 0-15,-2 0-1 16,-2-7-1-16,-4-3-16 15,-5-4 2-15,0-4 7 16,-3-2-9-16,-10-7 13 16,-3-3 4-16,-2-2 0 15,-1-5 2-15,1-4 0 16,2 0-1-16,5 0-1 16,4-13-2-16,5-5 1 15,2-6 0-15,6-3-1 16,13-1 1-16,6-2-2 0,4 1 2 15,3 0 1 1,1 0 0-16,0 0 0 0,-4 2 0 16,-3 2 1-16,-5 2-1 15,-4 1 0-15,-5 0 3 16,-8 4 1-16,-4 2 4 16,0 5 2-16,-1 4 10 15,-12 5 3-15,-4 2 3 16,-1 0-19-16,-1 13-3 15,1 5-3-15,4 3-1 16,3 0 1-16,6 0-1 16,5-2 0-16,0-3-1 15,3-2-3-15,10-3 2 16,3-2 1-16,2-5 1 16,1-2-2-16,1-2 0 0,-4 0-2 15,0 0-31 1,-5-6-39-16,-6-1-131 0,-5 1-361 15</inkml:trace>
  <inkml:trace contextRef="#ctx0" brushRef="#br1" timeOffset="-67823.42">9711 7936 1221 0,'0'0'47'0,"0"0"48"15,0 0-50-15,0 0-43 16,0 0-1-16,-30 73 10 0,22-38 19 16,0 2-10-1,2 2-3-15,1-1-9 0,3-2-8 16,2-4 1-16,0-6 0 15,0-4 0-15,8-4 0 16,2-5-1-16,4-2 0 16,-1-2 0-16,-1-5-1 15,1-3-2-15,-2-1-32 16,-2 0-43-16,-2 0-32 16,-2-2-85-16</inkml:trace>
  <inkml:trace contextRef="#ctx0" brushRef="#br1" timeOffset="-63371.43">9945 8019 1095 0,'0'0'31'0,"0"0"1"15,0 0 22 1,0 0-29-16,0 0 7 0,0 0 16 16,0 0 7-16,0 4-22 15,-11 8-25-15,-1 4 5 16,-4 3 10-16,-1 0-7 16,0 0-3-16,-1-2-10 15,4 0 2-15,3-1-4 16,3-6 0-16,3-2 0 15,4-4-1-15,1-2-1 16,0-1-3-16,0-1 4 16,8 0-3-16,8 0 3 15,4 0 0-15,3-3 0 16,1-4 1-16,-1 0-1 0,-2 1 0 16,-3 2 0-1,0 0 0-15,-3 1 0 0,-3 0 0 16,-3-1-1-16,-2 4-18 15,-4-2-44-15,-3 1-11 16,0 1-3-16,0 0-51 16,-2-2-440-16</inkml:trace>
  <inkml:trace contextRef="#ctx0" brushRef="#br1" timeOffset="-63032.39">9957 7995 1146 0,'0'0'10'16,"0"0"101"-16,0 0-56 16,0 0-29-16,0 0-5 15,0 0 3-15,-4-4-15 16,4 17-5-16,0 5 11 15,0 4 20-15,0 5-12 16,0 0-8-16,0 2-7 16,0 2-4-16,0 0-3 15,0-3 0-15,-3-3 0 16,0-3-1-16,1-4-1 16,0-2 1-16,0-5-18 0,2-3-18 15,0-3-14-15,0-4-56 16,0-1-86-16,2 0-251 15</inkml:trace>
  <inkml:trace contextRef="#ctx0" brushRef="#br1" timeOffset="-62760.09">10162 8155 521 0,'0'0'590'0,"0"0"-560"15,0 0 53-15,0 0-31 0,0 0 17 16,0 0 19-16,5 63-39 16,-5-39-24-16,-3 1-7 15,-4-1-13-15,-2-2-2 16,0-2-1-16,-1-3-2 16,2-3 0-16,1-5-13 15,2-4-12-15,3-3-5 16,2-2-30-16,0 0-92 15,0-11-127-15</inkml:trace>
  <inkml:trace contextRef="#ctx0" brushRef="#br1" timeOffset="-62261.341">10267 7993 1158 0,'0'0'68'16,"0"0"-36"-16,0 0 48 15,0 0-55-15,0 0-10 16,0 0 12-16,4-14-10 16,5 7 3-16,3-1-13 15,1 1-2-15,2-1-2 16,-1 4 6-16,0 1-6 15,-2 3 1-15,-3 0 1 0,0 11 1 16,-5 6 6-16,-3 4 4 16,-1 1-2-16,-1 2-6 15,-12-3-2-15,-1-2-5 16,0-5 0-16,5-4 0 16,3-4-1-16,3-4 3 15,3-2-3-15,0 0-2 16,0 0-1-16,11 0-1 15,7 0 4-15,1-1 0 16,-1 1 1-16,-2 0-2 16,-5 3 3-16,-4 8-2 15,-2 3 1-15,-5 2 1 16,0 3-1-16,-9 0 1 0,-5 0-1 16,-6-3 1-16,2-3-1 15,0-5-1-15,3-2 0 16,4-4 0-16,2-2-2 15,7 0-52-15,2-10-155 16,0-7-445-16</inkml:trace>
  <inkml:trace contextRef="#ctx0" brushRef="#br1" timeOffset="-61923.64">10457 7840 1095 0,'0'0'42'0,"0"0"34"15,0 0 43-15,0 0-57 16,0 0-20-16,0 0-27 16,-16-18-15-16,28 18 1 15,10 7 4-15,5 9 19 16,5 4 8-16,0 8-15 15,-2 3-8-15,-3 4-4 16,-6 3 3-16,-7 0 2 16,-11 0-4-16,-3 2-2 15,-7-2-4-15,-10-3-6 16,-4-3-11-16,1-6 8 0,-3-5 9 16,1-1 0-16,-1-6-23 15,3-2-64-15,6-7-269 16</inkml:trace>
  <inkml:trace contextRef="#ctx0" brushRef="#br1" timeOffset="-60692.41">11611 11603 1087 0,'0'0'45'16,"0"0"35"-16,0 0 49 15,0 0-56-15,0 0-30 16,0 0-6-16,0-8-11 16,0 8-3-16,0 0-7 15,0 0 2-15,0 0-11 16,0 10-7-16,0 13-1 16,0 10 1-16,0 8 7 0,0 4-4 15,0 3 1-15,0-2-4 16,2 0 0-16,3-5 2 15,0-5-2-15,1-4 0 16,1-4 0-16,0-3-2 16,-2-2 2-16,-1-4 0 15,-2-3-2-15,0-2-30 16,-2-4-3-16,0-2-42 16,0-5-111-16,0-3-115 15</inkml:trace>
  <inkml:trace contextRef="#ctx0" brushRef="#br1" timeOffset="-57940.42">11573 11701 1295 0,'0'0'4'15,"0"0"14"-15,0 0 51 16,0 0-51-16,0 0-18 16,0 0-2-16,6-4 2 15,10 1 0-15,7 0 3 16,7 2 7-16,3-2 0 16,4 0 9-16,-1 2-1 15,4 0-8-15,2-1-3 16,4 0 4-16,4 1-1 15,0 1-7-15,2 0 1 0,0 0-2 16,-1 0 1 0,-1 0-2-16,0 0 2 0,-4 0-1 15,1 0-1-15,2 0 0 16,-1 0 2-16,3 1 1 16,0 1-2-16,5-2 1 15,0 2-1-15,4-2-2 16,-1 0 2-16,1 0 2 15,0 0-4-15,-2 0 0 16,1 0 0-16,-2 0 3 16,-2 0-3-16,-1 0 0 15,-4 0 0-15,0 0 0 16,-2 0 1-16,-2 0 0 16,1-2 0-16,-1-1-1 0,2 1 0 15,4-4 0-15,1 2 0 16,1-2 0-16,-3 0 0 15,2-1 0-15,2 1 0 16,2 0 0-16,2-1-2 16,0-1 2-16,1 1 2 15,1-2-2-15,1 3 0 16,2-1 0-16,1 0 0 16,-1 1 1-16,4 0-1 15,1 3 1-15,0-3 0 16,-1 2-1-16,-2-1-1 0,0-1 0 15,0 1 1 1,-1 0 0-16,-2 2-1 0,-1-1 1 16,0 1 1-1,0 0-1-15,-1 0 0 0,0 0 2 16,2 2-2-16,0-2 1 16,0 1-1-16,0 0 1 15,-4 0-3-15,-4 0 2 16,0 0 0-16,-3 0 0 15,-1 0 0-15,-2-1 1 16,-1-1-1-16,0 2 3 16,-3-1-1-16,0 0 5 0,0 1 2 15,0-2-2 1,-2 1-2-16,-2 1-4 0,0 0 5 16,-2-1-1-16,1 0-1 15,-2 2-3-15,-3 0-1 16,-2-1 2-16,-1 2 0 15,-3 0-1-15,-2-2 1 16,-4 2 0-16,-5 0 5 16,-2 0-2-16,-4 0 0 15,-4 0-1-15,-3 0 0 16,-3 0 0-16,-1 0 9 16,-1 0-6-16,0 0 3 15,0 0-3-15,0 0 0 16,0 0-1-16,0 0-4 15,0 0-2-15,0 0 0 16,1 0 0-16,0 0 0 0,1 0 0 16,1 2 2-16,-1 1-1 15,2-2-1-15,-2 3 1 16,0 0-1-16,-1-1 0 16,0 4 0-16,0 3 2 15,1 6-1-15,-2 7 3 16,0 4-2-16,0 7 2 15,0 3-2-15,0 4 0 16,0 2-1-16,-7 1 0 16,1-3 0-16,1 0-1 15,2-2 1-15,-1-4-1 16,2-4 0-16,0-2 0 16,0-4 0-16,1-3 0 0,-2-2 0 15,2-1 0-15,-2-4 1 16,0 0-2-16,0 0 1 15,-1-3 0-15,1 3 1 16,0-4-1-16,1 1-1 16,2 0 1-16,-2-2 0 15,2 2 0-15,0-2 0 16,0 1-1-16,0-3 0 16,0 0 1-16,0-2-1 15,0-2 0-15,0 0-1 16,0-2 2-16,0 1-2 15,0-1 2-15,0-1-2 16,0-1 2-16,0 1-2 16,0-1 2-16,0 0 0 0,0 0 0 15,0 0 0-15,0 0 0 16,-7 1 0-16,-4 0 0 16,-5-1 0-16,-2 0-2 15,-6 0 0-15,-3 0-1 16,-4 0 1-16,-4 0-2 15,-3 0 1-15,-1 0-5 16,-4 0 6-16,-5 0-8 16,-4 0-6-16,-5 0-25 15,-1 0 32-15,-3 4 2 16,-3-1 1-16,-4 0 3 0,-2 0-2 16,0-2 5-1,1 0 0-15,-3 0 0 0,-2 0 2 16,-1 0-1-16,-1-1-1 15,3 1 0-15,2-1-1 16,2 1 0-16,1 1 0 16,0-2 1-16,0 0 0 15,0 0 0-15,0 0 1 16,2 0-1-16,-1 0-1 16,-1 0 1-16,-3 0 0 15,-1-2-2-15,5 2 2 16,-2-1-1-16,4 1-1 15,-1 0 2-15,2 0-2 16,0 0 2-16,2 0 0 16,0 0 0-16,0 0 0 0,3 0 1 15,0 0-1-15,1 0-2 16,-2 0 2-16,-2 0 1 16,1 0 0-16,2 1-2 15,1 1 2-15,-1-2-3 16,2 1 2-16,-2 1 0 15,0 0 0-15,0 0 0 16,0-2 0-16,-1 2 0 16,1 0 2-16,2 0-1 15,1 0-1-15,3-1 0 16,1 1 3-16,1 0-3 16,0-2 0-16,3 0 0 0,5 0 0 15,1 0 0-15,4 2 0 16,2-2 0-16,0 0 0 15,1 3 0-15,1-2 0 16,0 1 2-16,2 0-2 16,0 1 3-16,0 1-3 15,1-1 0-15,2 0 0 16,-2 1 0-16,1-1 0 16,1 0 2-16,-3 1-2 15,1-3 0-15,0 3 0 16,0-1-1-16,3-2 2 15,-2 0-1-15,1 0 0 16,0-1 1-16,1 0 0 16,-1 0-1-16,3 0 1 0,0 0-1 15,0 0 1-15,5 0-1 16,1 0 0-16,1 0 0 16,4 0 1-16,1 0-1 15,2 0 0-15,2 0 0 16,3 0 0-16,3 0 1 15,1 0-1-15,1 0 0 16,0 0 1-16,2 0-1 16,0 0-1-16,0 0 0 0,0 0 1 15,0 0-1 1,0 0-1-16,0 0 2 0,0 0-2 16,0 0 2-16,0 0 0 15,0 0-1-15,0 0 0 16,0 0 0-16,3 0 1 15,2 0 0-15,0 0-1 16,2-1 1-16,-2-2 0 16,2-1 0-16,2-2 1 15,-2 2-1-15,1-1 0 16,-1 0 1-16,0 2 0 16,-2-2-1-16,0 3 1 15,-3 0 2-15,-1 0-1 16,0 2 0-16,-1-1 6 15,0-2 2-15,0 1 5 16,0-2-6-16,0 1-6 16,0-3-2-16,-1 0 0 0,-3-1-1 15,-1-3-2-15,1-3-2 16,0 0-44-16,4-3 6 16,0 2-84-16,0-1-242 15</inkml:trace>
  <inkml:trace contextRef="#ctx0" brushRef="#br1" timeOffset="-57152.32">12169 11744 1110 0,'0'0'15'0,"0"0"114"16,0 0-37-16,0 0-38 16,0 0-25-16,0 0-10 15,0 0-10-15,-7-7-4 16,7 19-3-16,0 10 8 15,0 7 17-15,0 8-7 0,2 6-3 16,0 4 0 0,-2 3-6-16,0 2-2 0,0-1-9 15,0 0 0-15,0-2 1 16,0-11 0-16,0-5-1 16,0-7 0-16,2-7 1 15,1-3-4-15,1-4-3 16,1-4-20-16,2-4-50 15,2-4-213-15</inkml:trace>
  <inkml:trace contextRef="#ctx0" brushRef="#br1" timeOffset="-56431.69">13073 11707 1131 0,'0'0'67'0,"0"0"-22"16,0 57 28-16,0-22-15 15,0 1-13-15,1 2-15 16,2-1-10-16,0-1-13 15,1-4-2-15,-1-1-1 16,0-3-4-16,-1-2 1 0,-1-3-1 16,0-2 0-16,0-3-1 15,1-2 1-15,0-2-1 16,0-6-11-16,1-1-46 16,0-3-51-16,1-4-62 15,0 0-266-15</inkml:trace>
  <inkml:trace contextRef="#ctx0" brushRef="#br1" timeOffset="-55532.24">14028 11635 1153 0,'0'0'5'0,"0"0"79"16,0 0 10-16,0 0-45 16,0 0-18-16,0 0 5 15,0 0-17-15,2-13-4 16,-2 13-4-16,0 0-3 16,0 9-3-16,0 11-1 15,0 9 10-15,0 8 4 16,0 5-10-16,0 2 1 15,0 0 3-15,0 2-11 16,0-4 1-16,0-2-1 16,0-3 0-16,0-3-1 15,2-2 0-15,1-1 0 0,3-6 0 16,-1-1 0 0,0-4-1-16,2-6-7 0,-1-3-14 15,-2-4-26-15,1-3-68 16,-2-4-111-16,-3 0-694 15</inkml:trace>
  <inkml:trace contextRef="#ctx0" brushRef="#br1" timeOffset="-54752.13">14900 11601 1066 0,'0'0'42'0,"0"0"88"0,0 0-17 16,0 0-38-16,0 0-39 15,0 0 0-15,-6-17-15 16,6 17-4-16,0 0-9 16,0 0-3-16,0 0-2 15,0 8-3-15,0 10 1 16,0 7 8-16,0 6 4 15,1 2 2-15,4 4-3 16,-1 1 1-16,0 1-4 16,1 1-1-16,-3 0-8 15,1 0 7-15,0-4-6 0,0-1-1 16,-1-5 1 0,1-1 1-16,-1-1-2 0,0-3-1 15,1-1 1-15,0-3 0 16,-2-4 0-16,1-3-16 15,-1-3-35-15,1-3-22 16,-2-4-133-16,0-3-411 16</inkml:trace>
  <inkml:trace contextRef="#ctx0" brushRef="#br1" timeOffset="-53965.28">15820 11531 1140 0,'0'0'61'0,"0"0"21"16,0 0 10-16,0 0-68 16,0 0-15-16,0 0 38 15,7 71-16-15,-4-29-1 16,2 6-9-16,0 4-4 16,1 3-2-16,2-3-4 0,0-1-2 15,1-4-4-15,0-3-5 16,-1-3 2-16,0-4-1 15,1-2-1-15,-2-3 0 16,-2-5 0-16,-2-1 0 16,-2-6-2-16,-1-4-11 15,0-5-43-15,0-3-112 16,-6-5-318-16</inkml:trace>
  <inkml:trace contextRef="#ctx0" brushRef="#br1" timeOffset="-51835.39">11852 11962 1072 0,'0'0'65'16,"0"0"-46"-16,0 0 56 0,0 0-14 16,0 0-30-16,0 0 8 15,27 0-5-15,-20-3-13 16,0-1 3-16,0-2-8 16,-2 1-1-16,-1 0 1 15,0-1-2-15,-3-2-4 16,-1-1 1-16,0 1-7 15,0-4 1-15,0 1-4 16,-3-1 0-16,-5 3 0 16,0 1-1-16,0 5 4 0,0 0 0 15,-2 3 2 1,0 0 0-16,-2 0-6 0,-3 8 1 16,1 5-2-16,-2 2 1 15,3 1 0-15,3-2 0 16,3 1 0-16,3 0-1 15,4-5 0-15,0 3-1 16,0-4 0-16,4 0 0 16,6 1 0-16,2-2 0 15,0 0 0-15,1 0 2 16,0 2 0-16,-2-1 0 16,-2 2 0-16,-4 0 1 15,-3 0 0-15,-2 3-1 16,0 0 0-16,0 1 2 15,-11-3-2-15,0 0-2 0,0-3 0 16,-1-3-2-16,3-3 2 16,2-3 2-16,0 0 0 15,4 0 0-15,2-11-2 16,1-3-2-16,0-5 2 16,0 1 0-16,7-2 1 15,4 1-2-15,0 4 2 16,5 2 0-16,-1 2 1 15,0 2-1-15,1 2-1 16,0 2 2-16,-2 2 0 16,-2 1 0-16,-2 0-4 15,-4 2-39-15,-2 0-49 16,-3 0-65-16,-1 0-77 16</inkml:trace>
  <inkml:trace contextRef="#ctx0" brushRef="#br1" timeOffset="-50719.381">12401 11893 868 0,'0'0'192'15,"0"0"-135"-15,0 0 50 16,0 0-38-16,0 0-20 16,0 0-17-16,-11 0 8 0,11 0-15 15,0 0-16-15,0-4-3 16,4-2-6-16,7 0 0 15,1-2 0-15,4 1 1 16,-2 2-1-16,-1 3 1 16,-1 2-1-16,-3 0 1 15,-2 10-1-15,-3 6 0 16,-3 1 2-16,-1 5 0 16,0-2-2-16,-11 2 1 15,-2-3-1-15,0-3-1 16,1-1 0-16,2-3-1 0,2-4 2 15,2-4 0-15,3 0-1 16,3-4 2-16,0 0-2 16,0 0-3-16,0 0-7 15,3 0 5-15,5 0 4 16,1 0 3-16,2 2-1 16,1 0 0-16,0-1 0 15,-1 2 1-15,2-2-1 16,1 2 1-16,0 0-1 15,1-2 2-15,-5-1-2 16,-1 0 0-16,2 0 0 16,-4 0 0-16,-2 0-8 15,3 0-93-15,-2-1-57 16,2-6-60-16</inkml:trace>
  <inkml:trace contextRef="#ctx0" brushRef="#br1" timeOffset="-50183.36">12690 11910 980 0,'0'0'245'0,"0"0"-196"15,0 0 19-15,0 0-64 16,0 0-2-16,0 0-2 15,48-33 1-15,-31 27 1 0,-2 3 9 16,0 1 4-16,-3 2-9 16,-5 0 0-16,-3 0-2 15,-1 5 6-15,-3 6-8 16,0 2 5-16,-2 0-4 16,-8 1 0-16,-2 0-3 15,1-3-1-15,0-2 1 16,4-3-2-16,2-4 2 15,5-1-3-15,0-1-17 16,0 0-30-16,6 0 18 16,5 0 23-16,2 0 9 15,-1 2 0-15,-3 4 0 16,-1 3 0-16,-3 2 0 16,-1 0 0-16,-4 3 2 0,0-1-1 15,0 0 0-15,-4-2 2 16,-6-2 0-16,0-1 4 15,-2-2 8-15,1-1 1 16,0-3-8-16,1-1-4 16,1-1 0-16,-1 0-3 15,3 0 0-15,1 0-1 16,2-4-9-16,2 0-23 16,2-2-32-16,0 1-45 15,0 0-109-15</inkml:trace>
  <inkml:trace contextRef="#ctx0" brushRef="#br1" timeOffset="-49270.7">13315 11878 908 0,'0'0'290'16,"0"0"-244"-16,0 0 55 15,0 0-49-15,0 0-22 16,0 0-17-16,10 9 4 16,1-9-2-16,0 0-2 15,3 0-5-15,4 0 3 16,-2 0-5-16,1-2 3 16,-2 0-6-16,-4 1 1 15,-4 1-1-15,-2 0-2 16,-2 0 3-16,-2 11 10 0,-1 7-2 15,0 4 2-15,0 3-1 16,0 1-5-16,0-3-3 16,0-1-5-16,0-2 0 15,0 0 1-15,0-4-2 16,0-3 1-16,0-2 0 16,0-4 0-16,0-2 0 15,0-4-4-15,0 0-11 16,0-1-20-16,0 0-41 15,0-5-119-15,1-4-92 16</inkml:trace>
  <inkml:trace contextRef="#ctx0" brushRef="#br1" timeOffset="-48597.36">13696 11962 1079 0,'0'0'106'16,"0"0"-66"-16,0 0 49 15,0 0-60-15,0 0-12 16,0 0-3-16,49-44-7 0,-44 34 3 15,0-3-3-15,-3 2-2 16,-2-3-3-16,0 1 1 16,0 1 0-16,0 2 0 15,-10 4 0-15,-2 3 11 16,-2 3 19-16,-4 0-19 16,-1 5-11-16,-3 8 5 15,1 5-1-15,1 1-4 16,4 0-2-16,2 1 0 15,7-3 0-15,3-4-1 16,4-1 0-16,0-5 0 16,8 1-5-16,7-6-4 15,2 0-5-15,-1 1 6 0,1 0 4 16,-1 2 2 0,-4 3 2-16,-4 1 0 0,-2 3 1 15,-6 1-1-15,0 1 1 16,0 1 7-16,-9-2 1 15,-6 0 1-15,1-2-4 16,0-2-1-16,-1-5-2 16,1-1-1-16,3-3 1 15,2 0 5-15,3-3 8 16,3-8-4-16,3-4-10 16,0-3 1-16,6-4-3 15,8-1 1-15,4 1-1 16,0 2 0-16,2 4 0 0,-1 4 0 15,-1 2-1-15,0 1 1 16,-4 2 0-16,-2 3-3 16,0 1-9-16,-5 2-58 15,-1 1-58-15,-4 0-144 16</inkml:trace>
  <inkml:trace contextRef="#ctx0" brushRef="#br1" timeOffset="-45086.381">15222 11860 1135 0,'0'0'36'15,"0"0"83"-15,0 0-38 16,0 0-67-16,0 0-12 16,0 0 2-16,0 0-3 15,-2 0-1-15,2 0 0 16,0 0 0-16,0 0-1 15,0 0 1-15,0 0-1 16,0 0-3-16,0 0 2 16,0 0 0-16,0 0-2 0,0 0 1 15,0 0 3 1,0 0 0-16,0 0 0 0,0 0-2 16,0 0 2-16,0 0 2 15,0 0-2-15,0 0 0 16,0 0 0-16,0 0 0 15,0 0 0-15,0 0 1 16,0 0-2-16,0 0 2 16,0 0-2-16,0 0 1 15,0 0 0-15,0 0 0 16,0 0-1-16,0 0 1 16,0 0 0-16,0 0 0 15,0 0 0-15,0 0 0 16,0 0 1-16,0 0-1 0,0 0 1 15,0 0 0-15,0 0 3 16,0 0-2-16,-1 0-1 16,1 0-1-16,-1 0 0 15,-1 0 0-15,2 0 0 16,-1 0 0-16,1 0-1 16,0 0 0-16,0 0-1 15,0 0-1-15,0 0-2 16,0 0-2-16,0 0 1 15,0 0 0-15,0 0 2 16,0 0 0-16,0 0-3 16,0 0-8-16,0 0-33 15,0 0-52-15,0 0-27 16,0 0-166-16</inkml:trace>
  <inkml:trace contextRef="#ctx0" brushRef="#br1" timeOffset="-37817.41">14283 11904 1345 0,'0'0'21'16,"0"0"32"-16,0 0 15 15,0 0-40-15,0 0-6 16,0 0-15-16,-12-4-3 16,12 0-1-16,0 1-3 15,8-4 3-15,5-1-3 16,1 1 1-16,2 1-1 15,1 1 0-15,-1 2 0 0,0 3 0 16,-4 0 0-16,-2 0 1 16,-3 5 0-16,-4 5 0 15,-3 4-1-15,0 2 2 16,-6 0-2-16,-8-1 0 16,2-1-5-16,-1-2 5 15,3-5 0-15,4-2 1 16,4-3-1-16,2-2-1 15,0 0-4-15,0 0-17 16,2 0 1-16,9 0 19 16,-1 0 2-16,1 2 0 15,-2 1 0-15,-2 3 3 16,0 2-3-16,-5 0 2 0,-2 1-1 16,0 0-1-16,0 2-1 15,-2-3 1-15,-8 1 1 16,1-2 0-16,-2-1 2 15,0-1-3-15,1-4 2 16,-1 1-1-16,2-2 0 16,0 0-1-16,2 0 1 15,2-2-1-15,1-5-23 16,4 0-48-16,0-2-27 16,0-2-75-16,9 2-53 15</inkml:trace>
  <inkml:trace contextRef="#ctx0" brushRef="#br1" timeOffset="-37289.41">14536 11946 1164 0,'0'0'94'0,"0"0"-28"16,0 0-17-16,0 0-46 15,0 0 7-15,0 0-5 16,33-33-1-16,-19 28 1 16,0-1-4-16,0 0 3 0,-3 5-4 15,-2 1 0-15,-2 0 1 16,-2 0 4 0,-2 7 0-16,-3 6 10 0,0 3 7 15,0 3-8-15,-8 0-1 16,-2-1-8-16,-4-1 1 15,1-3-4-15,0-1-2 16,3-4 3-16,1-1-1 16,3-4 1-16,3 0-2 15,2-4-1-15,1 0 0 16,0 0 0-16,0 1-2 16,0-1 0-16,1 2 1 15,7 0 1-15,2 0 2 0,2-2 0 16,0 0 1-1,3 0-1-15,-1 0 0 0,4 0 1 16,-2-2-3-16,0-3 1 16,0 2 0-16,-2-1-1 15,-1 1 0-15,-5 2 1 16,-4 0-1-16,0 1-1 16,-3 0 0-16,-1 0-14 15,0 0-51-15,0 0-59 16,0-2-170-16</inkml:trace>
  <inkml:trace contextRef="#ctx0" brushRef="#br1" timeOffset="-36272.36">15304 11846 902 0,'0'0'52'16,"0"0"33"-16,0 0-8 16,0 0-25-16,0 0 38 15,0 0-17-15,-4-22-15 16,2 22-20-16,0 0-8 15,-1 0-11-15,-4 7 2 16,-2 7-21-16,-6 3 0 0,0 4 1 16,-3 1-1-16,0 0 4 15,-2-1-4 1,4-3 0-16,1-4 1 16,5-4-1-16,6-4 1 0,1 0-1 15,3-4-5-15,0-1 3 16,4 1-2-16,9-2 2 15,2 0 2-15,5 0 0 16,0 0 1-16,1 0-1 16,0 0 0-16,-3 0 0 15,0 0 1-15,-2 0-1 16,-2 0 0-16,1 0 0 16,-3 0-5-16,-5 0-17 15,0 0-27-15,-2 0-9 16,-1 0-13-16,-3-3-45 0,-1 1-8 15,0 0-77 1</inkml:trace>
  <inkml:trace contextRef="#ctx0" brushRef="#br1" timeOffset="-35957.13">15300 11810 1168 0,'0'0'48'15,"0"0"79"-15,0 0-78 0,0 0-35 16,0 0-12 0,0 0 18-16,-2 46 17 0,4-17-8 15,-2 1-8-15,0 3-9 16,0 0-7-16,0-3-3 15,-5-1-1-15,1-6 1 16,-1-3-2-16,3-5-1 16,2-6-1-16,0-3-27 15,0-3-19-15,0-3-52 16,3 0-98-16,5-3-165 16</inkml:trace>
  <inkml:trace contextRef="#ctx0" brushRef="#br1" timeOffset="-35490.4">15511 11776 1326 0,'0'0'60'16,"0"0"-41"-16,0 0 31 15,0 0-21-15,0 55-4 16,-2-33-6-16,0-2-10 16,-2 0-3-16,3-3-2 0,-1-3-3 15,1-2-1 1,1-4 0-16,0-5 0 0,0-2-1 16,0-1-1-16,3 0-1 15,9-2 3-15,4-9 0 16,2-1 0-16,1 2 0 15,-1 5 1-15,-3 3-1 16,-3 2 0-16,-1 0 0 16,-2 13 1-16,-2 3 1 15,-2 2 2-15,-2 0-2 16,0-2 0-16,-3-1-1 16,0-2-1-16,0-1 0 15,0-4 1-15,-4 2-1 16,-5-4-1-16,-2 0-15 0,-1-2-13 15,-2-2-19-15,-1-1-22 16,1-1-59-16,0 0-44 16,1-3-195-16</inkml:trace>
  <inkml:trace contextRef="#ctx0" brushRef="#br1" timeOffset="-35176.73">15464 11820 1330 0,'0'0'69'15,"0"0"18"-15,0 0-57 16,0 0-23-16,0 0-2 15,0 0 10-15,24-9 0 16,-6 6 4-16,2-2-3 16,-2 1-6-16,2-2-8 15,-2 4-1-15,-4-2-1 16,-4 3 0-16,0-1-2 16,-5 2-25-16,1 0-41 15,-3 0-129-15,-3 0-272 16</inkml:trace>
  <inkml:trace contextRef="#ctx0" brushRef="#br1" timeOffset="-34142.67">16045 11747 1258 0,'0'0'74'0,"0"0"50"15,0 0-76-15,0 0-23 16,0 0-16-16,0 0-7 16,0 15-2-16,0 4 3 15,0 2 3-15,0 1 0 16,0 0-3-16,0-2-1 0,0-3-2 15,0-4 0-15,0-3 0 16,0-4 0-16,0-2 0 16,0-2-2-16,0-2 0 15,9 0 0-15,4 0 0 16,3-3 2-16,4-4 2 16,1 1-2-16,-4 2-1 15,0 4 0-15,-6 0 1 16,-1 2-1-16,-3 8 1 15,-3 4-1-15,-1 2 1 16,-3 0 0-16,0 1 0 16,0-3 0-16,-5 1 0 15,-4-4 1-15,-1-2-1 16,-3 0 0-16,1-3 1 0,-1-1-1 16,2-2-2-16,1-1-5 15,0-2-5-15,0 0-9 16,1 0-16-16,2 0-39 15,0 0-95-15,3-7-112 16</inkml:trace>
  <inkml:trace contextRef="#ctx0" brushRef="#br1" timeOffset="-33791.311">16037 11777 1316 0,'0'0'72'0,"0"0"-20"16,0 0 3-16,0 0-48 15,0 0-5-15,0 0 1 16,19-2 14-16,-1 0 1 15,2 0 0-15,3-1-9 16,-2-1-6-16,-1 2 3 16,-5-1-3-16,-2 1-2 15,-5 0-1-15,-3 2 0 0,-3 0 0 16,-1 0-2 0,-1 0-26-16,0 0-26 0,0 0-58 15,0 0-125-15,-2 0-353 16</inkml:trace>
  <inkml:trace contextRef="#ctx0" brushRef="#br1" timeOffset="-33305.64">16387 11682 1253 0,'0'0'50'0,"0"0"86"16,0 0-58-16,0 0-44 15,0 0-9-15,0 0-4 16,-24 1-11-16,13 11-10 16,-3 8 2-16,0 5-2 15,0 3 3-15,1 0-3 16,3 0 2-16,4 1-2 15,3-4 2-15,3-3-5 16,0-2 2-16,1-4 1 0,10-4 0 16,3-4-3-1,3 0 2-15,4-5-3 0,2-3 2 16,0 0-3-16,-3 0-2 16,-3-4-1-16,-6-3-4 15,-2-1 11-15,-3 0 1 16,-4-1 0-16,-2 1 0 15,0 0 4-15,0 4 1 16,-7 2 7-16,-6 2 7 16,-3 0-6-16,-7 4-12 15,1 8-1-15,-1 1 0 16,5-1-3-16,5 2-13 16,6-1-34-16,6-4-39 15,1-2-145-15,0-3-169 16</inkml:trace>
  <inkml:trace contextRef="#ctx0" brushRef="#br1" timeOffset="-16090.89">2462 8942 1332 0,'0'0'10'0,"0"0"61"0,0 0-29 16,0 0-11-16,0 0 3 15,0 0-7-15,-8 0-2 16,8 8-12-16,0 6-8 16,0 8 0-16,0 8 7 15,0 5-1-15,0 2-8 16,0-1-2-16,-5-3-1 16,1-5 0-16,1-5 1 15,-1-5-1-15,4-4 0 0,-3-5 0 16,2-4-2-16,0-2 2 15,-1-3 0-15,2 0-14 16,-2 0-7-16,0 0-4 16,-1-10 8-16,-4-4-19 15,3-5 1-15,-2-3-1 16,-2-1-5-16,1-2 2 16,-2-4 11-16,1 0 6 15,1 2 16-15,1 2 3 16,2 2 2-16,4 6 1 15,0 4 0-15,0 3 4 16,0 2-2-16,0 0 1 0,7 3 9 16,2-3 2-1,0 3 2-15,3 0 2 0,1 1 0 16,1 0 1-16,2 0-4 16,2-1-3-16,1 1 0 15,0-1-1-15,-2 1-9 16,-4-1 0-16,1 3-2 15,-5-1 1-15,-4 2-1 16,-3 1 0-16,-2 0-1 16,0 0-51-16,0 0-36 15,0 5-36-15,-5 5-18 16,-3-1-359-16</inkml:trace>
  <inkml:trace contextRef="#ctx0" brushRef="#br1" timeOffset="-15723.27">2458 9076 1150 0,'0'0'66'15,"0"0"0"-15,0 0-16 16,0 0-14-16,0 0-1 15,0 0-2-15,-2 4-11 0,2-2-10 16,2 0 6 0,8 0-4-16,1 0-1 0,0-1-10 15,6-1 1-15,-2 0 1 16,4 0-2-16,-1 0 0 16,-3 0-3-16,-1 0 2 15,-2-3-2-15,-3 1-1 16,-2 0 1-16,-3 2 2 15,-4 0-2-15,0 0 0 16,0 0 0-16,0 0-23 16,0 0-33-16,0 0-151 15,-10 0-413-15</inkml:trace>
  <inkml:trace contextRef="#ctx0" brushRef="#br1" timeOffset="-13840.44">3434 9002 1000 0,'0'0'346'0,"0"0"-303"15,0 0 32-15,0 0-53 16,0 0-10-16,0 0-5 16,0 0 0-16,-4 0 1 15,4 0-4-15,0 0-4 16,9 0-1-16,7-1 1 15,5-2 0-15,6-1 1 16,2 0 1-16,-1 2-2 16,1-2 1-16,-5 1-1 15,-7 3 0-15,-3 0 0 16,-5 0 0-16,-6 0 1 16,-3 0-1-16,0 3 1 0,0 7 1 15,-12 7-2 1,-4 1 3-16,0 2-1 0,-2-2 0 15,0-1-1-15,2-2 1 16,5-3-2-16,3-5 1 16,4-3-1-16,4-4-1 15,0 0-4-15,0 0-6 16,11 0-4-16,3 0 10 16,5 0 2-16,1 0 3 15,-2 0 0-15,-4 0 0 16,1 3 0-16,-7 4 0 15,-2 3-2-15,-6-1 1 16,0 3 2-16,0 1-1 16,-5 0 1-16,-5-2 2 0,-4 2 2 15,0-4-1-15,1-2-4 16,-4-2 7-16,3-1 7 16,-4 0-11-16,4-1 2 15,-1-3 8-15,3 0-4 16,1 0-1-16,0 0 1 15,4 0-7-15,1 0-2 16,1-3-11-16,2 1-5 16,1 1-5-16,-1 0-30 15,3 0-44-15,-1 0-133 16,1 1-282-16</inkml:trace>
  <inkml:trace contextRef="#ctx0" brushRef="#br1" timeOffset="-12536">4149 9017 1125 0,'0'0'179'15,"0"0"-141"-15,0 0 37 16,0 0-65-16,0 0-10 16,0 0-1-16,0-4-2 0,16 2 3 15,2-3 2-15,2 3 9 16,1 0-2-16,-2 2-2 16,-2 0 1-16,-5 3-5 15,-5 9 5-15,-3 4-4 16,-4 2-2-16,0 4 0 15,-4-1 1-15,-8-2-2 16,-1-3 1-16,4-3-1 16,0-4 2-16,4-3-2 15,2-3-1-15,3-3-2 16,0 0-4-16,0 0-6 16,0 0 3-16,6 0 9 0,3 0 0 15,0 5 0 1,-1 0 1-16,-1 1-1 0,-2 2 0 15,-3 0 0-15,-2 0 0 16,0 1 3-16,0 0-2 16,-7 0 14-16,-6 0-6 15,1-2 0-15,-3 0-1 16,-1-3-3-16,1 2-5 16,0-4 3-16,2-2-3 15,3 0-12-15,1 0-39 16,7-9-109-16,2-5-114 15</inkml:trace>
  <inkml:trace contextRef="#ctx0" brushRef="#br1" timeOffset="-12053.59">4547 8984 1253 0,'0'0'0'0,"0"0"1"16,0 0 2-16,0 0 5 0,0 0 2 15,0 0 13-15,67 14 7 16,-49-8 3-16,0-2-5 15,0 1-5-15,0-1-15 16,-2-1 1-16,2-1 2 16,-4 0 6-16,-1-1-16 15,-6 2 1-15,-4-2 0 16,-3 1 0-16,0 2 12 16,0 5 4-16,-5 5 7 15,-13 6-19-15,-1 3-2 16,-2 1-3-16,-3-1 1 15,3-2-1-15,-1-3 0 16,3-1 3-16,2-3 8 16,3-3-7-16,5-3-4 0,2-4 1 15,3-3-2 1,4-1 0-16,0 0-13 0,0 0-29 16,0 0-47-16,0-1-120 15,2-7-78-15</inkml:trace>
  <inkml:trace contextRef="#ctx0" brushRef="#br1" timeOffset="-11545.35">4922 9011 1398 0,'0'0'10'15,"0"0"55"-15,0 0-60 16,0 0-3-16,-20 56-2 15,16-29 9-15,0-1 0 16,1-1-3-16,3-4 3 0,0-2-9 16,0-4 2-16,0-3-1 15,7-6-1-15,2-2 0 16,6-4-1-16,0 0-2 16,3-2 3-16,-2-8 0 15,0-2 1-15,-3-3 1 16,-4-1-1-16,-4-3-1 15,-5-2 1-15,0-1 1 16,-5-3 2-16,-11 2-1 16,-2 4 2-16,0 5 5 15,0 8 9-15,0 4 3 16,2 2-13-16,2 0-9 0,0 13-8 16,6 2-29-1,5 3-51-15,3-1-113 0,0-2-146 16</inkml:trace>
  <inkml:trace contextRef="#ctx0" brushRef="#br1" timeOffset="-11065.633">5469 8954 1381 0,'0'0'22'0,"0"0"36"16,0 0-46-16,0 0-8 0,0 0 0 15,9 79 16 1,-6-43 10-16,1-1-16 0,-4-3-4 15,2-2-3-15,-2-5-3 16,0-4-2-16,0-6-1 16,0-3-1-16,1-4 0 15,-1-4-3-15,0-4-12 16,0 0-31-16,0 0-33 16,0-10-56-16,0-4-187 15</inkml:trace>
  <inkml:trace contextRef="#ctx0" brushRef="#br1" timeOffset="-10766.38">5357 9088 1167 0,'0'0'101'16,"0"0"-92"-16,0 0 17 15,0 0-17-15,0 0 0 16,0 0 22-16,42-34 18 16,-24 19-9-16,2-2-13 15,1 0-6-15,1 0-2 16,-3 2-7-16,2-1-5 0,-4 5-6 16,-3 2 0-1,-4 4-1-15,-4 2 0 0,-4 2-1 16,-2 1-28-16,0 0-72 15,0 0-110-15,0 2-192 16</inkml:trace>
  <inkml:trace contextRef="#ctx0" brushRef="#br1" timeOffset="-3499.433">6013 8888 1306 0,'0'0'51'15,"0"0"-39"-15,0 0 21 16,0 0-24-16,0 0-6 15,0 0-3-15,0 0 1 16,14-8 12-16,-3 1 7 16,3 2-6-16,-3 3-2 0,0 0 0 15,-1 2-3 1,-1 0-3-16,-1 0-2 0,-2 8 1 16,-2 5 5-16,-2 2-4 15,-2 5 2-15,0 0-4 16,-12 0-2-16,-1-1 0 15,-2-2-2-15,2-5 1 16,2-1 1-16,5-5 0 16,3-2 0-16,1-2-2 15,2-2 0-15,-2 0 0 16,2 0-3-16,0 0-8 16,2 0 9-16,9 0 0 0,-1 0 2 15,0 0 2 1,-2 0-2-16,1 1-1 0,-2 7 1 15,-1 1 1-15,-3 3-1 16,-1 0 0-16,-2 1 1 16,0-1 0-16,-2 0 1 15,-10 0-2-15,3-1 3 16,-4 0-2-16,-1-4 0 16,2-1 0-16,-2-3 0 15,1 0 0-15,2-2 1 16,0-1-1-16,1 0-1 15,6 0-8-15,-1-6-49 16,5-4-58-16,0 0-116 0,0-2-446 16</inkml:trace>
  <inkml:trace contextRef="#ctx0" brushRef="#br1" timeOffset="-2957.393">6302 8989 1293 0,'0'0'3'15,"0"0"13"-15,0 0 5 0,0 0-13 16,0 0 20-16,0 0 3 15,52-45-20-15,-43 41 7 16,1 1 1-16,-4 3 2 16,-1 0-3-16,0 0-6 15,-1 7-3-15,-3 9 14 16,-1 5-11-16,0 3-1 16,-10 4-4-16,-6-1-1 15,-2-1-4-15,-3-2 0 16,3-4-2-16,0-3 2 15,5-4 1-15,3-5 5 16,1-3 0-16,7-2-8 16,2-3 0-16,0 0-7 0,0 0 0 15,8 0 3-15,6 0 2 16,5 0 2-16,2 0 1 16,0-1-1-16,0-5 0 15,0 2 0-15,-3-1 0 16,0 3-1-16,-4 1 1 15,1-1 3-15,-4 2-2 16,-3 0-1-16,-3 0-1 16,-3 0 1-16,-2 0-11 15,0 0-16-15,0 0-35 16,0 0-82-16,0-2-126 16</inkml:trace>
  <inkml:trace contextRef="#ctx0" brushRef="#br1" timeOffset="-2502.3">6969 8947 1281 0,'0'0'35'0,"0"0"19"16,0 0-2-16,0 0-26 0,0 0-19 16,0 0-5-1,-76 55 6-15,40-36 11 0,2 2-1 16,-2-2 11-16,2 0-19 16,4-1 0-16,5-6 2 15,7-4 3-15,8-2-6 16,7-4-6-16,3-1-3 15,0 1-11-15,8 1 7 16,13 0 3-16,4 2-1 16,6-2 2-16,-1 1 0 15,0 2 2-15,-1 1-1 16,-2 0-1-16,-2-1 0 16,-3 1 0-16,-7-2 2 0,-4 1-2 15,-4-4 1-15,-5 2-1 16,-2-3-12-16,0 1-5 15,0 1-15-15,0-1-29 16,-8 0-145-16,-4-2-184 16</inkml:trace>
  <inkml:trace contextRef="#ctx0" brushRef="#br1" timeOffset="-2.39">7235 8967 1332 0,'0'0'47'15,"0"0"-21"-15,0 0 26 16,0 0-38-16,0 0 0 0,0 0 0 16,0 0-5-16,-11 6 1 15,11-6-1-15,0 0-9 16,4 0 2-16,10 0 0 15,4 0 7-15,2-2 0 16,-1-2-6-16,2 2 0 16,-4 1-3-16,-1 0 0 15,-4 1 1-15,-5 0-1 16,1 0 1-16,-3 0-1 16,-2 2 3-16,-1 8-3 15,-2 4 2-15,0 8 1 16,0 3-2-16,-1 5 0 0,-7 2 0 15,-1-1 0 1,2-2-1-16,2-4 0 16,0-5 0-16,4-1 0 0,0-5 0 15,1-3 0-15,0-1 1 16,0-3-1-16,0-4-1 16,0-1 1-16,0 0 0 15,0-2 0-15,0 0-2 16,0 0-5-16,0 0-11 15,1 0-12-15,1-7-56 16,0-4-107-16,0-4-336 16</inkml:trace>
  <inkml:trace contextRef="#ctx0" brushRef="#br1" timeOffset="640.559">7562 9101 1066 0,'0'0'19'16,"0"0"37"-16,0 0 38 15,0 0-41-15,0 0-8 16,60-41-10-16,-54 32 2 15,-1 0 3-15,-4-4-15 16,-1-3-4-16,0 1-10 0,0-1 3 16,-8 0-6-1,-5 3-1-15,2 4 11 0,-1 2 3 16,1 5 6-16,-1 2-9 16,-1 0-10-16,-1 7-8 15,0 8-2-15,-2 3 0 16,5 5 1-16,1 0 0 15,6-2-1-15,4-2-1 16,0-4-2-16,0-2 1 16,12-3-7-16,5-2 4 15,3 1 7-15,1-1-4 16,0-2 4-16,-1 2 0 0,-3 1 0 16,-6 1 0-16,-2 1 0 15,-7 3-1-15,-2 1 1 16,-1 1 0-16,-13 0 1 15,-4-3-1-15,-1-1-1 16,-1-4 0-16,2-3 1 16,4-3 1-16,3-2 2 15,1 0-1-15,6-5 1 16,2-10 2-16,2-8-5 16,0-3 0-16,11-4-2 15,3 2 1-15,2 1-2 16,0 5 1-16,-1 5 0 15,3 3 0-15,-2 3-1 16,2 4-17-16,-1 3-30 16,-2 2-67-16,-1 0-122 0,-1 2-370 15</inkml:trace>
  <inkml:trace contextRef="#ctx0" brushRef="#br1" timeOffset="954.72">7897 8908 1149 0,'0'0'86'0,"0"0"-7"0,0 0 25 16,0 0-49 0,0 0-25-16,0 0-9 0,0-13-9 15,0 28-9-15,-2 7 7 16,2 6 16-16,-5 8 2 15,1 2-9-15,-2 1-7 16,-4-1-7-16,3-4-5 16,-2-6 1-16,5-4-3 15,2-7 2-15,1-6-1 16,1-3-4-16,0-5-12 16,0-3-16-16,0 0-20 15,5-4-58-15,2-10-135 16,-1-2-324-16</inkml:trace>
  <inkml:trace contextRef="#ctx0" brushRef="#br1" timeOffset="1275.07">7714 8975 1242 0,'0'0'16'0,"0"0"67"16,0 0-53-16,0 0-10 15,0 0-8-15,0 0 2 16,17-13 32-16,1 5-8 0,6-2-12 16,2 1-11-1,2-3-2-15,1 2-5 0,2-1-1 16,-4 4-3-16,-2-1 0 15,-8 2-4-15,0 4 0 16,-8 0-3-16,-5 2-12 16,-4 0-48-16,0 0-120 15,-7 5-145-15</inkml:trace>
  <inkml:trace contextRef="#ctx0" brushRef="#br2" timeOffset="5116.69">8214 9036 1334 0,'0'0'47'0,"0"0"-47"16,0 0 0-16,0 0-6 15,0 0 1-15,0 0 5 16,50-12 17-16,-33 5 0 16,0-2-10-16,-4-1 2 15,-3 0 13-15,-4 1 1 16,-4-3-6-16,-2 2-2 16,0-1-7-16,-1 0-3 0,-8 4-2 15,-3 3 0-15,-2 4 17 16,-2 0-13-16,0 5-4 15,0 13 0-15,1 6 0 16,5 6-2-16,3 1 1 16,3-3 0-16,4-2-2 15,0-5 1-15,7-3-1 16,7-5 0-16,3-6-2 16,4-1 2-16,2-4-1 15,-1-2 1-15,-1 0 0 16,-2-4-32-16,-5-4-58 0,-6-2-70 15,-1 1-5 1,-5 0 2-16,-2-3-234 0</inkml:trace>
  <inkml:trace contextRef="#ctx0" brushRef="#br2" timeOffset="5575.51">8373 8984 857 0,'0'0'78'0,"0"0"56"16,0 0-74-16,0 0-22 15,0 0 13-15,0 0-6 16,36-31 4-16,-22 31 2 16,-2 0-5-16,-1 4-14 15,-2 12-11-15,-4 8 10 16,-4 3-14-16,-1 4 0 16,-1 0-6-16,-9-4-5 0,-3-4-5 15,3-4 0 1,3-8 1-16,3-5 2 0,4-3-2 15,0-3 2-15,0 0-4 16,11-13 0-16,8-6 0 16,3-7 2-16,1-2 1 15,0-5-1-15,-4 0-1 16,-4-1-1-16,-4 5 0 16,-6 9 1-16,-3 10 1 15,-2 7 16-15,0 3 36 16,0 2-25-16,-2 16-28 15,-5 8 2-15,-4 5-4 0,4 3 2 16,2-3-2-16,4-5 1 16,1-4-1-16,0-4 1 15,0-5 0-15,2-3-3 16,5-4-20-16,1-2-11 16,3-4-18-16,2 0-23 15,1-6-106-15,0-7-171 16</inkml:trace>
  <inkml:trace contextRef="#ctx0" brushRef="#br2" timeOffset="7407.9">8768 8996 1111 0,'0'0'53'0,"0"0"47"15,0 0-13-15,0 0-30 16,0 0-12-16,0 0-1 16,0-21-8-16,0 21-2 15,-6 0 3-15,-2 0-15 16,-4 5-18-16,0 9-4 16,-2 5-2-16,1 3 2 15,3 1 1-15,2-1 0 16,4-2-1-16,4-5-2 15,0-3-2-15,2-5-1 0,11-5-2 16,7-2-3-16,4 0 0 16,5-6-4-16,1-6-12 15,-3-1-5-15,0-1 3 16,-6-1 10-16,-6-2-3 16,-3-2 12-16,-3 0 0 15,-6-1 2-15,-3 0 5 16,0-1 2-16,0 1 0 15,-5 0 0-15,0 4 10 16,0 7 9-16,1 2 18 16,2 7-14-16,2 0-12 15,0 4-11-15,0 14 0 16,0 7 0-16,0 6 12 0,0 3 1 16,0 0-11-1,-5-1 3-15,-2-1-5 0,0-4 1 16,1-7-1-16,1-5 0 15,3-7 1-15,2-6-1 16,0-3-1-16,0 0-1 16,0 0 2-16,8-9 0 15,6-7 0-15,4-2 0 16,-1 2-5-16,1 5-10 16,-2 6 5-16,-5 5 5 15,2 0 1-15,-3 12 3 16,0 1 0-16,0-1 0 0,-1-1 1 15,1-2 0 1,3-5 0-16,3-3 0 0,3-1-1 16,2-3 0-16,-1-6 2 15,-2-6-2-15,-5 1-1 16,-6-1 2-16,-4 1 0 16,-3-3 0-16,0 5 0 15,-3 3 1-15,-10 3 5 16,1 6 38-16,-4 0-23 15,-1 0-16-15,2 10-4 16,2 0-1-16,4-3 0 16,6-1 0-16,1-2-3 15,2-2-6-15,0-2-8 16,7 0 1-16,9 0 11 16,3 0 4-16,1 0-1 0,-2 0 4 15,0 3-2-15,-2 4 0 16,-2 2 0-16,-3-3 0 15,0 1 1-15,-2-2-1 16,0-3 0-16,3-2 1 16,3 0 0-16,4-2 0 15,4-9-1-15,-2 0 0 16,-2-2-2-16,-4-1 2 16,-4 0-1-16,-4 0 1 15,-5-1-1-15,-2 1 1 16,0 6 1-16,0 1 1 15,-1 7 23-15,-2 0 12 0,-2 12-37 16,2 14-2-16,-1 10 1 16,0 8 1-16,4 2 0 15,-1 0 0-15,1-4 1 16,-4-4-1-16,0-5 0 16,-3-6-2-16,-3-5-11 15,0-7 6-15,-2-3 7 16,0-5 0-16,-2-2 3 15,3-5-1-15,2 0-2 16,2-8 0-16,5-12-10 16,2-6-2-16,2-4 7 15,16-3 0-15,5 2 4 16,4 0-1-16,6 3 2 16,0 3 0-16,2 0 0 0,-4 3 0 15,-1 2 0-15,-5 1 0 16,-8 0 1-16,-4 2 1 15,-5 0 0-15,-5 2 2 16,-3 2 3-16,0 3 6 16,-4 5 17-16,-4 2-7 15,-2 3 0-15,1 0-21 16,-1 13-2-16,3 7-2 16,3 3-4-16,1 1 6 15,3 1-1-15,0-6 1 16,0 0-4-16,11-5 2 15,3-3-1-15,2-5 2 16,0-2-1-16,3-2 1 0,-2-2 1 16,0 0-38-16,-1-10-40 15,-4-3-182-15,-4 0-655 16</inkml:trace>
  <inkml:trace contextRef="#ctx0" brushRef="#br2" timeOffset="8124.79">10002 8848 1113 0,'0'0'12'0,"0"0"93"16,0 0 3-16,0 0-37 0,0 0-13 15,0 0-20-15,0-20-9 16,-6 20-13-16,-1 13-16 15,-3 8 0-15,-2 8 2 16,-1 5 6-16,2 4 9 16,0 3-3-16,2 1-8 15,4 0-6-15,3-6 3 16,2-5-3-16,0-4-1 16,11-6 1-16,3-4-4 15,4-3 4-15,0-5-1 16,3-2 1-16,-1-4-4 15,-2-3-14-15,0 0-18 16,-2 0-27-16,-5 0-72 0,-3-6-114 16</inkml:trace>
  <inkml:trace contextRef="#ctx0" brushRef="#br2" timeOffset="8858.11">10068 8926 614 0,'0'0'565'0,"0"0"-540"15,0 0 44-15,0 0-42 16,0 0-27-16,0 0 0 16,1 0 0-16,10 0 11 15,2-1 14-15,1-1 14 16,5-1-29-16,-4 0-5 15,3 2 0-15,-6 1-5 16,-2 0 0-16,-3 1 5 16,-2 8-1-16,-3 2 0 15,-2 2 7-15,0 1 6 16,-2 3-9-16,-9-2-5 16,3-3-1-16,1-2-2 15,2-5 4-15,5-2-4 0,0-1-2 16,0-2 1-16,5 0-8 15,8 0 9-15,2 0-4 16,-2 0 3-16,-1 1 1 16,-4 4 1-16,-3 3-1 15,-3 1 3-15,-2 2-2 16,0 1 2-16,-6 0 2 16,-5 0 5-16,-2 0-3 15,-1-4-7-15,2 0 0 16,2-4-1-16,5-2-14 0,3-2-100 15,2 0-114 1,2-6-870-16</inkml:trace>
  <inkml:trace contextRef="#ctx0" brushRef="#br2" timeOffset="9209.18">10382 9029 1185 0,'0'0'206'0,"0"0"-204"16,0 0 22-16,0 0 20 16,0 0-18-16,0 69-1 15,-4-47 1-15,-1 1-17 16,-4-1-7-16,0-2-2 16,0-2 0-16,0-5 0 0,2-2-18 15,3-4-3-15,3-6-6 16,1-1-36-16,0 0-98 15,8-8-116-15,5-5-705 16</inkml:trace>
  <inkml:trace contextRef="#ctx0" brushRef="#br2" timeOffset="9606.12">10527 8952 1209 0,'0'0'158'0,"0"0"-152"16,0 0 40 0,0 0-35-16,0 0-7 0,0 0 1 15,39-36 3-15,-27 31 2 16,-1 1 2-16,1 1 1 16,-1 3-2-16,-3 0-1 15,-4 0-5-15,0 5 1 16,-4 9 5-16,0 3 1 15,0 5-5-15,-12 2 0 16,-3-1-1-16,1-1-3 16,0-4 0-16,3-3-1 15,3-4 11-15,5-4-3 16,1-1 1-16,2-3-8 0,0 0-3 16,6 0-2-1,8-2 2-15,5-1 0 0,5 0 0 16,3 0 1-16,0 0-1 15,-1 0 1-15,-3-1-1 16,-4-5-6-16,-5 3-38 16,-4-3 3-16,-3-2-25 15,-4 0-72-15,0-5-56 16,-3-2-72-16</inkml:trace>
  <inkml:trace contextRef="#ctx0" brushRef="#br2" timeOffset="9967.15">10765 8772 1084 0,'0'0'54'0,"0"0"106"15,0 0-46-15,0 0-63 16,0 0-11-16,0 0-21 16,-5-40-16-16,5 40-3 15,7 0 1-15,6 0 3 16,3 3 4-16,5 10 6 15,4 5-5-15,1 6 1 16,1 2 1-16,-1 1-4 16,-1 3 4-16,-6-1-4 15,-4 4-2-15,-9-1 2 16,-6 5-2-16,-7-3-1 16,-17-3-2-16,-3-1 0 0,-4-5-2 15,1-5 4-15,1-4-2 16,1-4 0-16,7-3-2 15,7-5-21-15,7-4-64 16,6 0-191-16</inkml:trace>
  <inkml:trace contextRef="#ctx0" brushRef="#br2" timeOffset="14612.28">15423 11185 1143 0,'0'0'24'16,"0"0"67"-16,0 0-6 16,0 0-38-16,0 0-22 15,0 0-12-15,0 0-1 0,-56-2-3 16,41 10-6-1,-3 1-1-15,-2-2-1 0,-3 3 0 16,-6 1-1-16,-3-2 0 16,-3 3 0-16,-3-2-1 15,1 0 1-15,-2-1-1 16,1-1 1-16,2-2 3 16,3-2-3-16,4-2 0 15,4-2 0-15,4 0 0 16,6 0 0-16,1-4 0 0,4-5 0 15,2-2-6 1,1 0-10-16,0 0 2 0,2-1 9 16,0 0 0-16,1 1 5 15,0 1 0-15,-1 1-1 16,1 2 1-16,-1-2-1 16,0 2 1-16,1 1 0 15,2-1 0-15,0 1-1 16,1 2 1-16,1-1 0 15,0-2 1-15,0 4 0 16,0-2-1-16,0 4 0 16,0-2 3-16,0 3 15 0,0 0 4 15,0 0-5 1,-2 0 6-16,-3 0-15 16,-3 10-8-16,-6 2 1 0,2 4 0 15,-3 1-1-15,1 0 1 16,3-4 0-16,0-1-1 15,4-3 0-15,4-3 0 16,0-4 0-16,3-2 0 16,0 0 0-16,0 0 0 15,0 0-5-15,3 0 2 16,6-1 3-16,1-6 2 16,2-2-1-16,0 0-1 15,0-1 0-15,-3 0 1 16,0 3-1-16,-2 2 0 15,-3 3 0-15,-1 2 0 0,-3 0 0 16,0 0-1-16,0 1 1 16,0 7 0-16,2 3 2 15,-2 0 1-15,0 1-2 16,0-1 1-16,0 1-2 16,0-3 0-16,0 1 1 15,0-3-1-15,0 0-1 16,0 0-36-16,0-1-48 15,0-4-101-15,7-2-28 16,4 0-687-16</inkml:trace>
  <inkml:trace contextRef="#ctx0" brushRef="#br2" timeOffset="15155.349">15386 11214 1310 0,'0'0'3'16,"0"0"-2"-16,0 0 8 16,0 0 14-16,0 0 26 0,60-1-16 15,-38 1-5-15,2 0-15 16,-3 0-7-16,-2 1-6 15,-7 7 1-15,-3 4 1 16,-5 4 4-16,-4 3-5 16,0 2 2-16,-10 2-3 15,-4-2-67-15,-1-2-219 16</inkml:trace>
  <inkml:trace contextRef="#ctx0" brushRef="#br2" timeOffset="16691.49">14567 12361 1162 0,'0'0'0'16,"0"0"18"-16,0 0 91 16,0 0-49-16,-5 67-17 15,-1-52-23-15,-1 1-7 16,-4-1-1-16,-3 1-3 16,-3-4-7-16,-3 0 0 15,-1-3 0-15,-3 0-1 16,1-2 0-16,-2 0-1 15,0-1 1-15,-2-1 0 0,2 0-1 16,-4-1 0-16,2 0 0 16,0-1-1-16,1-1 0 15,0 0-1-15,2 0-4 16,1-2 5-16,0 0-3 16,0 0-8-16,1 0 2 15,-1 0 5-15,2-2-7 16,-3-1 5-16,-1-3 4 15,2 1 0-15,-2-1 1 16,0-2-2-16,-1 1 4 16,2-3-1-16,0 1 1 15,3-2 0-15,0-2 1 0,0 4 0 16,0-3-2-16,3 3-17 16,4 1 18-16,2-1 4 15,4 0 0 1,1 3 1-16,2-1-5 0,3 0 3 15,2-1-1-15,0-2-2 16,0 1-2-16,0-1 1 16,0-1-1-16,1 1 0 15,0 0 1-15,-1 0 1 16,0 3 0-16,0 1 0 16,0 1-1-16,0 1 1 15,0 0 2-15,0 2-1 16,0-1-1-16,-1 3 2 15,0 0 3-15,-2 0 4 16,2 0 11-16,-1 0-4 0,-3 5-15 16,-2 12 0-16,-5 5 2 15,-2 3 4-15,-1-2 4 16,-3 1-4-16,3-3-3 16,2-4 2-16,3-4-4 15,5-4 0-15,5-7-2 16,0-1 0-16,0-1 0 15,0 0 0-15,7-3 4 16,7-9-4-16,-1-3 1 16,1-1 1-16,-3-3-2 15,-1-4 1-15,-3 1-1 16,0-2 0-16,-2 3 0 16,0 4-2-16,-2 7 0 0,-2 5 2 15,0 4 0-15,1 1-1 16,1 0-2-16,3 6 3 15,2 4 14-15,3 3 2 16,0 2-4-16,4 1-3 16,1-3-2-16,4-1-5 15,4-3-2-15,4-2 0 16,3-2-2-16,5-3-6 16,3-2-71-16,3 0-125 15,0 0-385-15</inkml:trace>
  <inkml:trace contextRef="#ctx0" brushRef="#br2" timeOffset="17408.44">14355 12421 1234 0,'0'0'14'16,"0"0"109"-16,0 0-83 15,0 0-32-15,0 0 9 16,0 0-9-16,28-9-3 16,-8 3 6-16,5-1-1 15,1 0-2-15,1-1-2 16,0 1-3-16,-1-1 0 0,-2 2 0 16,-4 1-2-16,-6 2-1 15,-4 3 0-15,-1 0 0 16,-2 4 1-16,-1 12 5 15,-2 5 22-15,-1 4-17 16,1-1-8-16,1-1-1 16,4-3-1-16,1-2-2 15,4-5-27-15,3-6-93 16,-1-3-254-16</inkml:trace>
  <inkml:trace contextRef="#ctx0" brushRef="#br2" timeOffset="30762.56">3455 9757 1375 0,'0'0'20'0,"0"0"31"15,0 0-34-15,0 0-9 16,0 0-8-16,0 0 4 15,26 0 6-15,-11-7 13 16,3-2-3-16,3-1-9 0,1 4-1 16,-1 3-4-16,-5 3-4 15,-1 0-1-15,-3 1 1 16,-5 11 3-16,-2 7-3 16,-5 7 3-16,0 5-1 15,-7 4-2-15,-11 0 3 16,-1-2-5-16,-1-3 2 15,2-5 0-15,4-6-1 16,3-4 4-16,6-5-1 16,3-5-2-16,2-1-2 15,0-1-7-15,0-1 3 16,9 0 1-16,9-2 2 16,0 0 1-16,3 0-1 0,2-2 1 15,-3-3 0 1,0-2 0-16,-6 2 2 15,0 1-2-15,-5 0 2 0,-2 2-2 16,-5 0-10-16,3 0-39 16,2-1-82-16,-3 1-147 15</inkml:trace>
  <inkml:trace contextRef="#ctx0" brushRef="#br2" timeOffset="31363.53">4167 9773 1405 0,'0'0'21'0,"0"0"-2"16,0 0 4-16,0 0-23 15,0 0-9-15,0 0 9 16,21-16 2-16,-6 14-2 16,-1 2 7-16,0 0-3 15,-3 5 2-15,-4 7 0 16,-2 6 7-16,-5 4-2 16,0 4-1-16,-9 5-2 15,-9-1-3-15,-6 0-1 16,0-3-1-16,3-3 2 15,1-5 7-15,6-4-5 16,3-6 2-16,8-3-8 0,3-4-1 16,0-2-9-16,17 0 6 15,3 0 3-15,5 0 0 16,2-4-1-16,0-3 1 16,-4 0 0-16,2 1 0 15,-2-1 1-15,-6 4-2 16,0-1-3-16,-5 2-48 15,-1-1-37-15,1 0-97 16,-2 0-79-16</inkml:trace>
  <inkml:trace contextRef="#ctx0" brushRef="#br2" timeOffset="31777.48">4568 9759 1427 0,'0'0'9'16,"0"0"14"-16,0 0-21 16,0 0-2-16,0 0 0 15,0 0 2-15,34 0 12 16,-18 4 0-16,2 0 0 15,0-1-3-15,-2 2 0 16,1-3-7-16,-4 1 1 16,-4-1-4-16,-3 1 2 0,-3 0-3 15,-1 3 3-15,-2 2-3 16,0 6 6-16,-4 5 5 16,-10 5-8-16,-2 1 2 15,-4 1-5-15,1-1 2 16,-1-1 0-16,2-3 4 15,0-3-1-15,4-3-4 16,3-5 0-16,4-4-2 16,4-4-13-16,3-2-37 15,0 0-142-15,12-12-149 16</inkml:trace>
  <inkml:trace contextRef="#ctx0" brushRef="#br2" timeOffset="32194.66">4936 9796 1350 0,'0'0'52'0,"0"0"8"16,0 0-30-16,0 0-14 15,0 0-16-15,0 0 4 16,-4 50 17-16,1-27-4 15,1 2-7-15,0 3-1 16,2-4-5-16,0-4-4 0,0-6 0 16,7-5-2-1,7-3 0-15,6-6 0 0,5 0 0 16,0-4 2-16,5-11 1 16,-5-1 0-16,-3-3-1 15,-6-2 0-15,-6-1 1 16,-3-1-1-16,-7-2 1 15,0-1-1-15,-5 1 0 16,-11 1 1-16,-5 6 2 16,3 7 1-16,-2 7 28 15,-1 4-9-15,-3 0-14 16,3 9-9-16,2 7-15 16,6 2-42-16,8 1-17 15,5 0-46-15,3-2-732 16</inkml:trace>
  <inkml:trace contextRef="#ctx0" brushRef="#br2" timeOffset="32789.01">5817 9712 1285 0,'0'0'31'16,"0"0"89"-16,0 0-75 15,0 0-21-15,0 0-16 16,0 0-8-16,-23 39 0 16,22-12 3-16,1 2 14 15,0 3-1-15,0 1-5 16,0-2-3-16,0-2-3 15,0-5-5-15,0-5 0 16,2-5 1-16,2-3-1 16,-1-4 0-16,-1-4-22 15,0-3-29-15,-2 0-47 0,0 0-79 16,0-10-88-16</inkml:trace>
  <inkml:trace contextRef="#ctx0" brushRef="#br2" timeOffset="33091.71">5621 9851 1304 0,'0'0'0'0,"0"0"-5"0,0 0 5 16,62-34 25-16,-35 18 4 15,3-1 10-15,-1-2 5 16,-2-2-24-16,-1-4 2 16,-3-1-5-16,-1 1 1 15,-3 1-13-15,-4 6 1 16,-3 6-6-16,-5 4 1 16,-5 5-1-16,-2 3-3 15,0 0-60-15,0 1-88 16,0 11-99-16,-7 0-713 15</inkml:trace>
  <inkml:trace contextRef="#ctx0" brushRef="#br2" timeOffset="34723.44">13975 11950 1066 0,'0'0'26'0,"0"0"68"16,0 0 28-16,0 0-42 15,0 0-32-15,0 0-22 16,-10-11 5-16,0 11-14 16,-3 0-13-16,-6 0-3 15,-10 8 0-15,-6 5 0 16,-8 4-2-16,-6 3 1 15,-7 4 0-15,-9 6 0 16,-9 2 0-16,-5 3 0 16,1-2-4-16,8-2-3 0,9-5 4 15,10-4 3-15,10-5 0 16,10-4 1-16,11-3-1 16,11-6 0-16,5-1-2 15,4-1-10-15,1-1-94 16,13-1 22-16,6 0-65 15,3-3-127-15</inkml:trace>
  <inkml:trace contextRef="#ctx0" brushRef="#br2" timeOffset="35322.54">13287 12698 1259 0,'0'0'48'0,"0"0"-37"16,0 0 45-16,0 0-28 15,68-45 2-15,-46 38-8 16,-3 4-14-16,-2 1 1 15,-4 2-4-15,-5 0 1 16,-4 5-3-16,-4 8-2 16,0 3 5-16,-2 4-5 15,-11-2 3-15,-2 2-4 16,2-5 1-16,2-2 1 16,6-6-1-16,3-2-1 15,2-3-2-15,0-1 2 0,4-1-4 16,10 0 2-16,3 0 2 15,-1 0 0-15,-3 2 0 16,-4 2 1-16,-2 4-1 16,-7 0 0-16,0 3 1 15,0-1 1-15,-9 2 3 16,-3-1 0-16,-2-4-5 16,3 1 0-16,1-4-22 15,4-4-58-15,6 0-178 16</inkml:trace>
  <inkml:trace contextRef="#ctx0" brushRef="#br2" timeOffset="35704.48">13577 12702 1446 0,'0'0'22'16,"0"0"29"-16,0 0-41 15,0 0-6-15,0 0 5 16,0 0 0-16,73-10-3 16,-61 10-6-16,-5 0 3 15,-3 3-1-15,-4 10 0 16,0 4 3-16,-9 2 1 16,-10 2-3-16,-3 0-1 15,1-2 1-15,3-5-3 0,6-2 12 16,4-4 3-1,5-5 9-15,3 0-20 0,0-3-4 16,13 0 0-16,9 0 0 16,5 0 7-16,2 0 1 15,-1-3-4-15,0-3-3 16,-2 1 0-16,-5 1-1 16,-1 1-2-16,-3-1-10 15,-3 1-66-15,-2-2-52 16,-4 2-349-16</inkml:trace>
  <inkml:trace contextRef="#ctx0" brushRef="#br2" timeOffset="36524.619">14381 12742 523 0,'0'0'649'15,"0"0"-550"-15,0 0 49 16,0 0-89-16,0 0-32 16,0 0-10-16,-7 0-13 15,7 0-2-15,0-2 0 0,11-1 1 16,4-1 7-16,2-1-8 15,1 2 1-15,0 1-2 16,-4 1 1-16,-1 1-2 16,-3 0 1-16,-1 5 1 15,-2 8 0-15,-3 6 2 16,-2 3 26-16,-2 4-8 16,0-1-8-16,0 0-6 15,-8 0-4-15,1-4 0 16,0-2-4-16,4-4 1 15,1-1-1-15,0-7-1 16,2 0-1-16,0-6 2 0,0-1-30 16,0 0-41-16,3-1-82 15,8-10-140-15</inkml:trace>
  <inkml:trace contextRef="#ctx0" brushRef="#br2" timeOffset="37077.11">14793 12804 1172 0,'0'0'58'0,"0"0"74"15,0 0-67-15,0 0-23 16,0 0-24-16,22-54-1 15,-22 44-6-15,0 3-3 16,-4-1 4-16,-8 3 7 16,-5 3-3-16,0 2 4 15,-3 0 2-15,0 0-20 16,2 9-2-16,5 4 0 16,4-3 0-16,4 3-4 15,4-1 2-15,1-1-1 16,1-2-2-16,12 0 0 15,5-2-5-15,-1-1 0 16,1 1 2-16,-3 0 2 16,-3-1 1-16,-4 3 3 0,-4 1 1 15,-4-2 1-15,0 4 1 16,-8 1 0-16,-6 0 7 16,-3-1-2-16,-2-2-1 15,0-3 1-15,1-2 0 16,2-3 4-16,5-2 0 15,2 0 5-15,6-1-6 16,3-12-3-16,0-7-5 16,14-4-1-16,8-3-1 15,5-2 0-15,4 3-4 16,-2 4-14-16,-1 7 7 16,-5 2-18-16,-6 5-1 15,-6 1-29-15,-8 4-111 0,-3 1-158 16</inkml:trace>
  <inkml:trace contextRef="#ctx0" brushRef="#br2" timeOffset="43654.4">6327 9723 88 0,'0'0'1399'16,"0"0"-1399"-16,0 0-3 15,0 0 1-15,0 0 2 16,67-37 0-16,-46 34 0 15,-2 3-2-15,-3 0 2 16,-2 8 4-16,-5 5-3 16,-5 3 1-16,-4 2 4 15,0 4 1-15,-11-3 1 16,-1-1-4-16,-2-2 5 0,4-5 4 16,3-2-2-16,4-5-6 15,1-2-2-15,2-2-3 16,0 0-3-16,2 0-5 15,10 0 8-15,3 0-1 16,1 0 1-16,2 0 0 16,-4 0 1-16,-2 3 0 15,-3 6-1-15,-2 1 3 16,-5 3-2-16,-2 1 1 16,0 1 1-16,-2 0 3 15,-8-3 2-15,-3 0 4 16,2-3-2-16,-1-4-4 15,1 1 0-15,0-4-2 16,2-2-2-16,-1 0-2 16,2 0-16-16,2-5-28 0,2-7-40 15,4-4-174-15,0 0-427 16</inkml:trace>
  <inkml:trace contextRef="#ctx0" brushRef="#br2" timeOffset="44156.78">6584 9802 1164 0,'0'0'114'0,"0"0"-107"15,0 0 37-15,0 0-13 16,0 0-8-16,36-56 6 15,-24 47-2-15,-3 1-8 16,2 3-2-16,-3 3-3 16,-1 2-2-16,-1 0 0 15,-2 0-7-15,1 10 6 16,-1 8 0-16,-4 1-2 16,0 6-3-16,-4 0 0 15,-8 2-1-15,-1-4-3 16,-1-2-1-16,3-5-1 15,4-2 9-15,1-6 6 16,2-4-9-16,3-1-3 0,1-1-3 16,0-2-2-1,0 1-6-15,8 0 8 0,4 0 0 16,4 0 5-16,0-1 0 16,0 0-3-16,0 0 2 15,-2 0-3-15,0 0-1 16,-5 0 0-16,-2 0 1 15,-3 0-1-15,-2 0 0 16,0 0-2-16,-2 0 1 16,0 0-26-16,0 0-14 15,0 0-34-15,0-1-140 16,0-4-248-16</inkml:trace>
  <inkml:trace contextRef="#ctx0" brushRef="#br2" timeOffset="44638.49">7228 9633 1084 0,'0'0'254'0,"0"0"-200"16,0 0 25-16,0 0-38 0,0 0-4 15,0 0-14-15,-32 23-22 16,7-3-1-16,-7 2 1 16,-2 0 3-16,-2 0 6 15,2-2-3-15,2-3 10 16,9-6-7-16,9-2-7 15,7-4 4-15,5-4-7 16,2 3 0-16,0 0-6 16,11 3 1-16,6 1 2 15,1 0 1-15,0 0 2 16,3 3 0-16,-6 0 0 16,2-1 0-16,-6 2 0 0,0-2 2 15,-4 0-1 1,-1-3-1-16,-1 0 2 0,-3-1-2 15,-2-1 0-15,0-1 0 16,0 0-28-16,0-2-19 16,0-1-84-16,-4-1-315 15</inkml:trace>
  <inkml:trace contextRef="#ctx0" brushRef="#br2" timeOffset="46340.37">7353 9731 1281 0,'0'0'55'16,"0"0"39"-16,0 0-59 16,0 0-18-16,0 0-7 15,0 0-3-15,3-3-2 16,3-1-1-16,4-1 4 16,0 0 3-16,1 4-2 0,-2 1-2 15,1 0-3 1,-1 0-2-16,-2 9 5 0,-1 4-1 15,-4 4 3-15,-2 6 2 16,0 1-5-16,-9 1 3 16,-4 0-7-16,-1-2 1 15,1-2-1-15,2-3 3 16,2-4-2-16,2-4 4 16,5-3 0-16,0-2-3 15,2-1-4-15,0-2-1 16,0 1 0-16,5 1 0 15,6-2 1-15,2 2 3 16,-1-3-3-16,3-1 0 0,-1 0 0 16,-2 0 0-16,1 0 2 15,-3 0-2-15,-2 0 1 16,-3 0-3-16,0 0-18 16,-2 0-30-16,1 0 8 15,0-5-25-15,1-2-93 16,0-3-60-16,-2-3-319 15</inkml:trace>
  <inkml:trace contextRef="#ctx0" brushRef="#br2" timeOffset="46790.53">7547 9785 1140 0,'0'0'58'0,"0"0"54"16,0 0-49-16,0 0-36 15,0 0 2-15,0 0-3 16,61-43-7-16,-43 39 0 16,-1 4-2-16,0 0-8 15,-4 0 1-15,-5 10-1 16,-1 3-1-16,-5 4 2 16,-2 2-6-16,0 1-1 15,-11 0-2-15,-3 0 1 16,-2-4-1-16,5-2 2 15,2-7-3-15,6-3 1 16,3-4-1-16,0 0-5 16,5 0-6-16,11-3 7 0,4-3 2 15,0 1 2-15,-1 3 1 16,-4 2-1-16,-2 0 0 16,-5 8 0-16,-2 6 1 15,-5 0 2-15,-1 3-2 16,-2 1 3-16,-11-3 5 15,-4 0-5-15,2-2 11 16,-1-3-5-16,-1-3 2 16,3-3-10-16,1-3-1 15,4-1-1-15,5 0-53 16,4-11-34-16,0-7-209 16</inkml:trace>
  <inkml:trace contextRef="#ctx0" brushRef="#br2" timeOffset="47756.689">8072 9673 1220 0,'0'0'62'0,"0"0"70"15,0 0-68-15,0 0-40 16,0 0-15-16,0 0-8 16,-6 37 6-16,6-6 14 0,0 3 2 15,0 2-11 1,0 0-4-16,0 1-7 0,-3-8 3 16,1-3-4-16,1-9 0 15,1-6 0-15,0-3 0 16,0-5-1-16,0-3-1 15,0 0-9-15,0 0-23 16,3-5 0-16,4-8-26 16,-4-4-43-16,-1-4-47 15,0 0 44-15,-2-6-33 16,0 0-28-16,0-2 62 16,0 1 105-16,0 2 39 0,0 2 59 15,0 1 37-15,0 6-6 16,-3 5-45-16,1 3 33 15,0 3-36-15,2 5 2 16,0-1-43-16,0 1-10 16,0-2-11-16,0 0-9 15,2-2-8-15,7-3 1 16,4-1 1-16,4-4 3 16,1 2 5-16,2-2-7 15,3 3-5-15,-2 1 2 16,-2 3-1-16,-4 3-2 15,-6 1 1-15,1 2-28 16,-6 0-28-16,-4 0-72 16,0 10-80-16,0 3-7 15</inkml:trace>
  <inkml:trace contextRef="#ctx0" brushRef="#br2" timeOffset="48048.92">8129 9790 1185 0,'0'0'49'15,"0"0"0"-15,0 0 16 16,0 0-7-16,0 0-10 0,0 0-21 16,53 0-15-16,-37-4 0 15,0 0-2-15,0 0-5 16,0 1 0-16,-2-2-5 15,-4 2 1-15,0 0-1 16,-4 1-22-16,-5 1-41 16,-1 1-78-16,0 0-136 15</inkml:trace>
  <inkml:trace contextRef="#ctx0" brushRef="#br2" timeOffset="50383.227">3450 10768 1123 0,'0'0'132'16,"0"0"-19"-16,0 0-54 16,0 0-32-16,0 0-9 15,0 0 3-15,0 0 2 16,35-27-4-16,-19 11 0 16,0-1-4-16,0 0 3 15,-3 1-9-15,-4 0 1 16,-2 4-3-16,0 1-4 0,-2 5-1 15,-4 4-1-15,0 2-1 16,-1 0 3-16,2 3-3 16,1 13-6-16,1 12 6 15,-1 9 6-15,-2 4-2 16,2-1-1-16,-1-4-3 16,0-5 1-16,1-4-1 15,-1-8 0-15,0-3 0 16,1-6-1-16,-1-2-5 15,0-4-33-15,1-4-12 16,-2 0-27-16,-1 0-104 16,0 0-19-16,0-8-188 0</inkml:trace>
  <inkml:trace contextRef="#ctx0" brushRef="#br2" timeOffset="50692.42">3498 10978 1053 0,'0'0'63'0,"0"0"45"16,0 0-20-16,0 0-20 15,0 0-33-15,0 0-15 16,-13 13-10-16,13-13-1 16,0 0-1-16,4 0 10 0,8 0 3 15,2 0 0-15,5-2-1 16,2-3-7-16,2-1-7 15,1 1-3-15,0 0-3 16,-2 0 2-16,1 1-2 16,-4 0 0-16,0 2 1 15,-5 0-1-15,-2-1 0 16,-3 2-2-16,-2 0-30 16,-2-1-49-16,-3 2-145 15,-2-2-460-15</inkml:trace>
  <inkml:trace contextRef="#ctx0" brushRef="#br2" timeOffset="51651.83">4022 10664 1357 0,'0'0'26'16,"0"0"-1"-16,0 0-9 16,0 0-13-16,0 0 1 15,65-47 1-15,-48 31 2 16,-1-1 5-16,-3 1 3 15,-4 3 1-15,-4 4-5 16,-3 5 1-16,1 3-4 16,-3 1-7-16,0 0 5 15,0 14-6-15,3 7 1 0,-2 8 1 16,-1 4 2-16,0 1-1 16,0 0-3-16,0-3 0 15,0-2-1-15,0-7 1 16,0-4-22-16,0-5-4 15,0-3-10-15,0-3-27 16,0-4-6-16,0 0-40 16,0-3 6-16,0 2 5 15,-4-2-83-15,-5 0-366 16</inkml:trace>
  <inkml:trace contextRef="#ctx0" brushRef="#br2" timeOffset="51936.06">4053 10862 997 0,'0'0'95'0,"0"0"37"15,0 0-32-15,0 0-30 16,0 0-38-16,0 0-19 16,-13 3-3-16,13-3-3 15,2 0-4-15,12 0 12 16,4 0 19-16,5 0-15 16,4 0-5-16,1 0-2 15,1 0-7-15,0-3-5 16,-3 3 2-16,-1-2-2 15,-3 1 0-15,-4-2 0 16,-2 1 0-16,-2 0-17 0,-5-1-22 16,0-2-40-16,-4 0-108 15,0-2-30-15,-1 0-462 16</inkml:trace>
  <inkml:trace contextRef="#ctx0" brushRef="#br2" timeOffset="52393.49">4504 10550 1303 0,'0'0'22'16,"0"0"73"-16,0 0-42 15,0 0-30-15,0 0-14 16,0 0-6-16,0-3-1 16,0 3-2-16,7 6 0 15,3 3 5-15,3-1 1 16,5 0 5-16,2-1-7 16,1 2 4-16,1-2-5 15,-1 1-1-15,2-2-2 16,-5 0 2-16,-2 1 0 15,-5-1-2-15,-4 1 0 16,-2-1 2-16,-5 4-1 16,0 1 3-16,0 5-1 0,-9 1 1 15,-5 3 2-15,-2 1-1 16,-2 0-5-16,0-1 3 16,-2 0-1-16,1-2-2 15,3-2 1-15,2-3 3 16,5-4-4-16,3-2 0 15,5-4-1-15,1-3-3 16,0 0-27-16,0 0-16 16,0 0-80-16,10-10-57 15,5-5-100-15</inkml:trace>
  <inkml:trace contextRef="#ctx0" brushRef="#br2" timeOffset="53112.44">4957 10588 900 0,'0'0'235'0,"0"0"-192"15,0 0 100-15,0 0-63 16,0 0-29-16,0 0-14 16,-2-6-18-16,-3 17-15 0,-2 5-4 15,-1 5 6 1,1 2 14-16,1 2-10 0,2 1 2 15,0 0-5-15,4-3-6 16,0-3-1-16,0-6-1 16,8-3 0-16,4-3 0 15,6-6-1-15,0-2 0 16,6 0 1-16,-2-8 0 16,4-4 0-16,-2-1-2 15,-8-2 0-15,0 0 2 16,-5-3-1-16,-6-1 0 15,-5 0-5-15,0-2 0 0,-2 0 5 16,-12 2 2 0,-4 0 0-16,-1 4 0 0,-2 3 2 15,0 5 16-15,5 4 7 16,0 3-9-16,0 0-2 16,4 3-14-16,-1 10-1 15,3 2-5-15,2 0-18 16,3 1-8-16,3-1-24 15,2-2-54-15,0-1-80 16,0-2-93-16</inkml:trace>
  <inkml:trace contextRef="#ctx0" brushRef="#br2" timeOffset="54836.44">5801 10518 1161 0,'0'0'50'0,"0"0"20"0,0 0 3 16,0 0-31-16,0 0-22 15,0 0-4-15,0-5 4 16,0 11-15-16,-2 9-5 15,-1 6 8-15,0 6 9 16,-1 1 5-16,1 1-14 16,-1 0-5-16,1-2-1 15,0-3-1-15,1-6-1 16,2-2 0-16,0-7-1 16,0-3 0-16,0-3-20 15,0-3-24-15,0 0-67 16,0 0-70-16,0-1-88 0</inkml:trace>
  <inkml:trace contextRef="#ctx0" brushRef="#br2" timeOffset="55189.47">5658 10609 1282 0,'0'0'34'0,"0"0"21"15,0 0-31-15,0 0-18 16,0 0-6-16,0 0 0 16,4-8 8-16,8 4 36 0,4-5 0 15,4-3-15-15,4-2-8 16,0-3-7-16,-1 0-7 15,-1 1-3-15,-4 0-2 16,-3 3-2-16,-4 0 5 16,-2 4-4-16,-4 4-1 15,-1 1 0-15,-4 4-2 16,0 0-32-16,0 0-53 16,0 7-67-16,-7 5-88 15,-2 1-819-15</inkml:trace>
  <inkml:trace contextRef="#ctx0" brushRef="#br2" timeOffset="58204.41">6381 10491 1276 0,'0'0'55'0,"0"0"3"16,0 0-11-16,0 0-39 15,0 0-7-15,0 0-1 16,33-26 0-16,-17 15 0 16,-1 5 0-16,-3 2 0 15,-1 4 1-15,0 0-1 16,-3 2 1-16,-4 10 3 15,-1 4-2-15,-3 6 1 16,0 3 2-16,-10 0 2 16,-6 1-5-16,0-1 1 15,-2-4 1-15,2-3-3 16,4-4 6-16,2-3 8 16,5-4-5-16,3-3-4 15,2-1-3-15,0 0-3 0,2-2 0 16,9 1 0-16,5-1 2 15,0-1 4-15,4 0 0 16,0 0-2-16,-3 0-1 16,-3 0-2-16,-1 0-1 15,-4 0 0-15,-2 0 0 16,-5 0 0-16,1 0-10 16,-3 0-32-16,0 0-39 15,2-1-63-15,-2-6-86 16,2-1-804-16</inkml:trace>
  <inkml:trace contextRef="#ctx0" brushRef="#br2" timeOffset="58789.44">6607 10450 1205 0,'0'0'109'16,"0"0"-74"-16,0 0 42 15,0 0-58-15,0 0-9 16,0 0 3-16,20-27 4 0,-8 20-1 16,1-2-6-1,-1 3-4-15,-1 2 2 0,1 3-3 16,-4 1-2-16,0 0-1 15,-2 4 5-15,-1 10 0 16,-3 4-2-16,-2 3 1 16,0 3 2-16,-8 0-6 15,-5-2 0-15,0-3-2 16,2-6 0-16,4-2 3 16,0-5-2-16,5-3-1 15,2-2 0-15,0-1-4 16,2 0-6-16,12-1 7 0,6-5 2 15,-2 0 1 1,2 4 1-16,-3 2-1 0,-4 0 0 16,-3 4-1-16,-3 5 1 15,-3 3 0-15,-2 2 0 16,-2 2 1-16,0-1-2 16,-7 0 2-16,-4-2 2 15,-3-2-2-15,0-2 0 16,0 0 1-16,1-3-2 15,4-1 0-15,0-2 1 16,2-2-1-16,3-1-1 16,-1 0-11-16,5 0-15 15,0-2-24-15,0-6-73 16,0 1-39-16,0-1-124 16</inkml:trace>
  <inkml:trace contextRef="#ctx0" brushRef="#br2" timeOffset="60509.55">7199 10416 845 0,'0'0'293'0,"0"0"-266"16,0 0 66-16,0 0-35 15,0 0-16-15,0 0-11 16,-9-2-8-16,-3 3-12 16,-8 9 1-16,-1 0-1 15,-4 3-2-15,-2 2-1 16,-1 0 1-16,8-1-3 16,0-3-3-16,6-3 0 0,6-3 0 15,5-2-1 1,3-1-2-16,0 1-2 0,0 0-5 15,8 0 7-15,5 1 0 16,0 2 0-16,3-1 2 16,-1 0-2-16,-1 2-2 15,-2-2 2-15,-1 1 2 16,-2 0-2-16,-2 0 0 16,-2 0 0-16,0 0 2 15,-2-1-2-15,0 2 0 16,-1-1 3-16,0-1-3 15,1 1-3-15,1-1-3 16,-1 1-40-16,1-1-70 16,1-1-48-16,1-2-147 0</inkml:trace>
  <inkml:trace contextRef="#ctx0" brushRef="#br2" timeOffset="61670.49">7531 10487 1108 0,'0'0'51'16,"0"0"18"-16,0 0-12 15,0 0-25-15,0 0-13 16,0 0 7-16,4-4 2 16,-1 0 9-16,0-2 1 15,1 0-10-15,-2-1-11 16,-1-1 0-16,-1-1-7 15,0-2-1-15,0-1-6 16,-1 1 3-16,-8-1-5 0,0 0 3 16,-3 3-2-16,-1 1-1 15,1 4 3-15,-1 3-3 16,-1 1 3-16,2 0-4 16,-1 9 0-16,1 4 0 15,1 7-4-15,2 1 2 16,3 3 2-16,4-3-2 15,2-4 1-15,0-4-1 16,0 1-1-16,6-5 3 16,5-1-1-16,3 0-1 15,1-2 2-15,0 0 0 16,-2 1 0-16,1 2-2 16,-3 2 2-16,-4 0 2 15,-5 4-1-15,-2 1-1 0,0 1-1 16,-2 2 1-1,-10-1 3-15,-3-1 0 0,-2-3-2 16,2-2-1-16,2-5 2 16,3-4-1-16,1-2 2 15,6-1 1-15,-1 0 1 16,4-7-1-16,0-7-4 16,0-5-6-16,9-4 3 15,1-2 2-15,3-3 1 16,1 3-1-16,1 2 1 15,-1 1-1-15,-1 5 0 16,1 3 1-16,-2 3-1 0,-1 4 1 16,-3 1-1-16,-1 3-6 15,-2 2-39-15,0 1-54 16,-3 0-157-16,-2 0-368 16</inkml:trace>
  <inkml:trace contextRef="#ctx0" brushRef="#br2" timeOffset="62638.45">8108 10378 1034 0,'0'0'130'16,"0"0"-109"-16,0 0-16 15,0 0 17-15,-4 75 29 16,4-41 0-16,0 2-16 16,2-2-8-16,-2-3-18 15,0-3-3-15,0-3-6 16,0-5 0-16,0-7 1 16,0-3 2-16,0-5-3 0,0-4 0 15,0-1-1 1,1 0 1-16,6-8 0 0,0-4-28 15,-1-3-26-15,-3-3-34 16,-1-2-10-16,-2-2-44 16,0-1-78-16,-2-3-292 15</inkml:trace>
  <inkml:trace contextRef="#ctx0" brushRef="#br2" timeOffset="62923.32">8104 10470 399 0,'0'0'356'16,"0"0"-217"-16,0 0 18 15,-30-60-50-15,29 56 15 16,0 3-43-16,1 0-38 15,0-1-28-15,0 0-4 0,8 0 15 16,3-2 8-16,5 1-14 16,2-1-2-16,3-1 0 15,-1 1-8-15,3 0-4 16,-3-1-1-16,-2 2-2 16,-4 0-1-16,-5 2 0 15,-4 1-1-15,-5 0-21 16,0 0-63-16,0 2-39 15,-9 8-39-15,-7 3-162 16</inkml:trace>
  <inkml:trace contextRef="#ctx0" brushRef="#br2" timeOffset="63244.08">8121 10550 1128 0,'0'0'88'0,"0"0"-70"16,0 0 56-16,0 0-33 16,0 0-7-16,0 0 2 15,17 2-3-15,-8-2 0 16,3 0-10-16,1 0 3 16,-1 0-12-16,2 0-9 15,-1 0-1-15,-3 0-3 16,1 0-1-16,-4 0 0 0,-3 0 0 15,-1 0-32 1,-3 0-49-16,0 0-151 0,0 0-209 16</inkml:trace>
  <inkml:trace contextRef="#ctx0" brushRef="#br2" timeOffset="65428.61">3602 11300 1201 0,'0'0'48'0,"0"0"32"16,0 0 14-16,0 0-55 15,0 0-4-15,0 0 0 16,-17-13-6-16,10 13-12 16,0 0 10-16,-2 0-16 15,2 7-8-15,-1 6-3 16,1 4-2-16,4 2-1 0,0 4 2 16,3-2-3-1,0-1 3-15,5-3-3 0,7-3 2 16,5-2-9-16,0-5-14 15,5-4 15-15,-1-3-6 16,0 0 7-16,-3 0 4 16,0-8-7-16,-4 1 2 15,-1-3 1-15,-5 0 7 16,-4-3 2-16,-2 1 0 16,-2-3 0-16,0-2 2 15,-3-2-1-15,-8-3 0 16,-5 0-1-16,0 3-1 0,-2 4 1 15,3 3 1-15,1 5 2 16,3 5 14-16,2 2-4 16,1 0-13-16,-1 3-3 15,2 9-21-15,3 6-32 16,0 0-107-16,3-3-84 16,1-2-745-16</inkml:trace>
  <inkml:trace contextRef="#ctx0" brushRef="#br2" timeOffset="67010.429">4314 11271 1382 0,'0'0'2'0,"0"0"44"15,0 0 8-15,0 0-39 16,0 0-15-16,0 0-4 16,-14 60 4-16,11-32 2 15,-1-4 4-15,1-2-3 16,3-3 0-16,0-4-2 16,0-3 1-16,4-4-2 15,6-5-3-15,1-1 2 16,3-2 1-16,2 0 0 0,-2-4 0 15,2-5 2-15,-3 1-2 16,-6-3 3-16,-1 0 3 16,-5-2 6-16,-1-2 0 15,0-2 0-15,-9-3-4 16,-4 0-3-16,-4-1-4 16,-1 4 4-16,4 5-3 15,0 4-1-15,6 4-1 16,3 3-1-16,5 1-15 15,0 0-32-15,0 0-59 16,7 5-41-16,9 1 19 16,2-2-32-16,3-4-254 15</inkml:trace>
  <inkml:trace contextRef="#ctx0" brushRef="#br2" timeOffset="67339.039">4474 11278 663 0,'0'0'74'0,"0"0"75"0,0 0-24 15,0 0-60-15,0 0 2 16,0 0 8-16,47 3 14 16,-21 3-33-16,4 1-27 15,2 0-11-15,0-2-5 16,-3 0-6-16,-2-1 0 16,-2-1 5-16,-8-3-9 15,-6 1-3-15,-4-1 0 0,-3 0 3 16,-4 2 6-1,0 0 12-15,0 3 6 0,0 5 4 16,-9 5-16-16,-7 4-3 16,-2 3-6-16,-3 0-4 15,1-1 5-15,2-2-7 16,4-1 0-16,1-5 0 16,6-3 0-16,3-5-22 15,4-3-25-15,0-2-80 16,7 0-98-16,8-8-151 15</inkml:trace>
  <inkml:trace contextRef="#ctx0" brushRef="#br2" timeOffset="67698.35">4868 11307 1304 0,'0'0'31'16,"0"0"25"-16,0 54 17 15,0-30-37-15,0 1-15 16,2-1-3-16,5-3-14 16,0-2 1-16,4-4-4 15,-1-3 1-15,4-7-2 16,1 1 0-16,-1-6-1 16,4 0 0-16,0 0 1 15,1-8 3-15,-1-4-3 16,-2-3 0-16,-3 0 4 0,-2-4-2 15,-8-2 9 1,-3-1-2-16,0 0-4 0,-14 1-1 16,-2 4-1-16,-4 4 2 15,-1 7-3-15,1 6-2 16,-1 0-2-16,1 4-29 16,4 10-17-16,5 3-33 15,4-1-175-15,5-1-815 16</inkml:trace>
  <inkml:trace contextRef="#ctx0" brushRef="#br2" timeOffset="68359.45">5629 11223 1108 0,'0'0'145'0,"0"0"-118"16,0 0 78-16,0 0-60 15,0 0-30-15,0 0-12 16,11 33 10-16,-7-2 19 15,-2 1 6-15,-2 5-9 16,0-6-11-16,0 0-6 16,0-8-6-16,0-4-2 15,0-5-4-15,-2-5 2 0,2-6-3 16,0-2 2-16,0-1 0 16,0 0 5-16,0 0 1 15,0-10 3-15,0-8-8 16,0-6-2-16,0-6 2 15,0-3-2-15,0-5 0 16,0 0 0-16,4 0 0 16,2 5 0-16,1 10 0 15,1 5-2-15,3 8-6 16,-1 5 6-16,3 1 0 16,1 4 0-16,0 0 0 15,-1 0-2-15,-1 0-29 16,-3 6 10-16,-2 2-34 0,-5 0-60 15,-2 1-126 1,0-1-288-16</inkml:trace>
  <inkml:trace contextRef="#ctx0" brushRef="#br2" timeOffset="68629.73">5635 11345 391 0,'0'0'732'0,"0"0"-702"15,0 0 61-15,0 0-21 16,0 0-20-16,0 0 3 16,45 27 2-16,-22-27-22 15,2-2-9-15,2-8-15 16,-3 1-4-16,-1 0-2 16,-6 1-3-16,-7 4 0 0,-4 1-1 15,-5 3-27-15,-1 0-67 16,-2 0-114-16,-13 3-866 15</inkml:trace>
  <inkml:trace contextRef="#ctx0" brushRef="#br1" timeOffset="75790.08">306 11687 948 0,'0'0'21'0,"0"0"23"16,0 0-1-16,0 0 1 15,0 0-7-15,0 0 2 16,-7-1 11-16,2 1-32 16,-1 0 13-16,0 0 26 15,0 0-25-15,-1 1-4 16,2 2 9-16,3-3-18 15,0 1-4-15,2-1 0 16,-2 0-5-16,2 0-5 16,0 0-5-16,0 0 0 15,0 0-6-15,0 0-1 16,4 0 6-16,8 0 1 0,2 0 0 16,4 0 0-16,4 0 1 15,8-3-1-15,1 1 4 16,1-1-4-16,3 0 2 15,-4 0-1-15,-3 1-1 16,4-1 3-16,0 2-1 16,-3 0-1-16,1 0 0 15,1 0 0-15,-1 0 0 16,-2 1 1-16,-1 0-2 16,0 0-1-16,1 0 1 15,1 0 0-15,-4 0 0 16,2 0 1-16,3 0 1 15,-1 0-4-15,2 0 4 16,0 0-1-16,0 2-1 0,1-1 0 16,-2-1 0-16,2 1 0 15,0-1 1-15,0 0-1 16,2 0 0-16,0 0 0 16,2 0 1-16,1-2-1 15,-5 0-1-15,-2 2 1 16,-6 0-1-16,-3 0 1 15,0 0 0-15,-3 0 0 16,0 0 0-16,-2 0 0 16,-1 3 0-16,-1 0 1 15,0-1-2-15,-1 1 1 16,4-1 0-16,-2 1 0 16,-1 0 0-16,3-1 1 0,-4 0-1 15,0 0 0-15,-1 0-1 16,-1 1 2-16,0-1-1 15,-1 1 0-15,3-1-1 16,4-1 1-16,3 0 0 16,2-1-1-16,1 1 3 15,0-1-4-15,3 0 4 16,-2 0-4-16,1 0 3 16,0 0-1-16,2 0 0 15,0 0 0-15,-3 0 0 16,3-1 0-16,-2-1 0 15,-1 1 0-15,2 0 1 0,1 0 0 16,0-1-2-16,5 2 2 16,0 0-1-16,0 0 0 15,3 0 0-15,-4 0-1 16,-4-2 0-16,1 2 1 16,-3 0 0-16,-1 0 0 15,-3 0 0-15,0 0 0 16,-1 0 0-16,1 0 0 15,-1 0 0-15,3 0 0 16,-1 0 0-16,2 0-1 16,-2 0 1-16,3-2 0 15,-2 0 1-15,0 0-1 16,2-1-1-16,-3 2 1 0,-1-2 1 16,-1 3-1-16,-1 0-1 15,-1 0 1-15,3 0 1 16,-3 0 0-16,4 0-1 15,-1 0 0-15,2 0 0 16,1 0 0-16,-1 0 0 16,1 0 0-16,0 0 0 15,-1 3 0-15,4 0 1 16,0-1-1-16,1 0-2 16,1 1 2-16,-1-1 2 15,4 0-2-15,-3 1 0 16,3-1 0-16,-2 0-1 15,-1 1 1-15,0-1-1 0,-1 2 1 16,2-2 0 0,1 1 0-16,0-1 0 0,0 2 0 15,0-2-1-15,0 2 0 16,-2-1 1-16,1 0 0 16,-1-1 2-16,3 1-2 15,-2 0 0-15,2 0 0 16,0-1 0-16,0-2 0 15,1 2 0-15,-1-2 0 16,3 0 1-16,-1 0-1 16,0 0 0-16,0 0 0 15,2 0 0-15,2 0 0 0,0 0 1 16,0 0-1-16,3 0-2 16,-5 0 2-16,3-3 0 15,1-1 0-15,0 0 0 16,3-1 0-16,-2-2 0 15,2 3-1-15,-2-2 1 16,0-1 0-16,0 2 1 16,-3 0-1-16,0-1-2 15,-2 2 2-15,1 0 2 16,-2 0-2-16,4 1 0 16,-3-1 0-16,1 1 0 15,1-1 0-15,1 0 1 16,4 1 0-16,1 0-2 15,-1-1 0-15,-2 0 1 16,-1 1 0-16,-1 1 0 0,0-4 0 16,0 4 0-16,2-3 0 15,2 1 0-15,2-1-2 16,2-1 2-16,-1-1 0 16,2 1 2-16,-2-1-2 15,4 1 0-15,-2-2 0 16,-2 3 0-16,1-1 0 15,-3 0 0-15,1 3 1 16,0-2-1-16,-1 3 1 16,-1-1-1-16,-2 1 0 15,-1 0-1-15,-3 0 0 16,-3 0 1-16,-1 0 0 0,-4 0 0 16,3 1 0-16,0 0 0 15,-1 0 0-15,0 0-2 16,-2-1 2-16,2 1 1 15,-1-1 0-15,-2 2-1 16,-1-2 0-16,2 1 0 16,-2 0 0-16,0-1 0 15,-1 2 0-15,2-2 0 16,-1 2 0-16,-1 0 1 16,0 0-1-16,2 0 0 15,-1-1 0-15,0 1 0 16,2 0 1-16,1-1-2 15,2 1 0-15,2 0 1 16,3-2 2-16,1 2-2 0,-4-1-1 16,1 0 0-16,-4-1 1 15,4 2 0-15,-1-2 0 16,2 2 0-16,2-1 0 16,-1 0 0-16,2 0 0 15,0-2-1-15,0 2 1 16,2-1 0-16,1 0 1 15,2 0-1-15,1 0 0 16,1 1 0-16,2-1 1 16,-1 1-1-16,1 1 0 15,2-1 0-15,2-1 1 16,3 2 0-16,-1 0-1 0,-4 0-2 16,1 0 1-16,-2-1 1 15,0 1 0 1,3 0-1-16,-4 0 1 0,0 0 0 15,-3 0 0-15,0 0 1 16,-1 0-1-16,-1 0 0 16,1 0 0-16,-1 0 1 15,0 0-1-15,-2 0 0 16,0 0 0-16,2 0 0 16,1 1 0-16,0-1 0 15,0 0 0-15,-3 0 0 16,-2 0 0-16,-2 0 0 15,1 0 0-15,0 0 0 16,1 0-1-16,1 0 0 0,2 0 1 16,-3 0 1-16,1 0-1 15,-1 0 2-15,0 0-2 16,0 0 0-16,0 0 0 16,-1 0 2-16,1 0-1 15,-1 0 1-15,-1 0-2 16,1 0 1-16,0 0 2 15,2 0-2-15,1 0 0 16,4 0 0-16,-3 0 1 16,1-1-2-16,-2-1 0 15,-1 1 0-15,0-1 1 16,-2 1-1-16,3-1 0 0,-3 1-1 16,0-1 2-16,-4 1-1 15,-1 0 1-15,-3-1 0 16,-3 0-1-16,0 2 0 15,-3-3 3-15,0 1-1 16,-1 0 0-16,0 0-2 16,0-2 4-16,-1 3-4 15,-1-2 1-15,0 0-1 16,-4 1-1-16,2 0 1 16,-3 1 3-16,1-1-3 15,-3 2 0-15,2-1 0 16,-2 1 0-16,-1-2 1 15,1 1-1-15,0 0 0 0,1-1 0 16,2 0 1 0,1 2-1-16,0-2 0 0,2 0-1 15,1 1 2-15,-1 0 0 16,1 0-1-16,-4 0 0 16,0 1 0-16,-1 0 0 15,0 0 1-15,0 0-1 16,-1 0 0-16,0 0 0 15,1 0 0-15,0 0 0 16,0 0 0-16,2 0 0 16,1 0 0-16,1 3-1 15,1 0 1-15,-1-1 0 0,0 3 2 16,-1-2-1-16,-2 0-1 16,1 0 0-16,-1 0-1 15,-1 1 2-15,2-2-1 16,-2 2 0-16,2 0 0 15,0-2 0-15,0 1 0 16,-2-1 0-16,-1 1 0 16,-1-1 0-16,-4 0 0 15,-3 0-1-15,-6 0-22 16,-1 0-96-16,-18-2-292 16</inkml:trace>
  <inkml:trace contextRef="#ctx0" brushRef="#br1" timeOffset="77546.429">419 11860 1093 0,'0'0'285'0,"0"0"-269"16,0 0 15-16,0 0-30 15,0 0 2-15,0 0 3 16,0 0 7-16,46-42 4 16,-32 38 3-16,-4 2-8 15,0 1-4-15,-3 1-4 16,0 0 4-16,-3 5-3 16,-1 7 1-16,-3 5 0 15,0 3-1-15,-3 3-1 16,-8-1-3-16,0 1 3 15,-3-4-3-15,0 0 2 16,2-3 0-16,-1-3-2 0,4-4 2 16,0-3 1-16,5-2-4 15,1-2 2-15,3 1-2 16,0 0-2-16,12-2 1 16,1 1 1-16,6 0 1 15,-4-1-1-15,1 0 4 16,0-1-2-16,0 0-2 15,0 0 2-15,-5 0 0 16,1 0-1-16,-3 0-1 16,-2 0 0-16,0 0 0 15,-5 0 0-15,2 0-3 16,-2 0-39-16,-1-2-51 0,0 0-152 16</inkml:trace>
  <inkml:trace contextRef="#ctx0" brushRef="#br1" timeOffset="81245.62">262 12445 1388 0,'0'0'15'0,"0"0"8"0,0 0 20 16,0 0-20-16,0 0-18 16,0 0 2-16,0 0-4 15,-6-13-2-15,8 4 1 16,9 0 0-16,1 0 3 15,1 2-2-15,-4 3-3 16,1 4 0-16,-2 0 6 16,0 0-4-16,0 11 1 15,-1 5-1-15,-4 3-2 16,-3 4 1-16,0 1 0 16,-7-1-1-16,0-3-1 15,0-3-2-15,2-3 3 16,1-3 0-16,3-5 0 15,1-3 0-15,0 0 0 16,0 0-3-16,0-1 1 16,1 1 1-16,6-2-1 0,4 0 0 15,3-1 1-15,-1 0 1 16,1 0 0-16,0 0 0 16,4-3-1-16,1-1 1 15,-4 1-1-15,-4 0 0 16,-6 1-2-16,-1 1-37 15,-1 0-48-15,0-3-33 16,-2-1-78-16,2 0-365 16</inkml:trace>
  <inkml:trace contextRef="#ctx0" brushRef="#br1" timeOffset="91717.239">747 12319 918 0,'0'0'0'15,"0"0"64"-15,0 0 36 16,0 0-33-16,0 0 2 16,0 0 2-16,22-15-1 15,-22 15 12-15,0 0-23 16,0 0-29-16,0 0-13 0,0 3 4 16,-4 6-6-16,-5 3-11 15,-5 4-2-15,-1 0 0 16,-2-1 1-16,1 2 3 15,1-4 2-15,3-2-4 16,5-4-4-16,1-2 1 16,3-5-1-16,3 0 0 15,0 0 0-15,0 0-1 16,0 0-2-16,0 0-1 16,0 2-1-16,0 2-1 15,0 2 2-15,9 3 4 16,3 3 0-16,-1 5 0 15,5 0 2-15,-2 0-2 0,1 1 0 16,-2-3 1-16,-2 0 0 16,-2-4-1-16,-1-2 0 15,-1-2 0-15,-2-2-1 16,-3-2 0-16,1-2 1 16,-1-1-3-16,-2 0-40 15,2 0-22-15,-2-5-86 16,3-10-69-16,-1-4-486 15</inkml:trace>
  <inkml:trace contextRef="#ctx0" brushRef="#br1" timeOffset="92170.42">909 12309 1135 0,'0'0'100'0,"0"0"-7"15,0 0-29-15,0 0-50 16,0 0 15-16,0 0 15 16,18 34-8-16,-14-19-9 15,-1 2-11-15,-3-2 2 16,0-2-4-16,0-2-4 16,0-4-6-16,0-7 0 15,0 0 0-15,0 0-4 16,0 0-2-16,1 0 0 0,2 0-2 15,1-3-8-15,3-4 12 16,3 1 0-16,0 1 0 16,1 5 2-16,-1 0-1 15,0 6 0-15,1 9 0 16,-2 0 2-16,-5 2 0 16,1 0-3-16,-3 0 3 15,-2-1 2-15,0 0 4 16,0-3-4-16,-7-1 2 15,1-3-2-15,-4 0-2 16,-1-3-1-16,0-2-2 16,-1-3-5-16,-1-1-9 15,-1 0-29-15,-2-9-24 0,2-6-59 16,1-4-123-16,-3-1-252 16</inkml:trace>
  <inkml:trace contextRef="#ctx0" brushRef="#br1" timeOffset="92462.62">817 12296 1191 0,'0'0'102'0,"0"0"-87"15,0 0 19-15,0 0-30 0,0 0 57 16,0 0-11-16,46 0-15 15,-26 0-15-15,3-2 1 16,-2-5-9-16,2-1-7 16,-4-2 0-16,-2 1-3 15,-3 0-1-15,-5 4-1 16,-2 2 0-16,-3 1-2 16,-3 2-30-16,-1 0-91 15,0 0-161-15,-1 8-667 16</inkml:trace>
  <inkml:trace contextRef="#ctx0" brushRef="#br1" timeOffset="95067.26">2547 8772 1046 0,'0'0'36'0,"0"0"4"16,0 0 53-16,-68-30-19 15,47 27-9-15,1 3-9 16,-5 0-21-16,1 0-12 16,-2 0 5-16,-2 9-18 15,-1 2 3-15,4 2 0 16,-1 1-5-16,1 2-7 16,3 3 0-16,2 1 0 0,1 1-1 15,3 2 3-15,0 3-2 16,5 0 1-16,0 2 0 15,4 3-1-15,2-2 1 16,3 1-1-16,2-1-1 16,0 0 2-16,0-2-2 15,0-2 0-15,0 1 1 16,7-1 0-16,-1 0-1 16,0 0 0-16,1-1 1 15,-1 0-1-15,3-2 0 0,0 1 0 16,1-3 0-16,1-1 1 15,2-1 1-15,1 0 0 16,6-2-1-16,1-1 5 16,4 0-3-16,6-3 0 15,2-3 0-15,1-1 3 16,-2-4-3-16,0-1 2 16,-1-3-1-16,1 0-1 15,0 0-1-15,2-5 2 16,0-3-3-16,-2-3 2 15,0 1-1-15,-3-3-1 16,-3-1 0-16,-1-1 0 16,-3 0 1-16,-3 0-2 15,-1-3 1-15,-2 2 0 16,-3-4 1-16,-3-1-2 0,1-2 1 16,-2 0 1-16,-2-2-2 15,-3 1 2-15,-1-2 2 16,-1 1 0-16,-2-1 0 15,0-1 0-15,0 0-3 16,0 0 3-16,0-2-2 16,-9 0 0-16,2 1 0 15,-4-1 2-15,-1 4-4 16,3-1 0-16,-4 2 0 16,-1 3 2-16,3 3-1 15,-3 3-1-15,2 3 1 16,-3 1 2-16,-1 2-2 0,-2 2 3 15,-1 1-4-15,-2 4 0 16,-1 1 0-16,-3 1-3 16,0 0-2-16,4 0-4 15,-1 0 1-15,6 0-5 16,2 0-18-16,5 1-23 16,3 1-20-16,1 0-140 15,4 2-243-15</inkml:trace>
  <inkml:trace contextRef="#ctx0" brushRef="#br1" timeOffset="100170.12">2133 11905 927 0,'0'0'36'0,"0"0"85"16,0 0-65-16,0 0 0 16,0 0-21-16,0 0 3 15,0 0 13-15,-2-5 5 16,2 5-9-16,0 0-12 16,0 0-9-16,0 0-5 15,0 0-2-15,0 0-5 16,0 0-1-16,0 0 2 15,0 0-12-15,0 6-3 16,0 7-2-16,0 6 2 16,0 5 2-16,0 1 3 15,0-1-4-15,0 0 0 16,0-3-2-16,0-1 2 0,0-3 1 16,0-4-2-16,0-3-1 15,0-3 1-15,0-4 1 16,0-1-1-16,0-2 0 15,0 0-1-15,0 0 0 16,0 1 0-16,0-1-20 16,0 0-6-16,0 0-3 15,0 0-14-15,0 0-66 16,0-5-146-16,-2-3-54 16</inkml:trace>
  <inkml:trace contextRef="#ctx0" brushRef="#br1" timeOffset="100602.32">1969 11992 1016 0,'0'0'89'16,"0"0"-65"-16,0 0 11 16,0 0-13-16,0 0-14 15,0 0 2-15,23-23 1 16,-9 10 8-16,7 1 39 15,3-1-25-15,-1-3 4 16,2 1-9-16,0 1 0 16,-1 1-11-16,-3 2-8 15,0 3-6-15,-5 1-1 16,-5 5-2-16,-6 0 1 16,-3 0-1-16,0 1 0 15,-2 1 4-15,0 0-1 0,0 0-3 16,0 0-29-1,0 1-137-15,-4 4-184 0</inkml:trace>
  <inkml:trace contextRef="#ctx0" brushRef="#br1" timeOffset="108662.86">3502 11973 941 0,'0'0'113'16,"0"0"-51"-16,0 0-6 15,0 0-23-15,0 0-7 16,0 0 12-16,0 0 36 16,-1 0 1-16,1 0-27 15,0 0-13-15,0 0-12 0,0 0-7 16,-1 0-5-16,1 0-2 15,0 0-1-15,0 0-6 16,-2 0 3-16,2-2-3 16,0 0-2-16,0 2 0 15,0-2 1-15,0 1 0 16,0 1 0-16,0 0-1 16,0 0 0-16,0 0 0 15,0 0 0-15,0 0 0 16,0 0 1-16,0 0-1 15,0 0 0-15,0 0-1 16,0 1-4-16,0 9-4 16,0 0 9-16,0 5 1 0,2-2 0 15,0 2 0-15,1-3 1 16,-3-2-2-16,2-1 1 16,-2-5-1-16,1-2-1 15,-1 0 1-15,1-2 0 16,-1 0-1-16,0 0 0 15,1 0-1-15,3 0-2 16,-1 0 3-16,3-4 1 16,3-2 0-16,-2 2 0 15,0-2-2-15,-2 5 0 16,1 1 0-16,-1 0 0 16,0 0-1-16,1 1 1 15,-1 6 2-15,0 1 0 16,-1 1 0-16,1 1 0 0,-5 0-1 15,2 0 1-15,-2 3 0 16,0-1 1-16,0 1-2 16,-2 2 2-16,-5 0-1 15,-2-1 1-15,1 0 2 16,-3-1 0-16,4-3 0 16,-1-2 1-16,3-2-3 15,-2-2 4-15,3-1-4 16,-1-1 3-16,1-2-1 15,1 0-3-15,-2 0-3 16,1-2-17-16,1-4-2 16,1 0-19-16,0 0-13 0,0-1-42 15,2 0-44-15,-2-1-38 16,0 1-493-16</inkml:trace>
  <inkml:trace contextRef="#ctx0" brushRef="#br1" timeOffset="109106.79">3453 11979 1125 0,'0'0'49'0,"0"0"46"15,0 0-37-15,0 0-23 16,0 0 1-16,0 0-5 16,0 0-7-16,0 0-14 15,0 0 0-15,0-1 1 16,0 0-7-16,0 1-4 15,4-2 1-15,7 0-1 16,4-2 4-16,0-1 0 16,3 3 0-16,-2-4-3 15,-1 5 1-15,-2-2 2 0,-2 1-3 16,-4 1 0 0,-3 0 0-16,-1 1 0 0,-3 0-1 15,0 0 0-15,0 0 0 16,0 0-11-16,0 0-48 15,0 0-125-15,0 0-61 16</inkml:trace>
  <inkml:trace contextRef="#ctx0" brushRef="#br1" timeOffset="110839.26">4167 12046 1218 0,'0'0'51'15,"0"0"59"-15,0 0-45 0,0 0-41 16,0 0-14-16,0 0-10 16,-2 9 1-16,2 5 7 15,0 5 23-15,0 2-8 16,0 3-4-16,-3-3-2 15,1-1-13-15,0-3-2 16,2-5-2-16,0-4 1 16,0-5-2-16,0-2 0 15,7-1-5-15,3 0 0 16,5-4 6-16,3-7-1 16,1 1 1-16,-1 1 0 15,0 4-1-15,-4 3 1 16,-1 2 1-16,-3 6-1 0,-1 10 1 15,-4 3-1-15,-3 3 4 16,-2 1-2-16,0-2 2 16,-1-2-2-16,-7-2-1 15,0-5 1-15,-3-1-2 16,4-4 0-16,0-2 0 16,0-5-17-16,1 0-18 15,-1 0-41-15,2-8-97 16,-1-5-48-16,-1-4-299 15</inkml:trace>
  <inkml:trace contextRef="#ctx0" brushRef="#br1" timeOffset="111164.98">4172 12116 1153 0,'0'0'96'0,"0"0"-9"15,0 0-43-15,0 0-37 16,0 0 2-16,0 0 15 16,43-45 0-16,-25 36-8 15,-2 0-16-15,1 2 2 16,-2 1-2-16,-2 1-5 16,-3 2-129-16,-1 1-133 15</inkml:trace>
  <inkml:trace contextRef="#ctx0" brushRef="#br1" timeOffset="111501.29">4354 12002 1331 0,'0'0'36'0,"0"0"57"15,0 0-72-15,0 0-21 16,0 0 0-16,0 0 0 15,23 13 8-15,-10-4 13 16,4 2 0-16,1-1-12 0,2-2 5 16,1 0-8-1,0-2-3-15,0-1 1 0,-2 1 3 16,1-4-4-16,-6 0-2 16,0 0 0-16,-5-1 1 15,-3 0-2-15,-3 0 0 16,-2 0 1-16,-1 0 1 15,0 1 3-15,0 5-3 16,0 4 6-16,-1 7 6 16,-9 4-3-16,-1 1-4 15,-2 3-6-15,-1-2 0 16,1 0 0-16,-1-4 0 16,3-3-2-16,1-4 1 0,3-3 0 15,1-2-2 1,3-5-13-16,1-1-37 0,2-2-10 15,0 0-81-15,0-3-143 16</inkml:trace>
  <inkml:trace contextRef="#ctx0" brushRef="#br1" timeOffset="112002.07">4711 12048 1247 0,'0'0'93'0,"0"0"-11"0,0 0-33 16,0 0-25-16,0 0-11 16,0 0-13-16,0 13 1 15,0 2 13-15,0 2 5 16,2 6-3-16,0-2 0 15,1 0 0-15,4 1-12 16,0-6-1-16,4-1 0 16,0-4-3-16,1-2-3 15,1-5 3-15,1-2 0 16,0-2 0-16,0 0 0 16,-1-4 0-16,0-7 0 15,-4-4 0-15,-1-5 2 0,-2-2 1 16,-1-2-3-16,-3-1 0 15,-2-1 0-15,0 1-5 16,-4 2 3-16,-6 2 2 16,-1 5 2-16,0 5 3 15,-1 4 12-15,1 4 7 16,0 3-7-16,0 0-4 16,-1 0-13-16,1 9 0 15,0 5-1-15,3 1-6 16,1 3 3-16,3-2-23 15,2 1-12-15,2 1-20 16,0-2-25-16,0-1-130 16,0-4-110-16</inkml:trace>
  <inkml:trace contextRef="#ctx0" brushRef="#br1" timeOffset="113691.42">5195 11977 1161 0,'0'0'59'0,"0"0"-2"16,0 0 13-1,0 0-26-15,0 0-6 0,0 0-13 16,4-14 4-16,-4 14 0 16,1 11-12-16,4 6-14 15,-1 6 12-15,-1 5 5 16,0 2-4-16,-2-1-8 15,0-1-4-15,-1-1-3 16,0-5-1-16,2-4 1 16,0-4-2-16,0-6 1 15,1-3-11-15,-1-3-23 16,0-2-13-16,0 0-57 16,-1-5-41-16,0-7-87 15,-1-2-449-15</inkml:trace>
  <inkml:trace contextRef="#ctx0" brushRef="#br1" timeOffset="114027.51">5067 12044 1297 0,'0'0'37'16,"0"0"5"-16,0 0 1 0,0 0-39 16,0 0-1-16,0 0 16 15,24-14 13-15,-8 5-4 16,2-3-6-16,0 0-11 16,3-1-3-16,-2-2 1 15,-1 2-3-15,-4 3-4 16,-3 3-2-16,-4 1 1 15,-3 4-1-15,-1 0 0 16,-3 2-2-16,0 0-13 16,0 0-38-16,0 0-81 15,0 6-168-15,0-1-756 16</inkml:trace>
  <inkml:trace contextRef="#ctx0" brushRef="#br1" timeOffset="118390.23">5629 11944 1129 0,'0'0'105'16,"0"0"-40"-16,0 0 7 0,0 0-48 16,0 0-2-16,0 0-6 15,0 0-4-15,-15 16 0 16,15-13 6-16,-1-1 0 16,1 2-6-16,0 1 0 15,0 1 2-15,-1 3-5 16,1-1-2-16,0 2 4 15,0 0-9-15,0-2 4 16,0 0-2-16,0-1-4 16,3-5 0-16,2 2-1 15,-1-2 1-15,0-1 0 16,3-1 1-16,2 0-1 16,0 0 1-16,5 0-1 0,-1-5 1 15,1-2-1 1,0 4 0-16,-3 2 0 0,-2 1 0 15,-1 0 0-15,-2 9 0 16,3 6 0-16,-9 4 5 16,0 1 6-16,0 2-3 15,0 1-1-15,-9-2-1 16,1-3-3-16,-2-2 1 16,3-4-1-16,-2-5 1 15,3-3-1-15,1-4-3 16,0 0 0-16,-1 0-24 15,0-11-20-15,0-6-2 0,1-4-50 16,3-2-28 0,-3-2-24-16,1 1-76 0,-1 0-424 15</inkml:trace>
  <inkml:trace contextRef="#ctx0" brushRef="#br1" timeOffset="118671.48">5624 11978 828 0,'0'0'199'0,"0"0"-115"15,0 0 40-15,0 0-26 16,0 0-20-16,0 0-26 16,-11-3-21-16,11 2-14 15,0 1-1-15,0-3-8 16,1-1-3-16,9-3 0 16,3 0 10-16,5-2-3 0,1 1-3 15,-1 0-5-15,-2 1-2 16,-2 2 0-16,-2 1-2 15,-2 2 0-15,1 2-4 16,-3 0-31-16,-1 0-37 16,-3 0-113-16,1 0-44 15,-2 0-202-15</inkml:trace>
  <inkml:trace contextRef="#ctx0" brushRef="#br1" timeOffset="119095.27">5931 11853 898 0,'0'0'82'15,"0"0"88"-15,0 0-23 0,0 0-36 16,0 0-43-16,0 0-24 16,0-7-17-16,0 10-14 15,-2 10-3-15,-6 7-5 16,0 7 17-16,-1 6 3 15,1 3 0-15,2 1-9 16,-1-1-9-16,7-2-1 16,0-5-6-16,0-3-2 15,7-5 1-15,3-4 1 16,3-4-2-16,3-6 0 16,0-2 1-16,2-5-1 15,0 0 0-15,1-4 1 16,-4-10-7-16,1-3 4 0,-6-4 1 15,-2-3 0-15,-5 3-6 16,-3 4-4-16,0 4 13 16,0 6 0-16,-5 5 13 15,-8 2 14-15,-6 0-13 16,-3 2-11-16,-4 11-3 16,0 5-3-16,2-1 1 15,6-1-13-15,5-1-33 16,3-3-30-16,10-5-70 15,0-2-167-15</inkml:trace>
  <inkml:trace contextRef="#ctx0" brushRef="#br1" timeOffset="120774.27">6493 11860 1161 0,'0'0'74'15,"0"0"-6"-15,0 0 48 16,0 0-72-16,0 0-7 16,0 0-18-16,-23 13-14 15,7-1-2-15,-6 1-2 16,-3 1 2-16,-1 0-2 16,0 0 2-16,-2 0-1 15,5-4 2-15,5 0 0 16,6-5 6-16,6-2 4 15,4-1-9-15,2-2-4 0,0 0-1 16,0 0-9 0,4 0 5-16,8 3 4 0,3 2 0 15,6 3 0-15,0 4 0 16,-1 0 1-16,2 2 0 16,-3 3 5-16,-4-3-2 15,-2-1-4-15,-5-1 4 16,-2-1-4-16,-2-2 3 15,-2-1-1-15,-2-4 0 16,1-2-2-16,-1-1-7 16,0-1-22-16,1 0-31 15,-1 0-91-15,3-5-183 16</inkml:trace>
  <inkml:trace contextRef="#ctx0" brushRef="#br1" timeOffset="121276.37">6725 11869 1114 0,'0'0'54'16,"0"0"56"-16,0 0 6 0,0 0-45 16,0 0-21-16,0 0-13 15,0-12-1-15,0 12-21 16,0 0-9-16,0 11-3 16,-4 5-2-16,-3 6 12 15,0 5 6-15,-2-1-4 16,0 1-10-16,0-4-1 15,3-3-4-15,2-4 1 16,2-4-1-16,2-4 0 16,0-1-3-16,0-3 2 15,3-4 0-15,12 0-1 16,2 0 2-16,6 0 0 16,1-3 1-16,1-1-1 15,0-2 0-15,-2 4 1 16,-3-2-1-16,-3 4-1 0,-6 0-19 15,-4 0-12-15,-5 0-4 16,-2 0 3-16,0 0-17 16,0 0-51-16,-12 0-70 15,-3 0-48-15,1 0-148 16</inkml:trace>
  <inkml:trace contextRef="#ctx0" brushRef="#br1" timeOffset="121605.51">6771 11908 1054 0,'0'0'166'15,"0"0"-86"-15,0 0 43 16,0 0-81-16,0 0-18 16,0 0-24-16,0 7 1 15,3 11 17-15,1 2 15 16,-2 4-12-16,0-1-6 15,0-2-5-15,-2 2-2 16,0-3 1-16,0-1-6 16,0-2-1-16,0-3-1 15,0-2-2-15,0-4 1 16,0-2 0-16,0-3 0 16,0-1-13-16,0-2-34 15,0 0-3-15,0 0-13 0,0-7-98 16,7-7-79-1,0-3-503-15</inkml:trace>
  <inkml:trace contextRef="#ctx0" brushRef="#br1" timeOffset="122060.73">6933 11870 1250 0,'0'0'54'0,"0"0"60"0,0 0-64 15,0 0-33-15,0 0-12 16,0 0-2-16,10 39 28 16,-7-17 0-16,-3-3-5 15,0 0-17-15,0-2 1 16,0-3-9-16,1-5 0 15,2-2 1-15,0-4-2 16,3-2-2-16,2-1 2 16,3 0 0-16,3 0 0 15,2-6 1-15,-1 1-2 16,1 1 1-16,-4 4 0 16,1 0-1-16,-3 4 1 15,-1 8 1-15,0 3 1 0,-7 4 8 16,0-2-1-16,-2 1-1 15,0 1-7 1,-2-4 3-16,-7 0-1 0,-2-3 0 16,-1-2-1-16,-1-3-2 15,1-3-3-15,1-4-28 16,-2 0-38-16,0-7-45 16,0-9-143-16,-1-2-218 15</inkml:trace>
  <inkml:trace contextRef="#ctx0" brushRef="#br1" timeOffset="122373.89">6891 11908 1293 0,'0'0'49'0,"0"0"38"15,0 0-60-15,0 0-23 16,0 0 12-16,0 0 9 15,64-27-6-15,-41 18-7 16,2 2-2-16,0-2-10 16,-2 0 1-16,0 2-1 15,-5 1-1-15,-3 1-25 16,-3 4-46-16,-5 0-125 16,-5 1-158-16</inkml:trace>
  <inkml:trace contextRef="#ctx0" brushRef="#br1" timeOffset="123889.42">7529 11875 969 0,'0'0'77'16,"0"0"6"-16,0 0 11 15,0 0-19-15,0 0-10 16,0 0-10-16,0-22-20 16,0 22-8-16,0 0 1 15,0 4-25-15,0 10-2 16,0 5 12-16,0 4 3 16,2 2-3-16,-2-1-7 15,0-2-6-15,0-2 3 16,0-2-3-16,2-4 1 15,0-3-1-15,1-5 0 16,-3-2-3-16,2-2 3 16,-2 0-9-16,1-2-7 0,-1 0-1 15,0 0 6-15,1-3-4 16,-1-6-18-16,3-5-6 16,-3-2-6-16,0-1-20 15,0-5-15-15,0 0 40 16,-4-3 8-16,-2 1 16 15,0 1 16-15,4 2 0 16,-1 2 3-16,3 3 25 16,0 5 28-16,0 3 3 15,0 3-22-15,7-2-1 16,2 1-20-16,3 2 12 16,1 1-5-16,1 1-7 0,-1 0-7 15,2 1-6 1,-2 1 1-16,0 0-3 0,-1 0-1 15,-3 0 0-15,-1 0-45 16,-3 1-23-16,-2 3-34 16,-3 3-68-16,0-1-303 15</inkml:trace>
  <inkml:trace contextRef="#ctx0" brushRef="#br1" timeOffset="124210.56">7517 11938 85 0,'0'0'1101'16,"0"0"-1067"-16,0 0 66 16,0 0-25-16,0 0-55 15,0 0-7-15,7 0 8 16,4 0 3-16,2 0-1 15,1 0-8-15,0 0-4 16,0 0-2-16,-4-1-8 16,0 0 0-16,-3 1-1 15,-3 0 0-15,-1 0-2 16,-3 0 2-16,0 0-42 0,0 0-55 16,0 4-67-1,-11 3-172-15</inkml:trace>
  <inkml:trace contextRef="#ctx0" brushRef="#br1" timeOffset="125657.27">3567 12525 681 0,'0'0'368'0,"0"0"-268"16,0 0 16-16,0 0-37 15,0 0-25-15,0 0 3 16,0-3-34-16,0 3-6 16,0 0 4-16,-3 10-8 15,-4 5-10-15,-6 6 2 16,-1 6-1-16,-2-1 2 16,-2 2 2-16,0 0 4 15,2-5-1-15,2-2-3 16,5-6-4-16,2-5-1 15,3-3-1-15,2-5-2 16,2 0 0-16,0-2-1 0,0 0-1 16,0 0-5-1,11 0 5-15,5 0 2 0,7 0 0 16,2-2-1-16,2-1 1 16,2-1 0-16,-1 2 1 15,-3-1-2-15,-2 3 2 16,-5 0-2-16,-5 0-3 15,-2 0-11-15,-3 0-2 16,-3 0-17-16,-1 0-14 16,-4 0-34-16,0 0-52 15,0 0-16-15,0 0-103 16,0 0-476-16</inkml:trace>
  <inkml:trace contextRef="#ctx0" brushRef="#br1" timeOffset="125990.38">3651 12621 918 0,'0'0'307'16,"0"0"-262"-16,0 0 60 16,0 0-72-16,0 0-12 15,0 0-20-15,0 12 0 16,0 5 16-16,0 4 8 15,0 1-7-15,0 4-1 16,0 1-9-16,0-2 1 16,-4-1-1-16,1-2-4 15,-1-3 0-15,1-4-2 0,3-2-2 16,-2-6 0-16,2-2-1 16,0-1 0-16,0-4 1 15,0 2-33-15,0-2-17 16,0 0-16-16,0 0-44 15,0 0-58-15,0-6-196 16</inkml:trace>
  <inkml:trace contextRef="#ctx0" brushRef="#br1" timeOffset="128335.13">4245 12514 995 0,'0'0'59'0,"0"0"9"15,0 0 31-15,0 0-40 0,0 0-26 16,0 0-8 0,-10 12-7-16,6 3 2 0,2 3 23 15,-1 0-7-15,-1-1-18 16,2 1 1-16,-1-2-3 16,3-1-8-16,0-2-6 15,0-1 0-15,0-3-2 16,3-2 2-16,4-2-4 15,2-1 1-15,2-1 1 16,4-1 0-16,0-1 4 16,2 0-4-16,-2-1-2 15,-2 0 2-15,-1 0 0 16,-4 2-13-16,-1-2-27 16,-2 1-20-16,-3 0-32 15,-2-1 1-15,0 0-23 0,0 0 19 16,0 0-140-16</inkml:trace>
  <inkml:trace contextRef="#ctx0" brushRef="#br1" timeOffset="128662.26">4293 12573 1095 0,'0'0'79'0,"0"0"64"15,0 0-73-15,0 0-57 16,0 0-10-16,0 0 11 0,-5 53 21 16,7-29-16-1,2 0 7-15,-3 0-15 0,-1-1-5 16,0-1-2-16,0-2 2 16,0-2-1-16,0-3-3 15,0-2-2-15,0-5 0 16,0-3 0-16,0-3 0 15,0-2-22-15,0 0-32 16,0 0-49-16,7-9-10 16,2-7-66-16,0-5-303 15</inkml:trace>
  <inkml:trace contextRef="#ctx0" brushRef="#br1" timeOffset="129071.29">4429 12547 1178 0,'0'0'71'0,"0"0"51"15,0 0-51-15,0 0-60 16,0 0-8-16,0 0-2 16,16 10 15-16,-9-2 19 15,4 1-16-15,3-3-12 16,2 1 2-16,2-3 0 15,0-1-5-15,2-1 3 16,-1-1-2-16,-1 1-4 16,-4-2 1-16,1 0-2 0,-5 0 0 15,-1 0 0-15,-4 0 0 16,-3 1 1-16,-1 3-1 16,-1 0 1-16,0 2 1 15,0 4 1-15,0 1 4 16,-8 3-2-16,-3 1-3 15,-1 1 1-15,-4 0-1 16,3 1-2-16,-1-2 0 16,1 0-1-16,3-1 1 15,-1-4 1-15,4-2-1 16,5-4-2-16,2-2-35 16,0-2-20-16,0 0-96 0,0-1-123 15,7-11-113-15</inkml:trace>
  <inkml:trace contextRef="#ctx0" brushRef="#br1" timeOffset="129512.25">4718 12579 1320 0,'0'0'27'0,"0"0"30"15,0 0-25-15,0 0 5 16,0 0-3-16,12 60-4 0,-6-40-15 16,-1 1-7-16,3-2 6 15,0-3-10-15,1-1 0 16,0-5-4-16,0-2-1 16,3-3 0-16,-1-3-1 15,3-2 2-15,-1 0 0 16,3 0 0-16,0-12 2 15,-2-1 0-15,0-2-1 16,-3-1 3-16,-2-4 1 16,-4-1 0-16,-3-4-2 15,-2 2-1-15,0-1 0 16,-7 3 1-16,-4 5 0 0,-1 4-1 16,-4 7 9-16,2 5 2 15,-4 0 8-15,0 0-17 16,0 10-4-16,0 4-1 15,4 4-5-15,3 2-22 16,6 1-27-16,3 1 3 16,2-3-105-16,0-2-121 15</inkml:trace>
  <inkml:trace contextRef="#ctx0" brushRef="#br1" timeOffset="130102.4">5278 12561 304 0,'0'0'908'0,"0"0"-870"15,0 0 116-15,0 0-88 16,0 0-41-16,0 0-16 15,-5 5-9-15,5 13 6 16,5 6 24-16,-1-1-15 16,1 2 0-16,-3-4-3 0,1-2-9 15,-1-2-1-15,0-3-2 16,1-3 0-16,-2-3 0 16,1-4-2-16,-1-2-26 15,1-2-14-15,-1 0-28 16,1 0-58-16,-1-12-40 15,-1-2-75-15</inkml:trace>
  <inkml:trace contextRef="#ctx0" brushRef="#br1" timeOffset="130439.5">5150 12576 1226 0,'0'0'52'16,"0"0"24"-16,0 0-13 15,0 0-53-15,0 0-10 16,0 0 0-16,28-23 4 16,-7 13 5-16,1-3 8 15,3 0-2-15,0-2 5 16,0-1-16-16,2 0 8 15,-2 1-7-15,-2 1-3 16,-5 3-1-16,-5 4-1 16,-5 1 1-16,-4 4-2 0,-2 2-3 15,-2 0-34-15,0 0-38 16,0 0-120-16,-2 6-142 16</inkml:trace>
  <inkml:trace contextRef="#ctx0" brushRef="#br1" timeOffset="133362.17">5803 12530 1081 0,'0'0'57'0,"0"0"62"16,0 0-50-16,0 0-33 16,0 0-19-16,0 0-9 15,0 0-6-15,0 16 3 16,0 0 27-16,0 1 4 15,0 3-9-15,0-2-8 16,-4-1-11-16,-1 1 7 16,-1-4-8-16,1-3-3 15,3-2-2-15,0-3-1 16,-1-5 0-16,3 1-1 0,0-2 2 16,0 0-2-16,0 0 1 15,0 0-1-15,0 0-4 16,10 0 3-16,0 0 1 15,2 0 1-15,2 0 0 16,-1 0-1-16,1 0 0 16,-1 0 1-16,-1 0-1 15,-3 0 0-15,2 0 0 16,-3 0-4-16,-2 0-11 16,-1 0-13-16,-3 0-10 15,-2 0-11-15,2 0-17 16,1 0-13-16,-3-3-28 15,0-2-36-15,0 1-94 0,0-2-544 16</inkml:trace>
  <inkml:trace contextRef="#ctx0" brushRef="#br1" timeOffset="133722.21">5862 12578 1014 0,'0'0'65'16,"0"0"-4"-16,0 0 29 15,0 0-35-15,0 0-13 16,0 0-12-16,-4-12-10 16,4 12 3-16,0 0 11 0,0 2-16 15,0 8-13-15,0 4 0 16,2 4 29-16,0 3-11 15,1 1-3-15,-3 2-13 16,0-3-4-16,2-2 1 16,-2 0-2-16,0-3-2 15,0-1 5-15,0-3-3 16,0-2-2-16,0-5 0 16,0-2-2-16,0-2-4 15,1 0-31-15,0-1-18 16,2 0-49-16,0-4-72 15,1-11-134-15</inkml:trace>
  <inkml:trace contextRef="#ctx0" brushRef="#br1" timeOffset="134252.319">5999 12506 1244 0,'0'0'44'15,"0"0"73"-15,0 0-81 16,0 0-36-16,0 0 1 0,0 0 4 16,0 54 16-16,0-34 0 15,0 0-6-15,0-2-3 16,0-3-3-16,0-2-3 15,0-5-3-15,0-3-2 16,0-2 1-16,0-3-2 16,1 0 0-16,3 0 0 15,3 0 1-15,4-1-1 16,5-10 2-16,0-2-1 16,3-3-1-16,-2 5 0 15,2 3 0-15,-3 6-1 16,0 2 1-16,-3 2 0 15,1 12 0-15,-3 3 2 0,-3 4 3 16,-2 2-1 0,-6-2 2-16,0 0-2 0,0-2-1 15,0 0-1-15,-3-2 2 16,-5-2-2-16,-2-4 1 16,-3 0 0-1,1-3-1-15,-1-3-2 0,-1-2 3 16,1-3-3-16,-1 0-14 15,2-3-23-15,3-10-29 16,2-2-59-16,2-1-72 16,1-1-57-16</inkml:trace>
  <inkml:trace contextRef="#ctx0" brushRef="#br1" timeOffset="134568.849">5959 12552 1329 0,'0'0'13'0,"0"0"96"16,0 0-62-16,0 0-41 15,0 0-5-15,0 0-1 16,15-15 2-16,1 10-1 15,3 1 7-15,0-2 6 16,1 2-6-16,1-2-5 0,-2 3 2 16,1-1-5-16,-6 2 0 15,-1-2 0-15,-3 4 0 16,-1 0-1-16,-2 0-44 16,-1 0-114-16,-1 0-193 15</inkml:trace>
  <inkml:trace contextRef="#ctx0" brushRef="#br1" timeOffset="135306.44">6639 12495 1011 0,'0'0'132'16,"0"0"-45"-16,0 0 56 16,0 0-71-16,0 0-41 15,0 0-3-15,2 0-6 16,-11 0-8-16,-5 2-13 16,-8 6-1-16,-4 4-1 0,-3 1 1 15,-3 0 0 1,0 1 0-16,2-3 0 0,4 0 1 15,5-3 0-15,10-3 0 16,6-3-1-16,3-1 0 16,2 0-1-16,0 2-7 15,9-1 5-15,11 3 3 16,3 3-2-16,2-1 2 16,0 1 0-16,0 2 3 15,-2-3-3-15,-2 3 0 16,-4 0-1-16,-1-2 2 15,-4 0-1-15,-3-1 0 16,-4-1 1-16,-2-1 0 16,-2-2 1-16,1 0-1 0,-2-1 0 15,0 0-1-15,0-2-34 16,0 0-56-16,0 0-134 16,2-1-359-16</inkml:trace>
  <inkml:trace contextRef="#ctx0" brushRef="#br1" timeOffset="152065.4">6805 12399 1044 0,'0'0'114'16,"0"0"-15"-16,0 0 16 15,0 0-29-15,0 0-36 16,0 0-12-16,-7-3 4 15,7 3-6-15,0-2-14 16,0 2-1-16,0-1-13 0,0 1-5 16,0-1-3-1,0 1-1-15,5-2-5 0,8 1 6 16,10-5 0-16,2 1 0 16,0-2 0-16,2 1 0 15,0 1 1-15,-6 3-1 16,-3 1-2-16,-4 1 2 15,-4 0 0-15,-2 0 0 16,-3 8 1-16,-1 8 2 16,-4 6-2-16,0 8-1 15,0 4 3-15,0 4-2 16,-6-4 0-16,-1-1 0 16,2-5-1-16,1-4 0 0,2-4 1 15,1-6 0 1,1-2 0-16,0-2-1 0,0-4 0 15,0-2 0-15,0-1 0 16,0-1-1-16,0-2 1 16,0 0 0-16,0 0-1 15,0 0-8-15,0 0-19 16,0 0-30-16,0-5 2 16,0-6-67-16,2-3-96 15,4-2-117-15</inkml:trace>
  <inkml:trace contextRef="#ctx0" brushRef="#br1" timeOffset="152830.17">7241 12514 1030 0,'0'0'86'15,"0"0"-37"-15,0 0-5 16,0 0 39-16,0 0-28 16,0 0-25-16,31-33-10 15,-25 22 2-15,-3 0-1 0,1 1-4 16,-2-2-8-16,-2 0-2 15,0 0-2-15,0 2-2 16,-2 3 2-16,-7 1-2 16,0 2 13-16,-4 4 5 15,-2 0 1-15,-3 0-2 16,0 11-15-16,0 2 2 16,2 0 5-16,2 1 5 15,5 0-10-15,2-4-4 16,3 1-2-16,3-2-1 15,1-2-4-15,0 2 0 16,0-3 2-16,8-2 0 0,4-1-2 16,2-1 4-1,3 1-5-15,-1-3-2 16,0 3-1-16,-3 1-2 0,-2 0 2 16,-1 5 8-16,-3 0 0 15,0 4 0-15,-1 2 0 16,-5 0 0-16,-1 2 2 15,0 0-1-15,-3 1-1 16,-8-3 3-16,1-1 1 16,-1-2 5-16,-2-4 10 15,1-1-8-15,1-4-4 16,0-2-3-16,2-1 6 16,-1 0-4-16,4-10-6 0,-1-7-5 15,4-3-4 1,3-4 2-16,0 0-1 0,1-1 4 15,10 4 3-15,2 2-2 16,-1 2 3-16,3 2-1 16,-2 1 1-16,0 1 0 15,-2 1 0-15,-1 3-12 16,-3 1-13-16,-3 2 11 16,-2 1-12-16,-2 1-16 15,0 1-67-15,0 2-111 16,-6 1-461-16</inkml:trace>
  <inkml:trace contextRef="#ctx0" brushRef="#br1" timeOffset="153534.16">7742 12367 1147 0,'0'0'73'0,"0"0"67"16,0 0-37-16,0 0-65 16,0 0-8-16,0 0-20 15,-11 6-7-15,11 15 7 16,0 8 19-16,4 3 9 16,1 3-10-16,-2-1-9 0,-1-2-8 15,1-4-8 1,-2-4-1-16,2-5 0 0,-3-7-2 15,2-5 0 1,-1-4-2-16,-1-3 1 0,3 0-27 16,-1-3-36-16,1-15-11 15,-1-6-97-15,-2-2-126 16</inkml:trace>
  <inkml:trace contextRef="#ctx0" brushRef="#br1" timeOffset="153849.67">7552 12421 975 0,'0'0'426'16,"0"0"-386"-16,0 0 4 16,0 0-21-16,0 0 7 15,0 0-17-15,-1 0-6 16,15-5-1-16,9-8 5 15,6-2 6-15,3-5-2 16,0-1-10-16,-4 2 0 16,-3 2-3-16,-5 2-2 15,-5 2 0-15,-3 7 1 16,-7 3-1-16,-3 3 0 16,-2 0-1-16,0 0-28 15,0 3-18-15,-6 9-54 0,-6 1-243 16</inkml:trace>
  <inkml:trace contextRef="#ctx0" brushRef="#br1" timeOffset="156377.62">14799 12951 1095 0,'0'0'246'0,"0"0"-233"0,0 0 8 15,0 0-19-15,0 0-2 16,0 0 21-16,9-2 1 15,-6 4-2-15,4 1 4 16,-1 3 0-16,1 0 7 16,3 2-12-16,2-1-7 15,2 1 2-15,0 3 2 16,0 1-6-16,2 1-6 16,0-1-2-16,3 1 2 15,2 0-2-15,1-2-2 16,4-1 1-16,0 0 0 15,3-4-1-15,1 1 2 16,1-2-3-16,0-1 3 0,1-1-1 16,-1-2-1-16,-2-1 1 15,-2 0-1-15,-1 0 0 16,-3 0 0-16,1 0 1 16,1-1 0-16,-2-4-1 15,2-1 0-15,0-1 1 16,0-2-2-16,-2 0 2 15,0-3-1-15,-4-1 0 16,1 0 0-16,-2-5 0 16,-2 2-1-16,1 0 1 15,-3-1 0-15,0 3 0 16,-1-1 1-16,-1 2-1 16,-2-2-1-16,0 0 1 0,0-1 1 15,-1 0-1 1,-1-2 0-16,0-4-2 0,-2-3 1 15,-1 0-1-15,-2-2-1 16,1 0 1-16,-2 3 0 16,-1-2 2-16,-1 1 0 15,0 3 0-15,0 3 0 16,0 1 0-16,0 2 0 16,0 2 0-16,0 1 0 15,0 3 0-15,0 4 0 16,0-1 0-16,-1 3 0 15,0 1 2-15,0 2-2 16,1-1 0-16,-2 2 1 16,2 0-1-16,0 0 0 0,0 0 0 15,0 0 0-15,0 0 0 16,0 0 0-16,0 0 0 16,0 0-1-16,0 0 1 15,0 0 0-15,0 0 0 16,0 0 0-16,0 0 0 15,-3 0 0-15,-1 0-1 16,-3 0-11-16,-2 0 2 16,-4 0 7-16,-2 0 0 15,-5 8 1-15,-2 1 2 16,1 1 0-16,0 0 0 16,3-2-1-16,3-3 2 15,7-2 1-15,4-2-1 16,4-1 6-16,0 0-6 0,0 0-1 15,7-6-7-15,13-10 6 16,4-2 0-16,2-4 1 16,-1 0-8-16,-3 2-6 15,-3 2 0-15,-4 2 7 16,-2 5 4-16,-6 1 3 16,-1 4-2-16,-3 2 2 15,-3 2 0-15,2 2 1 16,0 0-2-16,3 0 1 15,4 11 0-15,2 5 2 16,2 5 8-16,1 2 7 16,-1 0-6-16,1-2-4 15,3-2-3-15,-2-3-3 0,1-1 0 16,1-3-1-16,-2-2 0 16,-2-4 0-16,-1-1 0 15,-2-2 1-15,-1-1-2 16,0-2 1-16,-3 0-7 15,-1 0-17-15,-3 0-7 16,-2 0-33-16,0 0-62 16,0 0-108-16</inkml:trace>
  <inkml:trace contextRef="#ctx0" brushRef="#br1" timeOffset="157794.75">15072 12982 1007 0,'0'0'96'0,"0"0"-3"16,0 0-44-16,0 0 17 16,0 0-17-16,0 0-29 15,-39-2-3-15,32 2-8 16,1 0-2-16,-2 0 6 15,-2 0-4-15,-1 6-7 16,-3-1 3-16,2 1-5 16,-4 2 0-16,0-1 2 15,-1-1-1-15,1 1 0 0,0 1 2 16,2-4-2 0,0 1-1-16,5-2 2 0,3-3-2 15,3 0 4-15,1 0-2 16,2 0-2-16,0 0 2 15,0 0-2-15,0 0 0 16,0 0 0-16,0 0-1 16,0 0 0-16,0 0 0 15,0 1-1-15,0 3-1 16,0 2 3-16,6 5 6 16,4 1 15-16,-1 3 7 15,0 0-8-15,2 1-9 16,-2-1-5-16,0-1-5 15,-2-3-1-15,0 0 1 16,-2-1 0-16,-1-3 0 0,-2-1-1 16,-1-2 0-16,0-2-5 15,-1 1-37-15,0-3-25 16,0 0-118-16,0 0-223 16</inkml:trace>
  <inkml:trace contextRef="#ctx0" brushRef="#br1" timeOffset="160850.357">14601 13215 1144 0,'0'0'86'15,"0"0"30"-15,0 0-67 16,0 0-14-16,0 0-3 16,0 0-21-16,0 0-10 15,-7 23 9-15,7-2 11 16,-1 3 8-16,1 0-12 16,-3-1-2-16,0-1-4 15,2-2-1-15,-2-5-2 16,3-3-3-16,0-5-3 15,0-1 0-15,0-3-2 16,2-1 0-16,6-2-2 0,6 0 1 16,5 0 1-16,2 0-2 15,2-2 2-15,-3-1-2 16,-2-1-12 0,-4 4-16-16,-3-2-6 0,-3 2-18 15,-2 0-20-15,-4 0-42 16,0 0-28-16,-2 0-27 15,0 0-190-15</inkml:trace>
  <inkml:trace contextRef="#ctx0" brushRef="#br1" timeOffset="161177.479">14687 13308 1021 0,'0'0'122'16,"0"0"-18"-16,0 0-28 15,0 0 3-15,0 0-45 16,0 0-29-16,-4-1-1 16,4 12 39-16,2 3-4 15,0 1-12-15,1 2-6 16,-3 2-6-16,0-1-4 16,0-1-8-16,0 1 2 15,0-2-2-15,-3-5-3 16,-1-1 0-16,4-4 0 15,0-2 0-15,0-3-1 16,0-1-34-16,0 0-19 16,0 0-21-16,2-2-95 0,8-10-30 15,2-2-371-15</inkml:trace>
  <inkml:trace contextRef="#ctx0" brushRef="#br1" timeOffset="161606.21">14839 13301 1141 0,'0'0'145'0,"0"0"-46"16,0 0-73 0,0 0-5-16,0 0 33 0,0 0-16 15,3 44-8-15,-2-29-6 16,1 0-7-16,-1-2-2 15,1-3-11-15,0-3-3 16,2-4 1-16,0 1-2 16,-2-2 0-16,1-2-4 15,4 0 0-15,2 0 4 16,4-6-1-16,-1-1 1 16,0 4-5-16,-1 0 2 15,-4 3-1-15,0 0 0 16,-1 6 4-16,0 7 2 15,-1 4 6-15,-3 4 7 16,-2-3-6-16,0 2-1 0,0-2 1 16,0-2-3-16,-2-2 0 15,-3-4-2-15,0-3 0 16,2-1-2-16,-3-2 1 16,-1-1-2-16,0-3-2 15,-4 0-16-15,1 0-32 16,-2-7-28-16,1-3-32 15,2-3-105-15,0-2-70 16</inkml:trace>
  <inkml:trace contextRef="#ctx0" brushRef="#br1" timeOffset="161921.37">14785 13312 1147 0,'0'0'77'0,"0"0"51"16,0 0-52-16,0 0-15 15,0 0-16-15,0 0-24 16,-17-7-1-16,17 7-7 16,0 0-6-16,0 0-6 15,2 0 0-15,12 0 2 16,3-3 1-16,4 0-1 15,-2 0-2-15,0-1-1 16,-2 2 0-16,0-2 0 16,-3 1-39-16,-2 1-37 0,-3 1-147 15,-5-1-332-15</inkml:trace>
  <inkml:trace contextRef="#ctx0" brushRef="#br1" timeOffset="162933.26">15560 13278 1248 0,'0'0'96'0,"0"0"1"16,0 0-89-16,0 0-4 16,0 0-3-16,0 0 1 15,11 0 0-15,0 0 8 16,3 0-1-16,-1 0-2 15,1 0-3-15,0 0-3 16,-3 0-1-16,-1 4 3 16,-2 3-2-16,-3 2 1 15,-1 1 3-15,-3 3 9 16,-1 3 5-16,0-1-5 16,0 1-6-16,-5-1 9 0,-1 0-6 15,0-3 1 1,2-3-3-16,1-1-1 0,2-2-2 15,1-2-3-15,0 0-2 16,0-1-1-16,0-3-3 16,0 1 0-16,0-1 0 15,0 0-16-15,0 0-26 16,0 0-17-16,7-3-64 16,1-8-82-16,1-2-248 15</inkml:trace>
  <inkml:trace contextRef="#ctx0" brushRef="#br1" timeOffset="163675.31">15983 13297 304 0,'0'0'924'16,"0"0"-826"-16,0 0-40 16,0 0-51-16,0 0 35 15,0 0-18-15,16-31-5 16,-15 23-8-16,0-1-1 0,-1 1-2 16,0-5-3-1,0 1-3-15,0-1 1 0,-3 2-2 16,-6 2-1-16,1 2 6 15,-1 4 13-15,-3 2 4 16,0 1-2-16,-3 0-14 16,-3 2-4-16,-1 7 2 15,2 4-3-15,0 1 3 16,4-1-1-16,4 0-1 16,4 0-3-16,3-1 0 15,2 1-4-15,0-4 3 16,1 0 1-16,9-2-3 15,3-1 1-15,2-4 0 0,2-1 0 16,2 0-3 0,0 0-3-16,-1 1 0 0,-3 2 5 15,-2 0 0-15,-5 3 1 16,-2 2 0-16,-3 0 2 16,-3 3 0-16,0-1 1 15,0 1-1-15,-9 2 2 16,-3-3 0-16,-4-1 4 15,0-2-3-15,-1-2 5 16,0-3 2-16,2-2-4 16,2-1-4-16,0 0-1 15,4-3 4-15,3-9-5 16,5-4-23-16,1-2 5 16,2-2 10-16,15 1 8 0,3 1-2 15,2-1 2 1,2 4 0-16,-1 2 0 0,-1 0-1 15,-4 4 1-15,-2 1 1 16,-6 3-1-16,-4 1 0 16,-3-1-1-16,-3 0-4 15,0 0-9-15,0-1-20 16,-12-2-52-16,-2-1-126 16,-2 0-219-16</inkml:trace>
  <inkml:trace contextRef="#ctx0" brushRef="#br2" timeOffset="171117.22">8118 12467 1452 0,'0'0'29'16,"0"0"-5"-16,0 0-18 15,0 0 1-15,0 0-7 16,0 0 1-16,31-12 0 15,-16 4 2-15,0-3-1 0,-3-2-1 16,-5 1 1 0,-3 0 1-16,-4 1-1 0,0 0 0 15,-2 3 0-15,-9 0-1 16,-1 5 1-16,-3 3 3 16,1 0 7-16,0 2-2 15,3 11 3-15,2 4-5 16,1 4-1-16,2 2-2 15,4 0 4-15,2 0 2 16,0-4 0-16,0-3-4 16,4-1-3-16,7-6-4 15,1-3 0-15,1-2-2 16,2-1 2-16,0-3 0 16,3 0 0-16,-2 0-2 0,0-3-2 15,-2-3-20 1,-3 0-10-16,-6 1-3 0,-1 3-15 15,-2-4-72-15,-2 1-120 16,0 0-245-16</inkml:trace>
  <inkml:trace contextRef="#ctx0" brushRef="#br2" timeOffset="171654.449">8284 12415 1023 0,'0'0'93'0,"0"0"-9"16,0 0-26-16,0 0-1 16,0 0-16-16,0 0-13 15,18-15 2-15,-8 14-10 16,1 1-9-16,2 0-1 16,1 4 3-16,0 7 1 15,-3 5 3-15,-2 2-4 16,-5 1 2-16,-3 0-7 15,-1 0 0-15,0-1 1 16,-1-2-3-16,-5-3 4 16,1-3-5-16,1-4 0 15,2-3-2-15,2-3-1 16,0 0 0-16,0 0-2 0,0-12 0 16,4-6-18-16,7-8 8 15,-1-3 1-15,1-1-12 16,1 2-2-16,-3 5 12 15,-2 4 4-15,-1 7 6 16,-4 5 1-16,-2 1 0 16,0 5 2-16,0 1 2 15,0 0 17-15,0 0 13 16,0 7-18-16,-6 7-15 16,1 6 2-16,-1 4 9 15,2 0-1-15,3-2 1 16,1-1-1-16,0-3-7 15,0-3-4-15,2-3-1 16,7-4 1-16,-1-3-8 16,4-5-23-16,3 0-18 0,3-4-32 15,2-10-167-15,-4-3-569 16</inkml:trace>
  <inkml:trace contextRef="#ctx0" brushRef="#br2" timeOffset="173020.84">8635 12367 1179 0,'0'0'105'16,"0"0"-13"-16,0 0-21 0,0 0-29 15,0 0-19-15,0 0-2 16,-53 54-8-16,49-32 5 15,-1 0 8-15,3 0-4 16,2-4-13-16,0-1-9 16,0-7 1-16,3-1 0 15,5-3-2-15,4-4-4 16,2-2 4-16,1 0 1 16,4-8-16-16,0-7 1 15,-2-4 1-15,0-2-5 16,-4-2 3-16,-2-3-1 15,-3-1-3-15,-5-2-11 0,0 2 11 16,-3 0 4-16,0 4 16 16,0 6 2-16,0 5 20 15,-1 8 32-15,-1 3-1 16,-1 1 3-16,2 0-31 16,0 7-21-16,-1 12-1 15,0 4-3-15,2 6 9 16,0 1-3-16,0 0-2 15,0-2 1-15,0-1-5 16,0-4 1-16,0-4-1 16,0-6 0-16,0-6-1 15,0-2 1-15,0-5 0 16,0 0 0-16,0 0-4 16,0-4-18-16,7-4-4 0,5-2 6 15,3 4 12-15,1 3 2 16,0 3 3-1,2 0 3-15,-1 4-1 0,1 2 2 16,0 0-2-16,-3-1 1 16,-1-3 0-16,-2-2-1 15,-4 0 1-15,0 0-1 16,-2-7 0-16,-1-2 1 16,-4-2 1-16,-1-1-1 15,0 0 0-15,0 2 0 16,-6 4-1-16,-1 3 1 15,1 2 18-15,1 1 13 16,0 0-16-16,1 0-10 16,2 5-5-16,0 4-1 0,2 0 0 15,0-1-4-15,2-3 3 16,9 0-2-16,3-5 2 16,4 0-2-16,2 0 3 15,0 0-8-15,0-5-1 16,0-2 1-16,-2-2-11 15,0 1 5-15,-2-3 2 16,-1 2 3-16,-4 0 7 16,-4 0 2-16,-4 1 1 15,-3 2 0-15,0 0 4 16,0 2-3-16,0 2 19 16,0 2 24-16,-2 0-4 0,-2 0-25 15,2 13-14-15,-1 7-1 16,1 7 0-16,2 4 0 15,0 7 1-15,10-1 2 16,2 4-3-16,0-1 1 16,-2-1 1-16,0-3-2 15,-3-4 0-15,-5-5 0 16,-2-2 0-16,0-6 2 16,-13-4 0-16,-6-5 2 15,-2-6 0-15,0-4-2 16,0 0-2-16,3-9-3 15,2-8-6-15,7-5-2 16,8-3 2-16,1-3 3 0,15-4 5 16,11-1-5-16,7 0 4 15,3 0-15-15,2 3-6 16,-3 0-8 0,-4 3 10-16,-4 0 6 0,-6 4 7 15,-3 2 6-15,-8 3 1 16,-6 3 1-16,-3 3 0 15,-1 3 0-15,-2 3 1 16,-8 0 7-16,-4 5 16 16,0 1 13-16,3 0-8 15,0 0-11-15,2 9-1 16,2 7-13-16,3 6 0 16,4 3 3-16,0 2-2 15,9 0 0-15,9-5-4 0,0-3-1 16,2-5 0-1,1-4 0-15,-3-5 0 0,3-3 0 16,-3-2-3-16,-1 0-26 16,0-4-44-16,-6-9-20 15,-2-3-359-15</inkml:trace>
  <inkml:trace contextRef="#ctx0" brushRef="#br2" timeOffset="173492.5">9850 12129 1334 0,'0'0'79'0,"0"0"5"0,0 0-47 15,0 0-22-15,0 0 10 16,-43 74 8-16,31-34 6 16,1 4-8-16,1 0-12 15,3 0-3-15,1 2-8 16,2-8-5-16,4-5-1 16,0-3-2-16,0-7 0 15,9-5 0-15,4-5 0 16,1-5-1-16,4-8-16 15,4 0-25-15,5-12-48 0,-3-11-78 16,-3-4-522-16</inkml:trace>
  <inkml:trace contextRef="#ctx0" brushRef="#br2" timeOffset="173958.24">10030 12275 1428 0,'0'0'51'0,"0"0"-23"16,0 0-1-16,-28 64 1 16,13-31 14-16,-4 1-14 15,3 0-6-15,-2-5-11 16,6-5 1-16,4-5-6 16,3-7-4-16,4-4 1 15,1-5-3-15,0-3-2 16,10 0 0-16,12 0 0 15,6-5 2-15,6-3 0 0,5 0 1 16,-3 2-1 0,-1 3-1-16,-6 1 0 0,-6 0-8 15,-5 2-20-15,-5 0-17 16,-7 0 4-16,-4 0-8 16,-2 0-20-16,0 0-25 15,-2 0-33-15,-8 0-49 16,0-4-177-16</inkml:trace>
  <inkml:trace contextRef="#ctx0" brushRef="#br2" timeOffset="174294.93">10103 12314 419 0,'0'0'716'0,"0"0"-501"16,0 0-70-16,0 0-92 15,0 0-32-15,0 0 20 0,-1 44 27 16,4-9-38-16,-3 4-13 15,0 0-11-15,0 0-3 16,0-4-3-16,0-4 0 16,0-5 0-16,0-4 0 15,0-7-16-15,0-4-12 16,0-9-57-16,0-2-72 16,2-4-480-16</inkml:trace>
  <inkml:trace contextRef="#ctx0" brushRef="#br2" timeOffset="174641.24">10350 12413 1061 0,'0'0'228'15,"0"0"-144"-15,0 0-28 16,0 0-46-16,0 0 3 16,0 0 24-16,0 44 7 15,0-18-16-15,0 1 11 16,-4 0-20-16,-1-2-8 16,-1-3-8-16,1-2-1 15,2-6-2-15,1-1 0 16,0-5-1-16,2-8-16 0,0 0-50 15,0 0-63-15,10-18-168 16</inkml:trace>
  <inkml:trace contextRef="#ctx0" brushRef="#br2" timeOffset="175114.23">10478 12259 623 0,'0'0'681'16,"0"0"-595"-16,0 0-29 16,0 0-49-16,0 0-2 15,0 0 10-15,50-37 4 0,-32 33 0 16,-2 1-2-16,0 3-10 15,-2 0 1-15,-3 8 2 16,-2 6 11-16,-6 2 2 16,-3 0-9-16,0 4-6 15,0-3-7-15,-5-2 1 16,-4 0-2-16,2-5 2 16,2-4-3-16,4-2-4 15,1-3 3-15,0-1-27 16,2 0-17-16,13 0 21 15,0-1 10-15,2 1 4 0,-3 0 8 16,-3 1-1-16,-2 11 0 16,-6 5 3-16,-3 2 12 15,0 4 8-15,-3-3 2 16,-10 1 1 0,-5 0-1-16,0-5-8 0,2-2-5 15,2-4 3-15,4-8-10 16,4-2-2-16,5 0-23 15,1-14-87-15,0-9-154 16,10-6-931-16</inkml:trace>
  <inkml:trace contextRef="#ctx0" brushRef="#br2" timeOffset="175428.4">10690 12049 1297 0,'0'0'47'16,"0"0"-33"-16,0 0-14 16,0 0 42-16,61 22 15 15,-32-4-4-15,-1 4-16 16,1 4-12-16,-8 3 0 0,0 2 0 15,-7 2-11 1,-5 1-1-16,-4-2-7 16,-5-1-4-16,0-2 2 0,-5-2-4 15,-10-1 0-15,-7-3-19 16,-1-2-34-16,-2-5-67 16,-2-7-380-16</inkml:trace>
  <inkml:trace contextRef="#ctx0" brushRef="#br2" timeOffset="179609.17">2154 12819 562 0,'0'0'121'0,"0"0"-45"15,0 0 10 1,0 0-6-16,0 0-34 0,0 0-4 15,0 0 3-15,0 0-11 16,0-4 5-16,0 4-5 16,0 0-6-16,0 0-5 15,0 0-8-15,0 0 3 16,0 0 3-16,0 0 4 16,0-2 6-16,0 2 1 15,0 0 4-15,0 0-8 16,0 0-5-16,0 0-11 15,0-1-1-15,0 1-1 16,0 0-8-16,0 0 4 16,0 0-5-16,0 0 1 0,0 0 3 15,0 0-1-15,0 0-1 16,0 0 4-16,0 0 1 16,0 1-2-16,0 10-4 15,4 7 9-15,3-1 0 16,0 6-3-16,0 0 4 15,-1 0-3-15,1 0-4 16,-3-6-2-16,1 0 3 16,0-6-4-16,-3-4-1 15,0-1 1-15,-2-3-1 16,3-1-1-16,-3-1 0 16,2-1-3-16,-2 0 3 15,2 0-2-15,-2 0-29 16,0 0-1-16,0-8-8 15,0-5-82-15,0-3-81 0,-7 3-160 16</inkml:trace>
  <inkml:trace contextRef="#ctx0" brushRef="#br2" timeOffset="180367.21">2147 12817 1374 0,'0'0'19'0,"0"0"52"16,0 0-26-16,0 0-20 15,0 0-15-15,0 0-8 16,-5-8-2-16,5 4 0 16,12-2 0-16,1 0 0 15,5-1 3-15,0 1-3 16,2 1 1-16,-3 0 1 16,1-1-2-16,-6 3 0 15,-1-1 0-15,-3 2 0 16,-3 2-9-16,-2-2-29 15,0 2-52-15,-3 0-138 0,0 0-333 16</inkml:trace>
  <inkml:trace contextRef="#ctx0" brushRef="#br2" timeOffset="180713.27">2237 12896 1231 0,'0'0'36'16,"0"0"44"-16,0 0-10 16,0 0-28-16,0 0-23 15,0 0-3-15,19 4 2 16,-7-4 3-16,1 0-2 15,5 0-5-15,-2 0-4 16,3-1-4-16,-4-5-3 16,1-1-3-16,-2 1 2 15,-5 3-4-15,-1 2 3 16,-2-3-2-16,-2 3-23 16,-2 0-21-16,-2 1-96 0,0 0-216 15</inkml:trace>
  <inkml:trace contextRef="#ctx0" brushRef="#br2" timeOffset="185377.19">3468 12975 1467 0,'0'0'36'0,"0"0"19"15,0 0-6-15,0 0-28 16,0 0 8-16,0 0-19 16,0 0-6-16,-4 0-4 15,4 0 0-15,0 0-3 16,7-2-3-16,7 0 6 15,3 1 0-15,2-3 3 16,1 3-3-16,-4 1 0 16,-2 0 1-16,-4 0-1 15,-2 0 2-15,-3 8-1 16,0 2 1-16,-3 6 0 0,-2 5 2 16,0 4-4-1,0-3 3-15,-5 0-1 0,-2-4-1 16,3-6 0-16,2-4-1 15,1-3-1-15,1-5 0 16,0 0-2-16,0 0-14 16,3 0-33-16,11 0 22 15,3 0 13-15,2 0 8 16,0 0 5-16,-2 0-3 16,-3 0 4-16,-3 2-1 15,-1 8 1-15,-6 2 1 16,-2 1 1-16,-2 1-1 15,0 0 6-15,-4 0 3 0,-8 1 11 16,1 0-5 0,-3-5 1-16,0 2-4 0,1-4 3 15,-1 0 2-15,1-5 2 16,1 0-12-16,-1-3-5 16,2 0-2-16,1 0 0 15,1 0 0-15,4-3-6 16,3 1-7-16,1 1-3 15,1 1-13-15,0 0-20 16,0-1-1-16,0 1-106 16,0-2-263-16</inkml:trace>
  <inkml:trace contextRef="#ctx0" brushRef="#br2" timeOffset="186328.94">4311 13065 969 0,'0'0'468'16,"0"0"-434"-16,0 0 22 16,0 0-43-16,0 0-3 15,0 0-3-15,-5-12-7 16,8 7 0-16,5 0 0 16,4-1 0-16,-1 6 0 15,-1 0-2-15,-1 0 2 16,0 5 0-16,-3 5 2 15,-3 3 1-15,-3 3 5 16,0 3-2-16,0-1-4 16,0-2 5-16,-2-4-7 15,1-4 0-15,1-4-1 0,0-1-3 16,0-3-7-16,3 2 4 16,6 0 2-16,2 3 4 15,1-1 0-15,-1 2 1 16,0 1 0-16,-4-1 1 15,-3 1-1-15,-3 0 1 16,-1 1-1-16,0 3 1 16,0-3 2-16,-9 1 2 15,-3 1 0-15,1-2-3 16,-1-2-1-16,1-3 2 16,-1-3-3-16,3 0-16 15,1 0-20-15,1-12-98 16,4-5-191-16</inkml:trace>
  <inkml:trace contextRef="#ctx0" brushRef="#br2" timeOffset="186748.22">4566 13000 1343 0,'0'0'49'16,"0"0"-23"-16,0 0-13 16,0 0 24-16,0 0-8 0,0 0-14 15,54 23-7 1,-38-21-1-16,4-2-1 0,1 0-3 16,-4 0-2-16,0 2 2 15,-6 1-3-15,-1 0 0 16,-3 1 0-16,-1-1 2 15,-3 4-2-15,-2 0 4 16,0 6 2-16,-1 0 5 16,0 5 9-16,-3 1-4 15,-10 3-4-15,2-2-7 16,-3 1 2-16,0-1 2 16,1 0-3-16,-1-2-1 15,3-3-1-15,3-3-3 16,5-5 0-16,2-3-1 15,1-4-26-15,0 0-40 0,4-9-87 16,10-10-87-16,5-5-301 16</inkml:trace>
  <inkml:trace contextRef="#ctx0" brushRef="#br2" timeOffset="187130.61">4860 13038 1362 0,'0'0'100'0,"0"0"-69"16,0 0 10-1,-3 63-8-15,3-39 12 0,0 0-14 16,5-1-17-16,6-5-10 16,0-3-2-16,0-4-2 15,1-1 0-15,2-7 0 16,0-1 0-16,-1-2 0 15,-1 0 0-15,1-8-9 16,-4-6 1-16,0-5 4 16,-6-2-2-16,-3-5 1 15,0-2-3-15,-6-4-8 16,-8 2-1-16,-3 2 5 16,-3 10 9-16,2 7 3 15,0 9 24-15,1 2-4 16,1 3-10-16,1 12-10 0,3 4 0 15,5 2-3-15,5-2-21 16,2-1-48-16,4-6-132 16,12-2-311-16</inkml:trace>
  <inkml:trace contextRef="#ctx0" brushRef="#br2" timeOffset="187740.18">5460 13077 1147 0,'0'0'93'16,"0"0"21"-16,0 0-25 15,0 0-67-15,0 0 6 16,0 0-18-16,-5 8-2 16,5 6 26-16,5 4-15 15,-3 1 7-15,3 1-11 0,-1 0-4 16,0-3-6 0,-1-2-3-16,-1-2 0 0,0-3-1 15,1-3-1-15,-1-4-2 16,-1-1-8-16,0-2-48 15,-1 0-11-15,0-2-106 16,0-9-124-16</inkml:trace>
  <inkml:trace contextRef="#ctx0" brushRef="#br2" timeOffset="188087.27">5285 13112 1168 0,'0'0'95'16,"0"0"-69"-16,0 0 27 16,0 0-31-16,0 0 0 15,0 0-6-15,0-3-7 16,7-4 21-16,8-4-5 15,4-5-6-15,2-3-7 16,3 0-7-16,-1-2-4 16,-2 2 1-16,-1 4-2 0,-4 3 0 15,-2 4-1 1,-5 4-21-16,-2 4-28 0,-3 0-66 16,-2 2-92-16,-2 9-425 15</inkml:trace>
  <inkml:trace contextRef="#ctx0" brushRef="#br2" timeOffset="193799.827">5976 13020 1016 0,'0'0'106'0,"0"0"-35"15,0 0-4-15,0 0-26 16,0 0 15-16,0 0-24 16,0 0-20-16,0 0 1 15,0 3 3-15,1 7 18 16,3 5-5-16,1 2-3 16,-1 3-2-16,-1 1-12 15,-2 2 0-15,0 2-3 16,-1-3 0-16,0-2-5 15,0-2-1-15,0-2-2 16,0-3 1-16,0-1-2 16,0-3 0-16,0-3 2 15,0-4-2-15,0 0-3 0,0-2 0 16,2 0 3-16,9 0-7 16,5 0 6-16,3 0 1 15,4 0 2-15,-3-4-2 16,1-3 0-16,-3 2-1 15,-3 0 1-15,-3 1-1 16,-3 3-8-16,-2-2-7 16,-3 3-8-16,-3 0-9 15,-1 0-23-15,0 0-31 16,0 0-24-16,0 0-67 16,-8 0-317-16</inkml:trace>
  <inkml:trace contextRef="#ctx0" brushRef="#br2" timeOffset="194136.449">6074 13112 853 0,'0'0'270'0,"0"0"-168"16,0 0-7-16,0 0-43 15,0 0-5-15,0 0-19 16,-5 9-1-16,8 9 34 15,5 2-24-15,-2 4-14 16,2 1 1-16,-2 1-9 16,-4-1-1-16,0 1-6 15,0-4 3-15,-1-5-7 16,0-4-3-16,0 0 0 0,1-8-1 16,-2-1 0-16,2-2-1 15,-1-2-16-15,0 0-46 16,2 0-12-16,-1-11-84 15,3-6-101-15</inkml:trace>
  <inkml:trace contextRef="#ctx0" brushRef="#br2" timeOffset="194593.21">6182 13067 1225 0,'0'0'76'15,"0"0"-20"-15,0 0 3 16,0 0 24-16,0 0-29 16,20 60-14-16,-15-41-12 15,-3 0-5-15,0-1-3 16,1-5-7-16,-1-1-6 15,0-6-5-15,0-2-2 16,-1-1 0-16,0-3-2 16,2 0 2-16,5 0-3 15,2-1 3-15,8-11-4 0,2 0-3 16,1 2 4-16,-2 4 1 16,-2 6-2-16,-2 0 0 15,0 3 4-15,-2 11 1 16,-1 4 4-16,-5 3 4 15,-5 1 2-15,-2 2-3 16,0-1 0-16,0-5-2 16,-6 2-2-16,-3-6 1 15,-3-3-2-15,0 0-2 16,2-7 0-16,-2-3-2 16,0-1-8-16,-1-3-22 15,-1-13-64-15,0-6-24 0,0-7-156 16,1 0-261-1</inkml:trace>
  <inkml:trace contextRef="#ctx0" brushRef="#br2" timeOffset="194950.25">6145 13111 1353 0,'0'0'92'0,"0"0"-46"16,0 0-20-16,0 0-5 16,0 0-1-16,0 0-3 15,-3-2-10-15,3 1-5 16,8 0-2-16,5-2 5 0,5-2 1 16,1-2-2-1,1 0-3-15,-2 0-1 0,-1-2-8 16,1 3-30-16,-1-2-47 15,-3 2-186-15</inkml:trace>
  <inkml:trace contextRef="#ctx0" brushRef="#br2" timeOffset="195599.16">6812 12971 630 0,'0'0'594'0,"0"0"-493"16,0 0 7-16,0 0-72 16,0 0 1-16,0 0-8 15,-21 23-11-15,3-4 1 0,-3 2 11 16,-4 3-13-16,-1-1 4 15,-1 0-7-15,3-3 0 16,3-4-5-16,5-4-4 16,5-5-2-16,4-4-2 15,5-2-1-15,2-1-2 16,0 0 0-16,0 0 1 16,0 0-6-16,2 0-1 15,10 4 5-15,2 1 3 16,4 1 0-16,0 0 0 15,0 2 1-15,1-1-1 16,-4 3 0-16,-1-1 0 16,-1 1 1-16,-3-2 0 15,-1-1-1-15,-3-1 1 16,-1 0-1-16,-2-3 0 0,-3-3 0 16,2 0 0-16,-2 0 0 15,0 1-11-15,0-1-34 16,0 0-27-16,0 0-70 15,-7 0-385-15</inkml:trace>
  <inkml:trace contextRef="#ctx0" brushRef="#br2" timeOffset="198939.49">6907 13045 1213 0,'0'0'239'0,"0"0"-210"15,0 0 20-15,0 0-39 16,0 0 2-16,0 0-1 15,3-8-7-15,6-2-4 16,6-1 0-16,0 2 1 16,0 2-1-16,-1 5 0 15,-3 2 0-15,1 1-5 16,-6 13 5-16,-3 6 4 16,-3 2-1-16,0 3 7 15,0 0 0-15,-10-1-3 16,-3-4-2-16,6-2-5 0,0-7 1 15,2-3 0-15,5-4-2 16,0-4-1-16,0 0-4 16,3 0-13-16,9 0 11 15,3 0 3-15,0 0 5 16,-2 4-2-16,0 1 1 16,-4 1 0-16,-2 2 1 15,-5 0 0-15,1 1 1 16,-3-1 5-16,0 3 10 15,0 1 4-15,-11-1 0 16,-1 2-4-16,-6-5-5 16,1 1-5-16,0-3-1 15,-1-2-5-15,4-4-3 0,1 0-18 16,5-3-35 0,2-14-28-16,5-4-169 0,1-2-339 15</inkml:trace>
  <inkml:trace contextRef="#ctx0" brushRef="#br2" timeOffset="199401.22">7130 13102 1098 0,'0'0'133'0,"0"0"-64"16,0 0-20-1,0 0-41-15,0 0-8 0,0 0 0 16,32-35-1-16,-16 28 1 16,-4 3 7-16,1 4 7 15,-2 0 4-15,-1 11 16 16,-4 3 5-16,-3 6-12 16,-3 3-10-16,0 0 9 15,-3 2-9-15,-6-1 4 16,-3-4-5-16,2 0 1 15,3-4-4-15,0-4 5 16,5-4-1-16,1-2-5 16,1-5-8-16,0 0-4 15,0-1-2-15,7 0 2 16,7 0 0-16,2 0 1 0,4 0 0 16,-1 0 0-16,-2-1 0 15,0-2-1-15,-6-1 0 16,1 2 0-16,-3 0 0 15,-4 2 0-15,-3 0-12 16,0 0-15-16,0 0-22 16,-2-1 1-16,2-1-31 15,3-4-100-15,2-2-114 16</inkml:trace>
  <inkml:trace contextRef="#ctx0" brushRef="#br2" timeOffset="199972.327">7556 12973 1135 0,'0'0'163'0,"0"0"-61"15,0 0-66-15,0 0-20 0,0 0 40 16,0 0-17-16,23 75-3 16,-15-49-10-16,-2-1-1 15,0-4-19-15,-2-2-3 16,2-4-2-16,-2-2-1 15,-2-6 1-15,0-3 0 16,0-2-1-16,-1-2 1 16,-1 0 7-16,0 0 0 15,0-2 0-15,0-7-8 16,-10-11-19-16,3-4 7 16,-2-5-6-16,1-7-14 15,1-1 10-15,0 0 6 0,4 4 3 16,3 9 11-1,0 8 2-15,0 4 1 0,1 4 0 16,8 3-1-16,0 1 0 16,2 2 3-16,0 0-2 15,5 0 2-15,-1 0-3 16,2-2 1-16,0 0-1 16,-2 0 0-16,1-3 0 15,-5 3-5-15,1-3-40 16,-3 3-56-16,-6 2-67 15,-3 1-121-15</inkml:trace>
  <inkml:trace contextRef="#ctx0" brushRef="#br2" timeOffset="200305.43">7574 13023 1174 0,'0'0'101'0,"0"0"-20"15,0 0-18-15,0 0-1 16,0 0-24-16,0 0-17 16,-2 20-9-16,5-18-3 15,7-1 2-15,-1-1 0 16,4 0-2-16,2 0-2 0,1 0-2 15,0-1-4-15,-1-4-1 16,-1-2-4-16,0 4-12 16,-3-4-3-16,-2 2-23 15,-2 1-90-15,-4 0-154 16</inkml:trace>
  <inkml:trace contextRef="#ctx0" brushRef="#br2" timeOffset="205243.349">3673 13361 1018 0,'0'0'99'0,"0"0"-37"0,0 0-4 15,0 0-13-15,0 0 13 16,0 0-24-16,0 0 0 16,0 0-16-16,0 0 0 15,0 0 1-15,0 0-4 16,0 0-4-16,0 0-2 16,0 0-5-16,0 0-2 15,0 0-1-15,0 0-1 16,0 0 0-16,0 0 0 15,1 0-4-15,0 0-5 16,2 0-29-16,1-1 12 16,3-5 16-16,3-1 9 15,1 3-1-15,2-2 2 0,-1 4-2 16,1 2 0-16,-1 0 0 16,-3 0-2-16,2 5 4 15,-3 5 0-15,-2 2 0 16,-4 3 3-16,-2 2 3 15,0 1 6-15,0 0 6 16,-1 1-7-16,-6 0-4 16,-1-2 4-16,-1-3 0 15,3-3 0-15,2-2-4 16,1-4-4-16,1-2 0 16,2-2 0-16,0 1-2 15,0-2-1-15,0 0 0 16,0 0-2-16,2 0-3 0,7 0 5 15,2 0 2-15,3 0-1 16,0 0-1-16,3 0 0 16,-3 0 0-16,2-3 0 15,-2 0 0-15,-1 0 0 16,-1-1 0-16,-1 2 0 16,-4 1 1-16,2-2-1 15,-4 2 0-15,-3 1 0 16,-1 0 0-16,-1 0-4 15,0 0-28-15,1 0-38 16,-1-2-122-16,1 2-299 16</inkml:trace>
  <inkml:trace contextRef="#ctx0" brushRef="#br2" timeOffset="206264.16">4359 13488 1218 0,'0'0'29'0,"0"0"7"15,0 0-6-15,0 0-28 16,0 0-2-16,0 0 5 16,14-17 7-16,-3 17 4 15,2 0-5-15,-1 0 3 16,1 0 2-16,-1 6 3 15,-3 5 9-15,-2 0-2 16,-1 3-7-16,-3 0 1 16,-3 5-5-16,0-4-3 0,0 1-3 15,0-3-1 1,-3-2-3-16,1-4-3 16,0-2 4-16,2-1-4 0,0-4 0 15,0 2-1-15,0-2-1 16,0 0-1-16,0 0-3 15,0 0 4-15,0 3-3 16,4-1 3-16,6 0-1 16,-1-2 1-16,0 0 1 15,2 0-1-15,3 0 0 16,-1 0 3-16,-1 0-3 16,1-2-1-16,-3-3 1 15,1 3 1-15,-4-2-1 0,-1 3 0 16,-3 1 0-16,0 0-3 15,-2 0-23-15,0-2-28 16,-1 1-31-16,0-2-60 16,0-2-46-16,0-3-366 15</inkml:trace>
  <inkml:trace contextRef="#ctx0" brushRef="#br2" timeOffset="206708.66">4575 13429 1134 0,'0'0'103'0,"0"0"-42"0,0 0-7 16,0 0-44-16,0 0-4 16,0 0 9-16,15-2 31 15,-3 2-10-15,4 2-17 16,2 0-5-16,1 1-7 15,-1 0 4-15,0 2 4 16,-2-1-14-16,-3 2 1 16,-1-2-1-16,-1 1 2 15,0 1-3-15,-3 0 2 16,-2 2 1-16,-1-1 0 16,-3-2-1-16,0 3-1 15,-2 1 3-15,0 0 2 16,0 2 1-16,0 1 3 15,-9 1-1-15,0 0-4 0,-1-1-2 16,2-1 3-16,1-3 0 16,3-2 1-16,2-2-6 15,-1-1 0-15,3-3-1 16,0 0-1-16,0 0-8 16,0 0-20-16,0 0-13 15,0-2-66-15,9-11-77 16,2-2-21-16</inkml:trace>
  <inkml:trace contextRef="#ctx0" brushRef="#br2" timeOffset="207188.25">4929 13401 148 0,'0'0'1117'0,"0"0"-1046"15,0 0 36-15,0 0-63 16,0 0-6-16,0 0-16 16,-20 63-11-16,20-46 8 0,0 1-9 15,3-2 4-15,6-1-13 16,0 1 1-16,2-7-4 15,3-3 2-15,-1-2 0 16,-1-4 1-16,2 0-1 16,-3 0-4-16,0-4 2 15,0-9-3-15,-3-2 1 16,-3-3 0-16,-4 1 3 16,-1-4-5-16,-4 0-2 15,-10-2-1-15,-4 4 1 16,1 1 2-16,0 9 5 15,3 1 1-15,0 8 21 16,5 0 13-16,0 0-22 16,0 0-6-16,0 10-6 0,0 2-2 15,4 3-10-15,0 1-21 16,5-2-22-16,0-1-61 16,0-2-122-16,3-2-329 15</inkml:trace>
  <inkml:trace contextRef="#ctx0" brushRef="#br2" timeOffset="207921.17">5433 13479 1044 0,'0'0'96'0,"0"0"45"16,0 0-32-16,0 0-40 15,0 0-18-15,0 0-21 16,0-3-12-16,0 8-11 16,6 6-5-16,-1 5 14 15,0 0 3-15,0 3-7 16,1-1-7-16,-4-1-1 15,3-2-2-15,-1-2-2 16,-2-4 1-16,-1-4-2 16,0-2-1-16,-1-2-38 15,0-1-11-15,0 0-29 0,0-1-124 16,-8-7-361-16</inkml:trace>
  <inkml:trace contextRef="#ctx0" brushRef="#br2" timeOffset="208262.27">5294 13517 726 0,'0'0'591'0,"0"0"-540"0,0 0 38 16,0 0-59-1,0 0-8-15,0 0-7 16,-2 0-6-16,2 0-1 0,2-3-3 15,7-3 8-15,7-3 2 16,4-2-1-16,1-4-5 16,4 1-4-16,-5 1-5 15,-3 3 2-15,-4 1-2 16,-4 3 0-16,-2 2 0 16,-3 2-2-16,-3 2-16 15,1 0-11-15,0 0-10 16,0 0-51-16,1 0-41 15,-3 4-88-15</inkml:trace>
  <inkml:trace contextRef="#ctx0" brushRef="#br2" timeOffset="-213402.79">6076 13527 1116 0,'0'0'0'16,"0"0"0"-16,0 0 1 0,0 0 5 16,0 0 6-16,64-17 5 15,-56 17 1-15,-2 0 17 16,-4 3 7-16,1 7 16 16,-3 5 8-16,0 0-16 15,0 5-19-15,-9-1-22 16,-1-1 3-16,1-4 3 15,0-1-6-15,5-6 2 16,1-3-3-16,2-3-5 16,1-1-1-16,0 0-2 15,0 0-6-15,11 0 3 16,4 0 2-16,1 0 2 16,1 0-1-16,-4 0 0 15,-2 0 0-15,-4 3 0 16,-2 2 0-16,-1 2 0 15,-4-1 0-15,0 1 7 0,0 3 5 16,0 0 2-16,-4-1-6 16,-5-1-1-16,-3-1 2 15,0 1-2-15,-1-6-5 16,-2 3-1-16,0-4-1 16,0-1-1-16,1 0-22 15,0 0-20-15,6-4-18 16,3-3-61-16,4-2-22 15,1-2-108-15</inkml:trace>
  <inkml:trace contextRef="#ctx0" brushRef="#br2" timeOffset="-212860.57">6277 13605 1226 0,'0'0'50'16,"0"0"7"-16,0 0-47 16,0 0-9-16,0 0 2 15,0 0 11-15,41-30 14 0,-32 27-12 16,0 1-5-16,-2 2-4 15,0 0 4-15,-1 0 0 16,0 5 9-16,-2 3 7 16,0 6-8-16,-2 2-3 15,-2 5-3-15,0 0 1 16,-2 1 0-16,-6 0 1 16,0-3-3-16,0-1 0 15,2-8-2-15,0 0-1 16,4-6 0-16,2 0-6 15,0-4-3-15,0 0 0 16,0 0-2-16,0 2 0 16,8-2-1-16,2 0 3 0,3 0 0 15,1 0 3-15,0 0-3 16,1-2 0-16,-3-1 1 16,-1 0-1-16,-1 1 0 15,-3 0-1-15,-3 1-1 16,0 1-5-16,-1 0-19 15,0 0-10-15,0 0-7 16,2-1-24-16,1-2-105 16,1-3-86-16,1-1-660 15</inkml:trace>
  <inkml:trace contextRef="#ctx0" brushRef="#br2" timeOffset="-212388.69">6805 13508 1132 0,'0'0'252'15,"0"0"-211"-15,0 0-5 16,0 0-8-16,0 0-5 16,0 0-1-16,-57 65-11 0,39-48-10 15,2 1 5-15,-2-2 4 16,4-5 4-16,3-1-2 16,6-5-5-16,3-3-2 15,0 1-5-15,2-3-1 16,0 0-3-16,0 0-4 15,0 0 1-15,8 2 6 16,4 3 1-16,1-3 1 16,1 5-1-16,3-1 0 15,-4 1 0-15,1 0 0 16,-3 1 1-16,0-1-1 16,-4 1 1-16,2-4 0 15,-2 4-1-15,-2-3 0 16,1 0-1-16,-3 0-21 15,1-4-50-15,-1-1-109 0,-1 0-216 16</inkml:trace>
  <inkml:trace contextRef="#ctx0" brushRef="#br2" timeOffset="-211527.2">7115 13553 811 0,'0'0'284'0,"0"0"-209"15,0 0 23-15,0 0-16 16,0 0-7-16,0 0-43 16,-32-7-6-16,32 4-15 0,0-1-10 15,0 0-1-15,0 1 0 16,2-1-1-16,5 3 0 16,3 1 1-16,0 0 0 15,-1 0 0-15,0 0 0 16,0 5 0-16,-2 3 1 15,-2 3 1-15,-1 1 1 16,-3 3 2-16,-1 1 1 16,0 2 0-16,-1 0-4 15,-6-1 4-15,1-4-3 16,-1-2 3-16,2 0-2 16,1-2 1-16,-1-3 1 15,3-1-5-15,0-1 1 0,2-4-1 16,0 2-1-1,0-2-3-15,0 1 0 0,4 2 3 16,5-1 1-16,2-2 3 16,2 0-1-16,1 0 0 15,0 0-1-15,0 0-1 16,0 0-1-16,0-2 0 16,-1-2 1-16,1-2-1 15,-3-1-23-15,-1-1-33 16,-2-2-83-16,-2-3-128 15,-3-1-809-15</inkml:trace>
  <inkml:trace contextRef="#ctx0" brushRef="#br2" timeOffset="-211059.41">7289 13508 1144 0,'0'0'58'15,"0"0"-13"-15,0 0-33 16,0 0-11-16,0 0 14 16,0 0 35-16,59-34-11 15,-42 33-15-15,-3 1 10 16,-3 0-11-16,-1 0-6 16,-4 4 3-16,-2 5 7 0,-4 4 0 15,0 2-11-15,0 3-4 16,-7-2 0-16,-2 1 0 15,0-6-7-15,4-4 1 16,3-4-3-16,2-3-3 16,0 0-5-16,0 0-7 15,5 0-14-15,11-2 19 16,2-2 5-16,0 1 0 16,-2 3 0-16,0 0-1 15,-7 0 3-15,0 3 0 16,-6 3 0-16,-3 5 0 15,0-1 4-15,0 2 12 16,-8 2 5-16,-4 0-3 16,-1-4-12-16,0-3-3 0,2-1-2 15,-3-4-1-15,3-2-3 16,1 0-50-16,2-12-17 16,5-6-167-16,3-2-286 15</inkml:trace>
  <inkml:trace contextRef="#ctx0" brushRef="#br2" timeOffset="-210316.57">7800 13359 1183 0,'0'0'65'0,"0"0"1"16,0 0-35-16,0 0 9 16,0 0 37-16,0 0-29 15,11 55-16-15,-7-35-13 16,-1-2 10-16,-1-1-17 16,0 0 1-16,1-4-8 15,-2-2-2-15,-1-4 0 0,1-3-1 16,-1-2-2-16,0-2 3 15,0 0 2-15,0 0-1 16,0-2-4-16,0-11-4 16,-1-3-9-16,-5-6-10 15,0-3 3-15,-1-3 3 16,-1-1-3-16,3-1 0 16,4 2 2-16,1 3 13 15,0 6 2-15,2 4 2 16,5 7 1-16,4 0-1 15,-2 4 1-15,4 2 0 16,0 1 2-16,2 1 0 16,-2 0-1-16,1 0 0 0,0 0-1 15,-3 0 0-15,-1 0-6 16,0 0-83-16,-4 1-82 16,-4 1-118-16</inkml:trace>
  <inkml:trace contextRef="#ctx0" brushRef="#br2" timeOffset="-209985.93">7797 13387 1077 0,'0'0'67'0,"0"0"-2"0,0 0 3 15,0 0 2-15,0 0-14 16,0 0-14-16,0 14-15 16,0-13-5-16,3-1-3 15,3 2 2-15,1-2-5 16,2 0-8-16,0 0-1 16,5 0-3-16,-3 0-2 15,1 0-1-15,-3-3-1 16,1 3-3-16,-3-2-11 15,-1 2-8-15,0 0-27 16,-3 0-60-16,-1 0-77 0,-2 0-222 16</inkml:trace>
  <inkml:trace contextRef="#ctx0" brushRef="#br2" timeOffset="-208001.12">9293 13466 737 0,'0'0'151'0,"0"0"-93"15,0 0-9-15,0 0-23 16,-66 10-12-16,59-9 5 16,2-1 35-16,2 0-15 15,1 0 15-15,0 0 23 16,2 0 10-16,0 0-17 16,0 0-29-16,0 0-9 15,0 0 0-15,0 0-6 16,0 0-6-16,0 0-2 0,0-6-10 15,0-2-4-15,4-3-4 16,3 0 0-16,1-1 0 16,-1 4 0-16,-3 1 1 15,0 3-1-15,-1 2 1 16,-3 2 0-16,0 0 0 16,0 0 0-16,0 0-1 15,0 0 0-15,2 0-2 16,0 8 2-16,3 7 3 15,-1 6 13-15,0 1-1 16,-1 7-4-16,0-4-4 16,1 2-4-16,-4-4 0 15,2-2-2-15,0-5 0 0,1-5 1 16,-2 0-2-16,2-6 0 16,-3-3 0-16,0-2 0 15,2 0-4-15,-1 0-24 16,3 0-25-16,-1-7 9 15,1-4-6-15,-2 0-79 16,-2 1-101-16,0 2-95 16</inkml:trace>
  <inkml:trace contextRef="#ctx0" brushRef="#br2" timeOffset="-207667.5">9262 13655 327 0,'0'0'853'0,"0"0"-798"16,0 0 13-16,0 0-15 15,0 0 10-15,0 0-13 16,-6 7-14-16,6-7-18 16,0 0-8-16,0 0-2 15,5 0 10-15,3 0-5 16,4 0 4-16,2 0-11 15,1 0 0-15,4 0-4 16,3-2-1-16,-3-3 0 0,1 2 1 16,-4 1-2-16,-2 0 0 15,-3 1-13-15,-4 1-6 16,-2 0-4-16,-1 0-12 16,-2 0-45-16,1 0-84 15,-2 0-79-15</inkml:trace>
  <inkml:trace contextRef="#ctx0" brushRef="#br2" timeOffset="-204428.66">9526 13436 1403 0,'0'0'93'0,"0"0"-82"15,0 0-4-15,0 0-7 16,0 0 0-16,0 0 2 15,49 0 3-15,-29 3 1 16,3 2-2-16,-2-3-4 16,-4 4 1-16,1-6-1 15,-6 4 2-15,-3-1-1 16,-4 1 0-16,-3 0 1 16,-2 2 0-16,0 3 8 0,0 5 19 15,-9 4-2-15,-7 4-5 16,2 3-5-1,-4-3-4-15,5 0-2 0,2-3 0 16,1-1-5-16,3-5-2 16,3-6-2-16,1-5-2 15,3 0-2-15,0-2-6 16,0 0-25-16,10-9-45 16,5-11 8-16,4-4-117 15,-4-1-253-15</inkml:trace>
  <inkml:trace contextRef="#ctx0" brushRef="#br2" timeOffset="-204017.741">9825 13402 1288 0,'0'0'101'16,"0"0"-60"-16,0 0 18 15,0 0-14-15,4 59-2 16,1-37-13-16,2-2-1 16,1-2-16-16,2-1-8 15,1-5-3-15,0-4-2 16,1-4 0-16,0-3 0 16,1-1 1-16,-1 0-1 0,3-10-3 15,-4-8 0 1,0-2-4-16,-5-3 2 15,-6-3-4-15,0-1-10 0,0 0-3 16,-13 3 0-16,-1 6 12 16,-2 7 10-16,1 6 3 15,-2 5 33-15,3 0-14 16,-2 3-12-16,1 10-4 16,1 0-2-16,0 5-2 15,4-2-2-15,4 0-4 16,5-3-25-16,1 0-29 15,1-6-62-15,8-3-243 16</inkml:trace>
  <inkml:trace contextRef="#ctx0" brushRef="#br2" timeOffset="-198835.65">10464 13337 770 0,'0'0'41'15,"0"0"-13"-15,0 0 7 16,0 0 5-16,0 0 11 16,0 0-9-16,0 0-12 15,41-20-7-15,-36 20-4 16,0 0 8-16,0 0-4 0,-2 0 4 16,1 1 4-16,-1 2 2 15,-3 1-15-15,2-1-1 16,-2 2 1-16,0-2 6 15,0 0-11-15,0 1-8 16,0-4 2-16,0 2-4 16,0 0-2-16,0 1 0 15,0-3-1-15,0 2 0 16,0 0 1-16,0 1 0 16,0 0-1-16,0 1 1 15,0 0-1-15,1 2 1 16,-1 0 2-16,0 2 5 15,0-1 1-15,0 0 9 16,0 3-7-16,-1-1 5 16,-5 1 1-16,-1-2-4 0,-3 2 5 15,2 0 0-15,1-2-4 16,0-1 3-16,1 0-6 16,1-4-3-16,3 1-2 15,2-2 1-15,0 0-3 16,0 2-1-16,0-4-2 15,0 0 0-15,0 1-1 16,7 0-1-16,1 0 1 16,3-1 1-16,1 0-1 15,-2 0 1-15,0 0-1 16,-2 0 1-16,-1 0-1 16,-1 0 0-16,-1 0 0 0,-2 0 0 15,0 0 0-15,-1 0 0 16,-2 0 0-16,1 0 0 15,-1 0 0-15,0 0 0 16,0 0-1-16,0 0-8 16,0 0-23-16,1 0-59 15,0 0-68-15,1 0-67 16,-1-2-548-16</inkml:trace>
  <inkml:trace contextRef="#ctx0" brushRef="#br2" timeOffset="-197783.58">10617 13335 1332 0,'0'0'80'0,"0"0"-28"16,0 0-38-16,0 0-8 0,0 0-4 15,0 0 1-15,23-21-1 16,-10 16 0-16,1 2-1 15,-1 3 2-15,-1 0-2 16,-1 0 5-16,-1 4 8 16,-4 6 4-16,-1 0-2 15,-5 3-8-15,0-1 8 16,0 1 0-16,0-2-1 16,-5 0-8-16,0-3 0 15,1-4-4-15,4-1-1 16,0-2-2-16,0-1-3 15,0 0-7-15,5 0-25 16,10-1 23-16,6-3 4 16,-1 2 6-16,-4 2 0 0,0 0-1 15,-6 2 1-15,-2 7 2 16,-3 0 0-16,-4 3 0 16,-1 1 2-16,0-1 3 15,0 0 16-15,-7 1-5 16,-3-4 3-16,-1-2-12 15,0 0 2-15,-2-1 3 16,0-3-10-16,2-2 1 16,4 0-2-16,0-1 2 15,4 0-3-15,-1 0-17 16,4 0-35-16,0 0 8 16,0-5-11-16,0-1-20 15,0 2-49-15,0 0-17 0,0 0-40 16,3 0-285-16</inkml:trace>
  <inkml:trace contextRef="#ctx0" brushRef="#br2" timeOffset="-192470.5">11127 13295 1361 0,'0'0'30'0,"0"0"-9"16,0 0-15-16,0 0 17 15,0 0 5-15,0 0-3 16,0 0-4-16,-40 64-5 0,28-49 2 16,-1-1-2-16,0-1 3 15,2-2-6-15,1-2-8 16,3-3 0-16,3-2-3 16,2-2-2-16,1-2 0 15,1 0 0-15,0 0-1 16,0 0-1-16,0 0-2 15,0 3-2-15,0 0 1 16,7 2 5-16,3 0-1 16,0 2 1-16,1 1 0 15,-1 1 1-15,1-1 0 16,2-1 0-16,-2 1 0 0,0-1 0 16,-2 0 1-1,0 0 1-15,-4-1-1 16,2-2-2-16,-4-1 1 0,-1 0-1 15,0-2 1-15,-2 0-1 16,0-1 3-16,0 0-3 16,0 0-20-16,0 0-22 15,0 0-52-15,0-3-303 16</inkml:trace>
  <inkml:trace contextRef="#ctx0" brushRef="#br2" timeOffset="-191734.69">11313 13373 1084 0,'0'0'159'16,"0"0"-69"-16,0 0-42 15,0 0-21-15,0 0 15 16,0 0-12-16,2-13-15 16,1 7-9-16,-1-3-5 0,2 0 5 15,-2 0-5 1,-1-4 1-16,-1 1-1 0,0 0 0 15,0 0 2-15,-3 1-3 16,-7 2 0-16,0 2 2 16,-1 4-1-16,-1 0 3 15,0 3 10-15,1 0 2 16,0 0-2-16,0 6 4 16,2 8-1-16,1 2-12 15,3 2-2-15,2 0 0 16,3 0-3-16,0-3 0 15,3-1-1-15,8-4-3 16,2-1 2-16,3-2 1 16,0-1 0-16,0-1 1 15,-2 0 0-15,-3 1 0 0,-2 0 1 16,-4 2-1-16,-3 2 0 16,-2 2 2-16,0 3 2 15,-7 1-1-15,-7 1 1 16,-2-3-4-16,0-3 2 15,2-2 1-15,3-3 4 16,0-4-3-16,4-2 5 16,0-2-4-16,1-15-4 15,2-10-1-15,4-4-11 16,0-4 4-16,8 0-5 16,8 5 4-16,4 4 3 15,-2 7 3-15,0 4 1 0,-1 6 0 16,-4 6 0-16,-2-1-18 15,-3 4-13-15,-2 0-10 16,-1 0-30-16,0 5-58 16,-4 2-39-16,-1-1-207 15</inkml:trace>
  <inkml:trace contextRef="#ctx0" brushRef="#br2" timeOffset="-191194.6">11553 13213 1213 0,'0'0'250'0,"0"0"-216"16,0 0-18-16,0 0 20 16,9 72 7-16,-4-37-14 15,1 0-6-15,-2-1-8 16,3-4-4-16,-2-4-6 16,0-5-3-16,0-4-1 0,0-7-1 15,-3-2 0 1,0-5-1-16,-2-3 1 0,0 0 5 15,0 0-1-15,0-8 1 16,1-14-5-16,-1-4-3 16,0-6-2-16,0-3-5 15,-2-3-4-15,-4 0-4 16,1 4-8-16,2 6 5 16,1 9 19-16,2 6 2 15,0 3-1-15,0 5 0 16,2-1 0-16,5 2 0 15,1 1 0-15,2 0 1 16,2 1 0-16,1 0 0 0,-1 0 0 16,-1 1 0-16,3-1 0 15,-3 1-24-15,0 0-23 16,-1 1-78-16,-4 0-98 16,-5 0-159-16</inkml:trace>
  <inkml:trace contextRef="#ctx0" brushRef="#br2" timeOffset="-190852.51">11536 13347 1144 0,'0'0'132'0,"0"0"-87"16,0 0-3-16,0 0 11 15,0 0-1-15,0 0-10 16,10 21-15-16,-1-21-7 16,6 0-2-16,-1 0 4 15,4 0-3-15,0-1-6 16,0-4-6-16,-2 0-5 16,-4 0 1-16,2 0-3 15,-3 3 0-15,0 0-2 16,-1 2 1-16,-3 0-18 15,-3 0-22-15,0 0-8 16,-4 0-71-16,0 2-181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08:49:41.486"/>
    </inkml:context>
    <inkml:brush xml:id="br0">
      <inkml:brushProperty name="width" value="0.05292" units="cm"/>
      <inkml:brushProperty name="height" value="0.05292" units="cm"/>
      <inkml:brushProperty name="color" value="#FF0000"/>
    </inkml:brush>
  </inkml:definitions>
  <inkml:trace contextRef="#ctx0" brushRef="#br0">18889 7917 154 0,'0'0'203'15,"-1"-5"-10"-15,1 5-8 0,0 0-8 0,0 0-7 0,0 0-10 16,0 0 3-16,0 0-5 0,0 0-5 0,0 0-3 15,0 0-6-15,0 0-6 0,0 0-2 0,0 0-10 16,0 0-5-16,0 0-11 0,0 0 5 0,0 0-2 16,0 0-8-16,0 0-5 0,0 0-14 0,0 0 3 15,0 0-6-15,0 0-2 0,0 0-10 0,0 0 1 16,0 0 4-16,0 0-7 0,0 0-2 16,0 0-4-16,0 0 0 0,0 0-5 0,0 0 0 0,0 0-7 15,0 0 1-15,0 0-6 0,0 0-5 0,0 0-4 16,0 0 4-16,0 0-14 0,0 0 4 0,0 0-6 15,0 0-1-15,0 0 6 0,0 0-7 0,0 0 1 16,0 0-4-16,-8 10 6 0,8-10-6 0,-3 10 7 16,1-3-6-16,-2 0 6 0,3 2-1 0,-1 0-4 15,0 0 6-15,0 4 6 0,-1-1-8 0,0 1 4 0,2 2-7 16,-2-1 8-16,-1 4-7 0,3-5-6 16,-1 5 7-16,1-3 1 0,1 5-4 0,-3-2-3 15,2 1 2-15,-1 0-1 0,1 1 9 0,1 0-3 0,-2-2 1 16,4 2 2-16,-4 0 3 0,2 0-3 0,2-1 0 15,-2 0 1-15,1-1 1 0,-1-3-1 0,0 1-2 16,0 2 2-16,0 0-4 0,2-4 1 0,-2 4-3 16,0-4-1-16,1 0 0 0,-1-1-4 0,1 1-1 15,-1 1 0-15,0-1-2 0,0 4-1 0,0-4-4 16,0 0 2-16,0 1 1 0,3 4 0 0,-3-4-3 16,0 0 3-16,0 3-2 0,0-2 4 0,3-3-1 15,-3 1 0-15,0-2 1 0,1 3-1 0,-1-1-1 16,3 0 4-16,-3 0-4 0,0-1 3 0,0 1-2 15,2 1-1-15,-1-2-2 0,-1 0-1 0,1 1-1 16,-1 0-1-16,3 0 0 0,-3-2 2 0,2 4-1 16,-1-2 1-16,2-1-3 0,-2 2-1 0,2-1 9 15,1-2-4-15,-3 2-1 0,1 0 2 0,-2 0-3 0,3 1 2 16,-2-2 1-16,2 1 3 0,-3-1-3 16,3 1-2-16,-2-1-2 0,2 0 1 0,0 0-2 15,-2-1 5-15,2-3-2 0,0 4 0 0,0 2-1 0,-2-2 3 16,2 0-1-16,1 0 3 0,-2-1-1 0,-1 1 2 15,1-2 0-15,0 3 1 0,0-3 1 0,1 2 4 16,-2-1-1-16,2-1 1 0,0 3 7 0,-1-1-4 16,1-2 3-16,-3-1-5 0,3 2 7 0,-1 0 1 15,0 1-1-15,-2 0 0 0,3-1-2 0,-3-1 0 16,4-2-3-16,-1 5 0 0,-3-4-1 0,2 2 4 16,0-1 2-16,1 1-2 0,-3 0 1 0,3-1-1 15,-2 1-1-15,1-2-1 0,2 1 1 0,-3 0-4 16,1 0-1-16,-1 3 1 0,2-3 0 0,0 1-1 15,-3 2 2-15,1-2 1 0,2-1 7 0,0 2-3 16,-2-1 0-16,2 0-6 0,-1 1 18 0,0-2-15 16,0 2 2-16,-1-2-3 0,1 2 6 0,1-2-4 15,-2-1 2-15,2-1-3 0,-2 3 8 0,1-2-13 16,0 2 2-16,-2 0-1 0,3 0 0 0,-1-2-5 16,0 2 6-16,-1 0-7 0,1-3 4 0,-2 0-2 15,0 2 14-15,4 0-26 0,-3-1-4 0,1 0 11 0,-1-2 0 16,-1 1-2-16,1 1-3 0,0-1-2 0,0-1 2 15,1 4-1-15,-2-3-3 0,2 2 1 16,0-2 1-16,-2 0 1 0,1 0-2 0,0 0-2 16,-1 0 4-16,1-2-3 0,0 2-2 0,-1-1 5 0,2 0-3 15,0-1-6-15,0 2 9 0,-1-2-7 0,1-1 2 16,-2-1 1-16,1 2-3 0,-1-7 3 0,0 10 2 16,0-6-12-16,0 2 9 0,3 0 1 0,-3-6 8 15,1 8-7-15,-1-4-8 0,0-4-9 0,0 7 0 16,0-7-11-16,2 5-13 0,-2-5-15 0,0 0-17 15,0 0-16-15,0 6-16 0,0-6-18 0,0 0-17 16,0 0-20-16,0 0-32 0,0 0-42 0,0 0-31 16,0 0-35-16,0 0-39 0,0 0-53 0,0 0-77 15,-12-14-339-15,8 6-870 0,1 0 385 0</inkml:trace>
  <inkml:trace contextRef="#ctx0" brushRef="#br0" timeOffset="906.181">18870 9816 53 0,'0'0'282'0,"0"0"-19"0,0 0-14 0,0 0-14 15,0 0-16-15,0 0-24 0,0 0-16 0,0 0-13 16,0 0 0-16,0 0 2 0,0 0-6 0,0 0-5 16,0 0-5-16,0 0 1 0,13 13-4 0,-11-9-4 15,2 2-3-15,2 1 7 0,-2 1-11 0,2 4-1 16,-2-5-7-16,2 4 6 0,-1 1-2 0,1 0-9 16,1 0 2-16,0 0-2 0,-1 0-6 0,2 2 3 0,-1-1 0 15,-1 3 2-15,-1-1-5 0,0-2 4 16,0-1-1-16,2-1 1 0,-2 2 3 0,0 0-8 15,0-1 1-15,-1 1-7 0,1-2-4 0,-3 1-4 16,1-2-8-16,-1 1 0 0,1-4 1 16,-1 2-13-16,0 1 0 0,1-2-10 0,0 1-1 0,0-1-5 0,1 1-7 15,-3-2-4-15,2 1-3 0,0 0-4 16,0-1-5-16,0 0-3 0,-2 0-2 0,2-2-6 0,1 2 9 16,-1-3-11-16,1 2-1 0,0-2-11 0,-2 2 2 15,-1-2-2-15,2 1 0 0,1-1-3 0,-2-1-2 16,1 2 0-16,-3-5-6 0,4 5 5 0,-4-5-5 15,3 5 4-15,-3-5-2 0,3 1 0 0,-3-1-1 16,0 0 4-16,5 6-3 0,-5-6 1 0,4 1 0 16,-4-1 12-16,7 0-18 0,-7 0 4 0,9-4-8 15,-5 1-2-15,2 0 10 0,1-1-8 0,0-1-2 16,1-1 1-16,1-2 1 0,1-1 0 0,0-1-1 16,-1-1 0-16,5-3-3 0,-3 3 5 0,4-5-3 15,-5 6 4-15,4-5-5 0,-3 3 3 0,0 2 2 16,-1-1 0-16,0 2 0 0,-1-1-6 0,-1 4 2 15,-2 0 0-15,0 0 1 0,0 2 10 0,-1-1-13 16,0 2 4-16,-2 1-2 0,-3 2-3 0,5-6 3 0,-5 6 6 16,4-4-3-16,-4 4-1 0,3-1 3 15,-3 1-5-15,0 0 5 0,6-5-9 0,-6 5 5 16,0 0-3-16,0 0 5 0,0 0-2 0,0 0 0 0,0 0-2 16,5-3 3-16,-5 3-15 0,0 0 4 0,0 0-20 15,0 0-4-15,0 0-15 0,0 0-23 0,0 0-25 16,0 0-26-16,0 0-34 0,0 0-40 0,0 0-46 15,0 0-44-15,0 0-34 0,0 0-46 0,0 0-65 16,0 0-437-16,0 0-939 0,0 0 416 0</inkml:trace>
  <inkml:trace contextRef="#ctx0" brushRef="#br0" timeOffset="186350.679">10706 1872 65 0,'0'0'144'0,"0"0"-12"16,0 0 1-16,0 0-8 0,0 0-4 0,0 0-15 15,0 0-3-15,0 0 5 0,0 0 2 0,0 0 7 16,0 0-5-16,0 0-3 0,0 0-11 16,-7 3 1-16,7-3-10 0,0 0-2 0,0 0 5 15,0 0-5-15,0 0-2 0,0 0-2 0,-7 0-2 0,7 0 1 16,0 0-1-16,0 0 5 0,0 0 4 0,0 0-13 16,-6 3-5-16,6-3-5 0,0 0-6 15,0 0 7-15,0 0-5 0,0 0 11 0,0 0-3 16,0 0 0-16,-7 0-4 0,7 0-5 0,0 0-7 15,0 0-4-15,0 0 6 0,0 0-6 0,0 0-6 0,0 0-3 16,0 0-2-16,0 0-7 0,0 0-1 0,0 0-7 16,0 0-2-16,0 0 1 0,0 0-9 15,0 0-3-15,0 0 4 0,0 0-10 0,0 0 8 16,0 0-9-16,0 0 4 0,0 0 2 0,0 0-5 16,0 0 0-16,7 14 0 0,-4-12 5 0,-1 3-2 15,-2-5 5-15,5 9 2 0,-2-4-1 0,1 1 1 0,1 0 12 16,-3 1-14-16,4 0 6 0,-2-1 1 0,-1-1-1 15,1 2-3-15,3 0 7 0,-1 1 1 16,1-1 1-16,-1 0-2 0,-1 1-3 0,2-1-2 16,0 0 15-16,0 1-15 0,-1-1-7 0,1 0 7 15,-3 1 4-15,2-1-10 0,2 3 5 0,-1-3-3 0,-2 1 0 16,0-1 3-16,2 0 4 0,-2 1-2 16,2-1-4-16,-2 0 5 0,1 0-4 0,-2 0 2 15,3-1 0-15,-1 1-3 0,-2 2 1 0,0-2 2 16,3-1-2-16,-1 1-3 0,1 4-3 0,-2-3 3 15,1-1 3-15,-2 0-6 0,2 0 0 0,-2 1 3 16,2-1 0-16,-2 2-3 0,2-1-1 0,-2-1-1 0,1 0-1 16,0 1 5-16,0-1-10 0,-2 1 5 0,4 1 6 15,-2-2-5-15,0-1-4 0,-1 1 10 16,2 0-4-16,-1-1-5 0,1 5-4 0,0-4 7 16,-1 0-8-16,1-1 9 0,0 1-7 0,-2-1 2 0,1 0 1 15,1 1-1-15,-1-1-4 0,0 2 2 0,0-1-1 16,1-2 7-16,-1 3-6 0,0-3-7 15,1 2 8-15,-1-1-7 0,1 1 0 0,-2 1 2 16,3-1 2-16,-2 0-1 0,0 2 7 0,1-2-3 16,-1-1-4-16,1 1 2 0,-2 0-2 0,-1-2-1 15,2 3 4-15,-2-3 2 0,1 0 0 0,1 1 2 0,-1 0 1 16,0 0 3-16,-2-2-6 0,3 2-4 0,-2-2 9 16,-1 1-7-16,3-1 6 0,-4 1-5 0,3 1 2 15,-2-2 0-15,2 2 0 0,-1-2 0 0,0 2 8 16,1-1-10-16,-1 0 2 15,2 0-1-15,-2-1 3 0,-1 2-1 0,4-2-3 0,-4 1 2 16,0-1-3-16,2 0 4 0,0 1-4 0,-1-1 0 16,3 3 1-16,-3-2 9 0,1-1-9 0,1 1 7 15,-1 0-7-15,-1-1 3 0,1 2-2 0,-1-3-2 16,1 0-6-16,-1 1 6 0,1 2 11 0,-1-2-13 16,3 1 7-16,-6-5-4 0,6 7-1 0,-3-3 1 0,-3-4 2 15,7 8-2-15,-7-8-1 0,5 6-3 0,-2-2-5 16,-3-4 10-16,6 6-4 0,-6-6 5 15,5 8-1-15,-5-8-2 0,6 6-3 0,-4-2 7 16,-2-4-1-16,6 7-4 0,-6-7 2 0,6 7-3 16,-3-5 3-16,-3-2-3 0,5 5 4 0,0-1-10 0,-5-4 8 15,5 6 0-15,-5-6 7 0,7 7-12 0,-5-4 3 16,-2-3 0-16,7 7 3 0,-5-2-2 0,-2-5-6 16,4 6 6-16,-4-6 1 0,7 6-2 15,-2-3 1-15,-5-3 0 0,8 5 4 0,-4 0-4 16,-4-5-2-16,6 4 1 0,-6-4-2 0,7 7 2 0,-2-4 2 15,-5-3 0-15,6 6-4 0,-6-6 2 0,6 5 3 16,-6-5-3-16,4 6 6 0,-4-6-3 16,5 3-1-16,-5-3 1 0,0 0-2 0,5 6-4 15,-5-6 8-15,0 0-5 0,0 0 3 0,0 0-1 16,4 4-1-16,-4-4-5 0,0 0 3 0,0 0-3 0,0 0 5 16,0 0-2-16,0 0 1 0,0 0-2 0,0 0 4 15,0 0 3-15,4 6-7 0,-4-6 3 0,0 0-5 16,0 0-6-16,0 0-5 0,0 0-8 15,0 0-8-15,0 0-11 0,0 0-28 0,0 0-42 16,0 0-30-16,0 0-54 0,0 0-73 0,0 0-100 0,0 0-316 16,0 0-741-16,0 0 327 0</inkml:trace>
  <inkml:trace contextRef="#ctx0" brushRef="#br0" timeOffset="187138.762">11159 2899 125 0,'0'0'192'0,"0"0"-5"16,0 0-10-16,0 0-8 0,0 0-6 0,15-2-7 15,-15 2-7-15,0 0-6 0,9-1-5 0,-9 1-5 0,6-2-10 16,-6 2-4-16,0 0-4 0,7 0-3 15,-7 0-6-15,0 0-2 0,9-2-4 0,-9 2-4 16,8 0 3-16,-8 0-4 0,7-1-9 0,-7 1 2 16,8 0 0-16,-8 0-3 0,10 1-1 0,-4-2-8 15,2 0 2-15,0 3 4 0,-1-2-6 0,2 2 2 16,0-2-1-16,-1 1-2 0,2 1-11 0,0-2 3 16,-1 2-2-16,1-1-9 0,1-1 7 0,-2 1-4 15,2 1-5-15,-1-1 5 0,-1 1-18 0,0-1 9 16,0 1-12-16,0-1 0 0,-3-1-2 0,1 2-1 0,0-2-4 15,-2 1 5-15,-5-1-3 0,10 3 5 16,-3-3-4-16,-1 1-3 0,-1 1 3 0,-5-2-1 16,8 1-9-16,-8-1 7 0,9 1-1 0,-9-1 3 15,8 0-3-15,-4 2-3 0,-4-2 5 0,8 1-9 0,-8-1 5 16,7 0-1-16,-7 0-5 0,5 2-1 0,-5-2 1 16,0 0 0-16,7 0 5 0,-7 0-5 15,0 0-3-15,0 0 0 0,0 0-3 0,0 0-3 16,7 0 6-16,-7 0 1 0,0 0-1 0,0 0 3 0,0 0 2 15,0 0 5-15,0 0 4 0,0 0 7 0,0 0 1 16,0 0 3-16,0 0 2 0,0 0 3 0,0 0 1 16,0 0-2-16,0 0 4 0,5-4-5 0,-5 4-3 15,0-7-5-15,0 7 1 0,-2-11-6 0,1 4-5 16,1-3-7-16,0-2 4 0,-1 2-7 0,0-1 2 16,0-1-6-16,2-1 29 0,-2 1-6 0,1 0 1 15,0 1-9-15,-1 2 0 0,2-2-3 0,-2 3-4 16,0 0 5-16,1 0 3 0,1 2-2 0,-1-1 7 15,0 2-6-15,0 5 9 0,1-11-4 0,-1 11 5 16,-1-7 2-16,1 7 0 0,-1-6-2 16,1 6-4-16,0 0-1 0,-2-7-5 0,2 7-3 0,0 0-1 15,0 0-3-15,0 0-5 0,0 0 0 0,-1-6 1 16,1 6-3-16,0 0-8 0,0 0 5 0,0 0-6 16,0 0-13-16,0 0-4 0,0 0-8 0,0 0-15 15,0 0-16-15,0 0-26 0,0 0-33 0,0 0-46 16,0 0-44-16,0 0-67 0,0 0-57 0,0 0-68 15,0 0-97-15,0 0-333 0,0 0-886 0,0 0 392 16</inkml:trace>
  <inkml:trace contextRef="#ctx0" brushRef="#br0" timeOffset="-131365.094">10933 3848 2 0,'0'0'134'16,"0"0"5"-16,0 0-11 0,0 0 1 0,0 0-14 15,0-7-7-15,0 7-5 0,0 0-10 0,0 0-2 16,0 0 1-16,0 0-6 0,0 0-6 0,0 0-7 15,0 0 4-15,0 0-1 0,0 0-8 0,0 0 7 0,0 0-7 16,0 0-2-16,0 0-2 0,0 0 3 16,0 0-7-16,0 0 2 0,0 0-4 0,0 0-2 15,0 0 1-15,0 0-4 0,0 0 0 0,0 0 0 16,0 0 2-16,0 0-5 0,0 0-2 0,0 0-1 0,0 0 2 16,0 0-6-16,0 0 3 0,0 0-2 0,0 0-2 15,0 0 5-15,0 0-4 0,0 0 5 0,0 0-3 16,0 0 4-16,0 0-3 0,0 0 5 15,0 0 2-15,0 0 4 0,0 0-1 0,0 0 4 0,0 0 0 16,0 0-8-16,0 0 3 0,0 0-3 0,0 0 4 16,0 0-1-16,0 0-8 0,0 0 0 0,0 0-3 15,0 0 3-15,0 0 0 0,0 0-12 0,0 0 5 16,0 0-10-16,0 0 1 0,0 0-3 0,0 0-1 16,0 0-8-16,0 0 3 0,0 0-3 0,0 0 0 15,0 0 0-15,0 0-3 0,0 0-5 0,0 0 0 16,0 0 8-16,0 0-10 0,0 0-1 0,0 0 0 15,0 0 3-15,0 0-4 0,0 0 3 0,0 0 11 16,0 0-18-16,0 0 8 0,0 0-11 0,0 0 2 16,0 0 0-16,0 0 3 0,0 0 4 0,0 0-2 15,0 0 4-15,0 0-5 0,0 0 3 0,0 0 7 16,0 0-12-16,0 0 16 0,0 0-8 0,4 16 6 16,-4-16 2-16,0 0-5 0,3 5 4 0,-3-5-1 15,0 0 0-15,3 4 0 0,-3-4-5 0,2 2 7 16,-2-2 0-16,0 0 2 0,5 6 0 0,-5-6 12 15,3 5-13-15,-3-5 4 0,2 4 0 0,-2-4-6 16,2 5-1-16,-2-5 0 0,4 5 3 0,-4-5-1 16,1 6-2-16,2-3 3 0,-3-3-2 0,2 4-2 15,-2-4-2-15,4 6 5 0,-4-6-2 0,1 5-2 16,-1-5 1-16,5 7-4 0,-5-3-5 0,0-4 7 16,4 6-1-16,-2-3 8 0,1 0-4 0,-3-3-8 15,5 6-2-15,-3-2-3 0,-2-4 5 0,3 8-4 16,0-4-1-16,-2 0 5 0,2 0-6 0,-3-4 2 15,4 8 0-15,-1-5-4 0,-1 2 7 0,0 0-1 0,0 0-2 16,2 1 1-16,-2-2-2 0,0 3 0 0,2-3-2 16,-2 1-1-16,-1-1 1 0,3 0 4 0,-3 1-5 15,4 0 11-15,-3 0-13 0,1-1 2 16,-3-4-1-16,4 8 0 0,-1-3 1 0,-1-1 3 0,-1 0-1 16,2 1-3-16,0-2 0 0,-2 1-3 0,3 1 7 15,-4-5 3-15,4 6-7 0,-3 0 2 16,2-3 0-16,-3-3 3 0,4 8-4 0,-1-5 2 0,-3-3 0 15,3 8-1-15,0-5 0 0,-2 1 6 0,-1-4-9 16,4 6 1-16,-2-2 1 0,-2-4 0 0,5 6-2 16,-3-2 5-16,1-1-4 0,-3-3 1 0,3 7 8 15,-1-5-4-15,-2-2-1 0,2 7 3 0,-2-7-3 16,4 8-5-16,-3-5 4 0,1 1 2 0,-2-4-3 16,3 9 7-16,-1-7-2 0,1 2-8 0,-3-4 4 15,3 8-2-15,-1-4 2 0,-2-4-1 0,5 7 1 16,-3-4-2-16,-2-3 2 0,2 6 2 0,1-2-3 15,-3-4-1-15,4 7 0 0,-2-5 5 0,-2-2-9 16,4 8 4-16,-4-8 1 0,3 5 1 0,-1-2-3 16,-2-3 10-16,2 6-4 0,2-3-5 0,-4-3 0 15,3 6-1-15,0-3 0 0,-3-3 3 0,5 7-1 16,-3-4-3-16,-2-3-2 0,5 6 6 0,-2-3-2 16,-3-3-3-16,3 5 4 0,-1-1-4 0,0 0 2 15,-2-4 2-15,5 5 1 0,-3 0-3 0,2-1 1 16,-1-1 2-16,-3-3-3 0,4 6-1 0,-1-2 6 15,0-1-3-15,0 0 0 0,0 0-2 0,-3-3 2 16,7 6-1-16,-6-3-4 0,3 1 6 0,-1-1-6 16,-1 0 3-16,2 1-1 0,-4-4 3 0,6 6 0 15,-3-3-1-15,0 1-5 0,0-2 7 0,0 2 0 0,-3-4-1 16,4 5-1-16,-1-2-1 0,-3-3 2 16,5 4-3-16,-2-1 1 0,-1 1-2 0,-2-4 4 15,6 5 1-15,-2-2-6 0,-4-3 1 0,6 5-5 16,-4-1 12-16,2-1-6 0,-4-3 2 0,5 6 3 0,-1-2-5 15,-1-2 2-15,0 2 1 0,2-1 1 0,-1 0-4 16,-4-3-3-16,6 6 5 0,-3-3-3 16,-1 1 0-16,3-2 1 0,-5-2 0 0,7 7-2 0,-3-4 1 15,-1 0-1-15,-3-3 4 0,6 7-2 0,-2-4 0 16,0 1 3-16,-1-1 0 0,0 1-3 0,3-2 0 16,-2 2 1-16,1 1 2 0,-1-2-2 0,0 1-1 15,1-1 3-15,-3 2-3 0,3-1 0 0,-1 0 0 16,0 0-3-16,-1-1-3 0,3 3 11 0,-1-2-1 15,-3 0-7-15,3 3 8 0,-2-3-4 0,1 1 2 16,0 0-5-16,0 1 4 0,0-2-4 0,0 2 4 16,0 0-2-16,-1-2 3 0,1 0-1 0,-1 1-2 15,1-3 0-15,0 5 0 0,0-3-2 0,-1 0 10 16,1 1-8-16,-1-2 1 0,2 1 1 0,-1 1 5 16,-1-2-7-16,1 0-1 0,0 3 1 0,0-3 1 15,0 1 0-15,0 1-1 0,-1-1 0 0,1-2 0 16,-1 2 6-16,2 0-6 0,-1 1 2 0,1-2-3 15,-1-1 6-15,0 1-5 0,0 2-2 0,0-1-2 16,1 0 7-16,-1 2-4 0,1-1-1 0,-1-1 4 16,-1-1-2-16,1 1-2 0,-1 1 9 0,1-1-6 15,0 1-1-15,-1-1-5 0,2 0 5 0,-2 1 2 0,3 0 1 16,-3-2-3-16,0 2 2 0,1-2-1 16,-1 1-4-16,0 0 4 0,0 0-3 0,1-1 5 15,0 2 0-15,-2-1 0 0,1-1-2 0,2 0-1 0,-2 0 2 16,0 3 2-16,1-3-7 0,0 1 2 15,-1 0 2-15,1-1 7 0,0 1-8 0,1-1 1 16,-1 1-1-16,1 2-1 0,-1-2-1 0,1-1 2 16,0 0-1-16,-1 1 4 0,0-1-4 0,0 1-2 0,1 0 5 15,-1 0-3-15,0-1 2 0,1-1-2 0,-1 3 4 16,0-3-3-16,-1 2 0 0,0-1 0 0,1 0 0 16,-1 0 0-16,2 1 3 0,-2-1-2 15,1 0-1-15,-1 2 3 0,-3-5-4 0,6 5 0 0,-3-1 4 16,1 0-2-16,0-1-1 0,0 0 0 0,-1 1 4 15,0-1-5-15,1 0 0 0,-1 0 1 0,1 1 1 16,-1-1 1-16,0 1-2 0,1 0 3 16,-1-1-2-16,1 0 1 0,-1 1-3 0,1-1-5 0,-4-3 8 15,6 6-3-15,-3-2 4 0,0-2-2 0,0 1 0 16,-3-3 0-16,5 4-2 0,-5-4-1 0,4 4 3 16,-4-4-2-16,3 3 0 0,-3-3 3 0,4 4 0 15,-4-4-2-15,0 0 0 0,3 4 3 0,-3-4-3 16,3 4 2-16,-3-4-3 0,0 0-2 0,4 3 5 15,-4-3-1-15,0 0-4 0,0 0 5 0,3 3 1 16,-3-3-2-16,0 0 0 0,0 0 1 0,4 3 3 16,-4-3-3-16,0 0-3 0,0 0 0 0,0 0 1 15,0 0-2-15,0 0 2 0,0 0 0 0,0 0-5 16,4 3 0-16,-4-3-12 0,0 0-10 0,0 0-10 16,0 0-10-16,0 0-22 0,0 0-21 0,0 0-26 15,0 0-25-15,0 0-32 0,0 0-59 0,0 0-70 16,0 0-100-16,0 0-270 0,0 0-727 0,0 0 321 15</inkml:trace>
  <inkml:trace contextRef="#ctx0" brushRef="#br0" timeOffset="-130286.79">11758 4996 80 0,'0'0'184'15,"0"0"-12"-15,6 1-1 0,-6-1-6 0,0 0-5 0,0 0-11 16,4 3-3-16,-4-3-2 0,0 0-5 16,0 0 0-16,5 2-9 0,-5-2-2 0,0 0-2 0,0 0-9 15,0 0-1-15,6 4-4 0,-6-4-2 16,0 0 0-16,4 1-8 0,-4-1-1 0,0 0-1 0,0 0-8 15,6 1 0-15,-6-1 3 0,4 3-12 0,-4-3 1 16,0 0-2-16,6 2-6 0,-6-2 3 16,6 2 2-16,-6-2 4 0,5 2-9 0,-2 0 4 0,-3-2 1 15,8 2 5-15,-4 0 1 0,1-1-2 0,-5-1-3 16,10 5 10-16,-6-3-11 0,4 0 3 0,-1 2-3 16,-1-4 1-16,2 4-5 0,-1 0 0 0,-1 0-6 15,1 0-2-15,1-1-1 0,0 2 0 0,3-1-6 16,-5-1-4-16,1 1-3 0,-3-1-1 0,3 0-1 15,3 0-5-15,-2 0-2 0,-2 2-5 0,-2-1-1 16,2-3-6-16,-2 0 3 0,1 3-4 0,0-2 3 16,-1-1-8-16,2 3 3 0,-2-2-4 0,-4-2 0 15,7 3-3-15,-3 1-1 0,-4-4 3 0,8 2-2 16,-5-1-1-16,-3-1-1 0,6 3 1 0,-6-3-4 16,4 3-1-16,-4-3 0 0,6 2-6 0,-6-2 4 15,0 0-5-15,5 1 1 0,-5-1 1 0,0 0 1 16,5 2-3-16,-5-2 1 0,0 0-1 0,0 0 4 15,0 0 3-15,0 0 8 0,4 2 3 0,-4-2 5 0,0 0 8 16,0 0 2-16,0 0 3 0,0 0-4 16,0 0-3-16,1-12 0 0,1 8-6 0,-2-5-3 15,0 0-3-15,1 1-6 0,-1-3 0 0,2-1-2 16,-2 3-3-16,0-3-3 0,1 2-2 0,0-2 1 0,-3 2 1 16,2 3-3-16,1-2 1 0,-1 0-4 0,0 0 4 15,1 2-3-15,1 0-1 0,-4-1 0 0,2 0 0 16,0 1 1-16,-1 1 0 0,1 6-4 0,-1-14-1 15,-1 10 1-15,1-4-1 0,-1 3-1 0,2 5-5 16,-1-8 0-16,1 8-4 0,-2-7-5 0,2 7-9 16,-1-7-7-16,1 7-15 0,-3-4-17 0,3 4-21 15,0 0-27-15,0 0-34 0,-3-4-38 0,3 4-45 16,0 0-43-16,0 0-50 0,0 0-67 0,0 0-93 16,0 0-289-16,0 0-829 0,0 0 366 0</inkml:trace>
  <inkml:trace contextRef="#ctx0" brushRef="#br0" timeOffset="-84557.448">11006 5269 45 0,'4'-3'93'0,"-4"3"-9"0,0 0-1 15,4-4-8-15,-4 4 0 0,0 0-13 0,5-4-10 16,-5 4 6-16,0 0-7 0,3-3-3 0,-3 3 1 0,0 0-2 15,0 0-5-15,0 0 9 0,4-3-10 0,-4 3-2 16,0 0 17-16,0 0 5 0,4-3-2 0,-4 3 0 16,0 0-1-16,0 0-6 0,0 0 2 0,0 0 2 15,0 0-5-15,1-6-1 0,-1 6 6 0,0 0-13 16,0 0 4-16,0 0-3 0,0 0 5 0,5-5-1 16,-5 5 6-16,0 0 0 0,0 0-1 0,0 0 3 15,3-3 5-15,-3 3-2 0,0 0 4 16,0 0 5-16,0 0-1 0,0 0-2 0,0 0-1 0,2-5-1 15,-2 5 0-15,0 0 1 0,0 0-4 0,0 0-5 16,0 0 2-16,0 0-7 0,0 0 1 0,0 0-6 16,0 0 0-16,0 0 0 0,0 0 0 0,0 0-9 15,0 0 4-15,0 0 1 0,0 0-6 0,0 0-1 16,0 0-9-16,0 0 7 0,0 0-6 0,0 0 3 16,0 0-7-16,0 0 4 0,0 0-6 0,0 0-3 15,0 0-3-15,0 0 11 0,0 0-8 0,0 0-5 16,0 0 3-16,0 0-2 0,0 0-4 0,0 0 1 15,0 0 5-15,0 0-7 0,0 0 0 0,0 0 8 16,0 0-3-16,0 0 1 0,0 0-1 0,0 0 3 16,0 0-1-16,0 0 5 0,0 0-3 0,0 0 8 15,0 0-1-15,0 0 8 0,0 0-6 0,0 0 11 16,2 13-2-16,-2-13 0 0,0 0 4 0,2 4-10 16,-2-4 8-16,0 0-9 0,0 0 2 0,0 8-4 15,0-8-3-15,0 0 6 0,1 4 0 0,-1-4-4 16,0 0-8-16,0 5 7 0,0-5-4 0,0 0 7 15,2 7-3-15,-2-7 0 0,3 7 1 0,-3-7 2 16,1 6-15-16,-1-6 5 0,1 6 2 0,-1-3-7 0,0-3 9 16,3 9-5-16,0-4-6 0,-2-1 8 0,-1-4-7 15,2 7 2-15,-2-1 1 0,1-2 8 0,1 1-7 16,-2-5-2-16,3 9 1 0,-2-5 2 16,1 0-3-16,-2-4 8 0,1 9 2 0,0-3 4 0,-1-6-6 15,4 9-1-15,-3-5-4 0,0 1 1 0,2 0 3 16,-3-5-1-16,3 8 3 0,0-2 2 0,-2-3 0 15,-1-3-3-15,2 10-1 0,-1-7-7 0,-1-3 1 16,3 9 0-16,-3-4-2 0,0-5 4 0,4 8-2 16,-4-5 1-16,1 2-2 0,1 0 5 0,-2-5-5 15,3 9-4-15,-1-4 0 0,-1 0 2 0,1 0-8 16,0-1 9-16,0 2-2 0,1-2 0 0,0 3 2 16,-1-2-5-16,0 0 4 0,0-1-1 0,-1 1 5 15,1 0-13-15,0 1 7 0,1 4 2 0,2-4-3 16,-3 0 0-16,-1-2 2 0,2 2 0 0,-1 0 5 0,1 0-7 15,-1-2 4-15,1 1-2 0,0 2-12 0,-2-2 11 16,1 0-5-16,2 1 3 0,-2-1-2 16,0 1-1-16,2-1-2 0,-2 0 1 0,0 0 0 15,0-1 5-15,0 0-5 0,1 2 3 0,-1-2-2 0,0 2-2 16,1-2 6-16,-1 2-10 0,1-2 7 0,-1 0 0 16,0 2-4-16,1-1 1 0,0 0 4 0,-1-1 0 15,0 3-5-15,-1-3 0 0,-1-4 4 0,4 9-3 16,-1-3 0-16,-1 2 3 0,1-3-2 0,-2 0 0 15,1-1-1-15,0 1 0 0,0 1 3 0,-1 0-5 16,2-2 5-16,0 2 1 0,-2-1 0 0,1 0-9 16,-2 1 2-16,3 1 4 0,-1-2-2 0,-1-1 1 15,1 2-1-15,-2-6 2 0,2 10 1 0,1-4-2 16,-1-1 2-16,0 1-5 0,0 1 0 0,-1-2 5 16,1 0-6-16,0 0 7 0,-1 0-3 0,1 1 2 15,2-1-3-15,-3-1 1 0,1 3 2 0,1-1 3 16,-3-1-6-16,2 0-4 0,-2 1 3 0,4-1 0 15,-3 2 8-15,0 1-7 0,1-3 0 0,2 2 1 16,-2-1-2-16,0-1 0 0,-1 1-1 0,2-2 5 16,-1 2-5-16,0 2 4 0,1-1-2 0,0-2 2 15,-1 3 0-15,1-3 1 0,-1 1-7 0,2 1 0 16,-1 0 5-16,0-1-1 0,0-1 1 0,0 2-3 16,1 0-1-16,0 1 1 0,0-3 6 0,-2 1-1 15,2 1-2-15,-2-1 1 0,1 2-1 0,3-1 5 16,-1 0-9-16,-1 1 3 0,-3-1-3 0,5 0 6 15,-2-2-5-15,0 3 3 0,3-1-1 0,-2-1-2 0,-1 1 4 16,2 0 1-16,-2-1-10 0,0 2 5 0,1-2 2 16,-1 1 1-16,0-1-2 0,1 1-2 0,0-1 3 15,-1-1 0-15,0 2 1 0,1-1-2 16,-2 1 9-16,2 0-3 0,1 1-5 0,-1-1 0 0,0 1 3 16,0-1-5-16,-1 3 1 0,2 1 1 0,0 0 2 15,-1-5-1-15,2 4 5 0,-1 2-3 16,-1-5-4-16,0 1 2 0,1 2 7 0,1 1-8 0,-4-2-7 15,3-1 11-15,-2 1-4 0,1-2 1 0,-2 0-2 16,2 1 0-16,0-2 5 0,-1 3-4 0,1-2-4 16,-2 1 9-16,1-2-1 0,0 2 3 0,1-1-7 15,-1 1 2-15,0 1-1 0,-1-2 4 0,1 1-2 16,0 0 6-16,1 0-10 0,-3 0 1 0,3 1 3 16,0-1-5-16,-1 0 3 0,1 4 3 0,-1-1-4 15,-1-3 3-15,0-1-6 0,3 1 8 0,-2 0-5 16,0 0-5-16,2-1 9 0,-1-1-4 0,-1 3 2 15,0-1 0-15,1-1-4 0,-2 0 4 0,0 1-3 16,1-1-6-16,-2 0 6 0,2-1-3 0,-1 2 2 16,0-2 0-16,3 0 4 0,-5-1-3 0,2 0 1 0,0-1-2 15,0 2 2-15,0 0 0 0,-1-3 0 0,0 2-2 16,0-1 1-16,1 1 3 0,-3-5-3 16,3 9 2-16,0-5-4 0,-1 1 5 0,0-1-3 0,1-1 0 15,-1 3 2-15,-2-6 3 0,2 8-7 0,0-5 1 16,0 4 3-16,1-2-1 0,-1-1 1 0,0 0 1 15,1 0-1-15,-3-4-1 0,4 8 0 16,-3-2-5-16,0-3 5 0,2 1-2 0,-2 2-2 0,2 1 8 16,0-4-6-16,-1 3 3 0,0-2-8 0,0 1 14 15,0 2-10-15,1-1 1 0,-1-3 1 0,0 3 0 16,0-3 2-16,0 4-2 0,-1-2-1 0,-1 1-1 16,0-6 7-16,6 9-5 0,-4-5 2 0,0 2 0 15,-2 0 3-15,5 0-6 0,-1-2 1 0,-3 4 1 16,3-1 1-16,0 0 6 0,-1 0-6 0,-1-2 2 15,0 2-1-15,0-1 0 0,1 0-4 0,-1-2 3 16,1 4 0-16,-1-3 0 0,0 0 0 0,0-1-1 16,-1 1-1-16,1 0 1 0,1-1-2 0,-1 2 4 15,0-2-4-15,0 2 1 0,0 0 3 0,1 1-1 16,-1-4-4-16,0 1 2 0,1 1 5 0,-1-1-4 16,3 3 1-16,-4-3-9 0,2 1 10 0,-1 1 0 15,1-3 2-15,-1 3-2 0,1-2 1 0,0 1-2 16,-1-1-3-16,1 0 1 0,0 2-3 0,3-1 5 15,-3 0-1-15,1 2 0 0,-1-3 1 0,-1 1-3 16,1-1 5-16,0 1-6 0,0 0 4 0,0 0 0 16,-1-1-4-16,3 2 6 0,-4-3-4 0,2 1 3 0,0 4-5 15,0-5 5-15,-1 1 1 0,-2-4-3 0,5 9-1 16,-4-6-1-16,2 0-3 0,0 0 5 0,-1 3 1 16,-2-6-4-16,5 6 2 0,-3-2 3 15,-2-4-2-15,5 6 2 0,-5-2 2 0,3-1-7 0,-3-3 5 16,4 6-3-16,0-3 3 0,-1 1-3 0,0 0 0 15,0 0 0-15,3 0 1 0,-1 0 0 0,-1 0 0 16,-1-1 0-16,1-1 0 0,-1 2 2 0,1 0-3 16,0-1-3-16,0 0 6 0,1 1-3 0,-1-2-1 15,0 2 4-15,-4-4 1 0,6 5-4 0,-3-1 4 16,1-3-2-16,-4-1-2 0,4 6 1 0,-1-4-3 16,0 1 2-16,0 1-2 0,-3-4 1 0,5 5 1 15,-1-2 0-15,0-2-1 0,-4-1 0 0,5 6-2 16,-1-3 8-16,2 3-7 0,-4-3 4 0,-2-3-1 15,7 6 5-15,-2-4-10 0,-3 1 5 0,1 1-2 16,-3-4-2-16,6 5 1 0,-2-2 4 0,-4-3-2 16,6 3 0-16,-3 0 8 0,1 0-10 0,-1 0 0 15,0 0 3-15,1-1-3 0,-4-2 3 0,7 6-1 16,-4-3-1-16,1-1-1 0,-1 2 2 0,-3-4 0 0,7 5-2 16,-3-3 3-16,-1 1-3 0,1 0 4 15,0 2-2-15,0-3 1 0,-1 0 0 0,3 1-5 16,-3 1 4-16,2-1 5 0,1 0-5 0,-2 1 3 0,2 1-4 15,-1 0 2-15,1 0-1 0,-2-1 1 0,0-2-5 16,1 1 5-16,0 1-1 0,-2-1-1 0,3-1 6 16,-3 0-7-16,-3-2 3 0,7 6 0 15,-6-5 1-15,-1-1-4 0,4 6-5 0,-4-6 8 0,0 0-3 16,6 3 2-16,-6-3 2 0,3 3-4 0,-3-3 2 16,0 0 1-16,4 3 1 0,-4-3 1 0,3 3-1 15,-3-3-3-15,0 0-1 0,4 3 1 0,-4-3 0 16,3 3 0-16,-3-3 5 0,0 0-2 0,4 4-2 15,-4-4 0-15,0 0 8 0,4 3-14 0,-4-3 0 16,0 0-8-16,0 0-10 0,4 6-20 0,-4-6-17 16,0 0-23-16,0 0-28 0,0 0-23 0,0 0-20 15,0 0-15-15,0 0-38 0,0 0-47 0,0 0-52 16,0 0-64-16,0 0-290 0,0 0-715 0,-19 0 317 16</inkml:trace>
  <inkml:trace contextRef="#ctx0" brushRef="#br0" timeOffset="-83912.322">12072 7557 194 0,'0'0'225'0,"0"0"-15"0,0 0-14 15,0 0-4-15,0 0-5 0,0 0-4 0,0 0-14 0,0 0-5 16,0 0-7-16,0 0-9 0,0 0-3 0,0 0-6 15,0 0-2-15,0 0-8 0,20-9-1 0,-20 9-4 16,0 0-3-16,11-2-6 0,-11 2-2 0,8-1-3 16,-8 1 2-16,8-1 6 0,-8 1-8 0,12 0 3 15,-12 0-11-15,11-1 0 0,-4 3-4 0,1-1-7 16,-8-1-3-16,18 0-6 0,-8 3 4 0,-2 0-4 16,1-2-4-16,2 0-3 0,0 1 1 0,-1 3-8 15,3-5-2-15,1 3-8 0,-4-1-3 0,2 0-2 16,1 0-1-16,0 3-10 0,-4-4 5 0,4 2-9 15,0-1-2-15,-3 0-4 0,0 0-2 0,-2-1-7 16,0 2 3-16,1-2-2 0,-2 1-3 0,0-2-2 16,-3 2-1-16,2-2-4 0,-6 0 2 0,8 1-5 15,-8-1 1-15,6 1 6 0,-6-1 5 0,6 1 2 16,-6-1 8-16,0 0-2 0,4 1-1 0,-4-1 1 16,0 0 2-16,0 0 4 0,0 0-1 0,0 0 2 0,0 0 1 15,0 0 3-15,0 0-1 0,0 0 3 16,7-4 3-16,-7 4 2 0,0 0 0 0,3-8-3 15,-3 3-7-15,1-2 2 0,-2-1-5 0,1-2-5 0,-2-1-1 16,1-2-5-16,-1-2-4 0,1-4 1 0,-2 6 0 16,2-1-5-16,1 0 0 0,-3 2 0 15,2 3-5-15,-1 0 0 0,1-4-2 0,1 4-2 16,-2 3 1-16,1 0 0 0,1-2-4 0,0 8-11 0,0-9-17 16,0 4-16-16,0 5-31 0,-3-7-51 0,3 7-47 15,0-7-50-15,0 7-61 0,0 0-77 16,-4-7-98-16,4 7-347 0,0 0-866 0,-10-5 383 0</inkml:trace>
  <inkml:trace contextRef="#ctx0" brushRef="#br0" timeOffset="-32626.949">10697 6258 157 0,'0'0'158'0,"0"0"-9"0,0 0-7 0,0 0-8 15,0 0-8-15,0 0-3 0,0 0-12 0,0 0-4 16,0 0-10-16,0 0-9 0,0 0-11 0,0 0 3 15,0 0-2-15,0 0-6 0,0 0-5 0,0 0-5 16,0 0-1-16,0 0-10 0,0 0-1 0,0 0-3 16,0 0-1-16,0 0-9 0,0 0 1 0,0 0-6 15,0 0 3-15,0 0-2 0,0 0 1 0,0 0 0 0,0 0 3 16,0 0-1-16,0 0 4 0,0 0 0 16,0 0-1-16,0 0 3 0,0 0-6 0,0 0 3 15,0 0 0-15,0 0-2 0,20 3-2 0,-20-3 0 0,6 3 4 16,-3-3 0-16,-3 0-2 0,8 4 1 0,-5-3-4 15,-3-1-4-15,7 5-4 0,-1-3 5 0,-3 0 1 16,-3-2-4-16,9 4 2 0,-4-1 1 0,-2 1-3 16,2 0 2-16,-1-1-4 0,2 3 5 0,-2-3-3 15,-1 1 2-15,3 1-3 0,-2 1 1 0,0-1-3 16,2 1 4-16,-3-3-8 0,1 3 1 0,1 1-1 16,0-1 1-16,0-1-3 0,-1 0 5 0,2 1-6 15,-2-1-2-15,-1 1 2 0,3 1-2 0,-2-1 2 16,0 0-5-16,2 0-2 0,-2 1 5 0,0 1-1 15,2 0-3-15,-2 3-4 0,0-3 3 0,1 2-6 16,0 0 1-16,-1-1 2 0,2 2-3 0,-2-2-6 16,-1 0 6-16,1 2 4 0,2 1-12 0,-2-1 8 0,2-3-2 15,-3-1-1-15,1 2 2 0,1-2 1 0,-2 2-8 16,1-1 6-16,-1 0-4 0,0-1 6 0,1 1-6 16,-1-1 7-16,2 1 1 0,-3-1-6 0,3 0 0 15,-3-1 1-15,2 1 0 0,-1 0-1 0,0 1-2 16,-2-2 2-16,2 1-1 0,1 1 0 0,1-1 1 15,-2 1 1-15,1-1-1 0,0 1 2 0,-1-1-1 16,0 0-4-16,2 0 3 0,-1 0-1 0,-1 1-1 16,0-1 7-16,-1 0-3 0,3 1-3 0,-2-2 0 0,-1 0 6 15,1 1 0-15,1 0-8 0,-2-1 7 16,3 2 2-16,-3-1-6 0,2 0 5 0,0 0 6 16,-2-2-6-16,1 1-4 0,0 1 7 0,1 0-4 0,-2 1 0 15,0-4 1-15,4 2-7 0,-5 1 3 0,3 0 2 16,-1 1 1-16,0-2-1 0,-1 2 0 0,1-4 6 15,-1 0-7-15,-2 4-1 0,3-4 1 0,-1 1-1 16,0 0 1-16,0-2-2 0,0 3-4 0,-2-6 3 16,4 7 0-16,-2-3 3 0,-2 1 3 0,3-1-3 15,-3-4-4-15,3 8-1 0,-2-5 7 0,-1-3 0 16,0 7-7-16,0-7 4 0,1 7-2 0,-1-7-2 16,3 4 8-16,-3-4-3 0,0 6 5 0,0-6-8 15,0 0 3-15,1 8 8 0,-1-8-5 0,0 0-5 16,0 8 5-16,0-8 1 0,0 6-6 0,0-6 17 15,0 0-15-15,-1 7 3 0,1-7 6 0,0 0-5 16,0 6-4-16,0-6 6 0,0 7-2 0,0-7 0 16,0 0 1-16,0 8 9 0,0-8-6 0,1 5 6 15,-1-5 2-15,1 6-4 0,-1-6 6 0,0 0-2 16,-1 9-2-16,1-9-2 0,1 7-1 0,-1-7 2 0,0 6 5 16,0-6-5-16,1 6 0 0,-1-6 7 0,3 7-7 15,-3-7-4-15,0 7 1 0,0-7 7 0,0 7-13 16,1-2 6-16,-1-5 2 0,3 8 3 0,-3-5-7 15,0-3 7-15,0 9-8 0,0-9 0 0,3 9-2 16,-3-5 5-16,0-4-13 0,1 9 18 0,1-5-14 16,-2-4 12-16,0 9-2 0,1-4 7 0,1-1-6 15,-2-4-6-15,1 9 8 0,-1-4-3 0,1 1 14 16,-1-6-17-16,2 8-4 0,-1-3 3 0,-1-5 3 16,0 9-2-16,0-4 2 0,0-5 3 0,2 7-14 15,1-2 11-15,-3-5-7 0,1 9 2 0,1-6-2 16,-2-3 3-16,0 9 1 0,0-9-3 0,1 5 1 0,0 1 1 15,-1-6-2-15,1 7 10 0,-1-7-11 0,1 8 1 16,-1-4 3-16,0-4 1 0,2 9-5 16,-2-4 2-16,0-5 1 0,1 8 2 0,0-4-11 0,-1-4 6 15,0 10 2-15,1-4 0 0,-1-2 5 0,1 3-10 16,-1-7 4-16,0 11 2 0,1-5-4 0,-1-6 4 16,0 10-5-16,1-6 1 0,-1 2 0 0,0-6 2 15,2 9 0-15,-2-4-2 0,0 1-8 0,2 0 8 16,-2 2-3-16,3-1 5 0,-2 1-10 0,0-3 4 15,0 4-4-15,-1-5 7 0,1 3-1 0,-1-1-1 16,1 1 0-16,2 0 3 0,-1-2-6 0,-2 1 2 16,2-1 4-16,0 3-4 0,-2-3 0 0,1 1-4 15,2-1 2-15,-2 1 5 0,0 1-3 0,0-3 0 16,0 2-2-16,1 0 2 0,0 1 2 0,-1-1-2 16,1 1-6-16,-1 0 4 0,1-1 0 0,0 1 1 0,-2 2 3 15,3-3 1-15,-2 1-7 0,1 0 5 0,-1 2-4 16,0-1 4-16,1-1 8 0,0 1-12 0,0 0 0 15,0-1 3-15,0 1 0 0,-1 1-1 0,0 0 2 16,1-2-3-16,0 2 4 0,-1-2-5 0,1 2 3 16,1 0-9-16,-3-1 7 0,3-1 9 0,-1 2-10 15,0-2 2-15,0 1-5 0,0-1 5 0,-1 0 3 16,0 0-5-16,1 1 1 0,-1-1 5 0,0 0-1 16,1 0-5-16,-2 1 8 0,0-1 0 0,2 0-3 15,-1 0 1-15,0 0 0 0,1-1 4 0,-1 1-9 16,0 0 8-16,-1 2-2 0,2-2-4 0,-2-1-4 15,0 2 8-15,3-1-4 0,-3-2 6 0,1 1-3 16,0 1-1-16,0 0 8 0,0 0 1 0,-1 1-4 0,0-1 2 16,1 0-2-16,1 0-1 0,-2-2 14 0,2 3-16 15,-1 0 3-15,-1 0 0 0,0 0-1 0,2-1-3 16,-2-1 3-16,1 1-2 0,0 0 0 0,-1 0 2 16,0 1-9-16,0-1 9 0,1 0 2 0,-1-2-5 15,0 2 1-15,0-1-7 0,2 0 8 0,-2-6 1 16,1 9 2-16,0-2-9 0,-1-7 5 0,0 12 2 15,1-8-4-15,-1 1 8 0,0-5-10 0,1 10 2 16,-1-5-1-16,1 1 4 0,-1-6-7 0,-1 10 2 0,2-6-1 16,-1-4 2-16,1 11-4 0,0-7 5 15,-1-4-3-15,0 10 5 0,0-4-4 0,0-1 4 16,0-5-6-16,0 9 1 0,0-4 0 0,3 0 1 0,-3-5-4 16,0 9 2-16,0-9 5 0,-1 7-6 0,1-7 12 15,0 7-7-15,0-7-7 0,0 7 2 0,0-7 2 16,1 8 2-16,0-4 0 0,-1-4 0 0,0 6-5 15,0-6 3-15,1 8 1 0,-1-8 1 0,1 8 2 16,-1-8-3-16,0 6-2 0,0-6 0 0,0 8-2 16,1-3 6-16,-1-5-11 0,0 9 7 0,1-5 1 15,-1-4 1-15,-1 8 1 0,2-2 2 0,-1-6-5 16,1 9 0-16,-1-3 0 0,0-6 4 0,-1 10-4 0,2-6 2 16,-1 2 1-16,0-6-3 0,0 11-1 15,0-6 6-15,0 0-3 0,1 2 5 0,-1 1-11 16,-1-1 6-16,2 1-2 0,-1 0 0 0,2-1 6 0,-2 0-7 15,0 1 4-15,0 0-3 0,0-1 8 0,0 2-6 16,0-1-1-16,1 1 0 0,-2-1 1 0,1 2-2 16,1-3 0-16,-2 2 0 0,1 0 1 0,0-2-2 15,1 1-3-15,0 2 4 0,0-2 0 0,-1 1 3 16,1 0 0-16,-1 2 6 0,2-1-8 0,-1-1-1 16,-1-1 4-16,1 1-1 0,-1 0-2 0,0 1 1 15,0-2 3-15,2 0-3 0,-2 1 4 0,2 1-5 16,-1-2 0-16,-1 1 4 0,0 0-4 0,2-2 6 0,-1 2-3 15,1-2 4-15,-2 2 4 0,0-1-7 16,2-1-3-16,-1 0 2 0,1 2 0 0,-2-3 3 16,0 3-1-16,1-2 3 0,0 1-4 0,-1-1 4 0,2 2-3 15,-2 0-2-15,0-2 7 0,1 2-6 0,-1-2 1 16,2 2 2-16,-2-1-3 0,0-1-1 0,1 1 4 16,0 0-3-16,1 0 1 0,-2-1 1 0,1 0-4 15,0 0 1-15,0 1 2 0,-1-1-6 0,1 0 3 16,2 1-1-16,-3-1 1 0,2 0-3 0,0 0 5 15,0-1 2-15,0 0-4 0,-1-1-1 0,1 3 1 16,0-1-2-16,0-1 2 0,-1 1-4 0,4-1 8 16,-4 1-2-16,1-1-3 0,0 1 10 0,2 0-5 0,-1-1 4 15,0 0-4-15,0 0 4 0,-2 1-5 16,2 1 1-16,-1-1-1 0,1 1 7 0,-1-2-10 16,-1-1 4-16,2 2 3 0,-2 2 0 0,1-5-3 0,0 4-1 15,0-3 3-15,0 0-4 0,0 2-1 0,1-2 2 16,0 2 0-16,-1-2 0 0,0 1-6 0,-2 0 2 15,3-2 3-15,0 1 1 0,-2 0-1 0,2 2 1 16,0-1-3-16,0 0 3 0,0 2 0 0,0-4 1 16,-2 2-2-16,2-1-2 0,1-2 2 0,-2 3 4 15,0 0-2-15,1 0 2 0,-1-2-8 0,1 0 5 16,0 3 4-16,-1-3-1 0,-2 1-5 0,4 0 5 16,-2 1 1-16,1 0-3 0,0-1 2 0,-1 1-1 15,1-1 0-15,0 2 2 0,1-1 0 0,-2-2 3 16,1 3-3-16,-1-1 0 0,1 1 2 0,-1-1 0 15,0 0-3-15,-1-2 1 0,2 2-2 0,-1 0 1 0,0 0 0 16,-1-1-1-16,1-1-3 0,1 1 2 16,-2-1 0-16,-1-4-4 0,3 9-2 0,-2-3 4 15,1-2 1-15,-2-4-2 0,5 10 0 0,-3-5 2 0,0-1-1 16,-1 0-1-16,2 1-1 0,-1 1 1 0,0-2-1 16,0 1 1-16,-1 2 0 0,3-2 0 0,-3 1-2 15,1-2 2-15,0 1-1 0,-2-5-6 0,3 9 8 16,0-4-1-16,-1 0-3 0,-1-1 0 0,2 2 4 15,-1-1-5-15,0 0 3 0,0-1-1 0,0 2 1 16,0 0-2-16,-1 0 3 0,1 0-1 0,0-1-1 16,-1 0 0-16,0 0-2 0,0 0 6 0,1 1-5 15,1 1-3-15,-2-2 6 0,1-1-3 0,-1 1 3 16,0 1-1-16,-1-6 0 0,2 11-4 0,-1-8 2 16,1 3 3-16,0-1-2 0,-2-5 0 0,2 7 3 15,0-1-5-15,0-1-2 0,0 0 5 0,-2-5 2 16,3 7-6-16,-2-3 1 0,1 1 4 0,-2-5-4 0,3 8 0 15,-1-4 1-15,0-1-2 0,-1 1 0 0,2 2 2 16,-1-2 0-16,-2-4-2 0,5 9 3 0,-3-5-1 16,-1 0 1-16,-1-4 2 0,3 7-4 0,0-3 1 15,-1-1 1-15,-2-3-1 0,3 6 0 0,-3-6-3 16,1 7 2-16,-1-7-4 0,2 6-8 0,-2-6-1 16,1 6-14-16,-1-6-10 0,0 0-15 0,0 6-20 15,0-6-23-15,0 0-33 0,0 0-31 0,0 0-34 16,0 0-43-16,0 0-59 0,0 0-74 0,0 0-363 15,-14-14-794-15,7 8 352 0</inkml:trace>
  <inkml:trace contextRef="#ctx0" brushRef="#br0" timeOffset="-31853.485">11419 9606 90 0,'0'0'267'0,"0"0"-15"0,0 0-24 0,0 0-14 16,0 0-15-16,0 0-8 0,0 0-19 0,0 0-13 0,14 6-6 15,-14-6-7-15,0 0-4 0,8 2-5 0,-8-2-7 16,8 1 2-16,-8-1-10 0,7 2-1 0,-3 0 0 15,-4-2-11-15,9 1 5 0,-4 2-6 0,1 0-6 16,-1-1 6-16,1 2-11 0,0-1 1 0,1-1-4 16,-1 2-2-16,-1 0-5 0,2 0-2 0,0 0 2 0,-1 1-7 15,-1-1 2-15,4 2-10 0,-1-2 1 16,0 3-6-16,-1-3 2 0,0 1-3 0,0 1 0 16,0 0-6-16,-1-2-5 0,1 2-4 0,-1-1 0 0,-1-3-1 15,1 3-2-15,-1-1-1 0,0-2-3 0,-1 2-3 16,0-1 0-16,-1 1 1 0,1-1-5 15,0 0-3-15,-1 1-1 0,-3-4-6 0,6 5 3 0,-3-4-3 16,-3-1-4-16,4 3-1 0,-4-3-5 0,0 0-7 16,5 3 6-16,-5-3-4 0,0 0 0 0,4 2-5 15,-4-2 3-15,0 0 0 0,0 0 6 0,0 0-8 16,0 0 2-16,0 0-4 0,0 0 3 0,0 0 4 16,5-6 3-16,-5 6 0 0,4-6-1 0,-2 3 3 15,1-3-5-15,0-1 1 0,1 0-2 0,1-2 0 16,-2 2 1-16,1-2-2 0,1 1 2 0,-1 0-5 15,1-3 0-15,-2 4-2 0,1-1 1 0,1 2-1 16,-2-1 0-16,1 0-1 0,-1 0 0 0,1 1-3 16,-1-1 1-16,1 2 1 0,-3 1 4 0,2-1-6 15,-3 5 1-15,3-6-2 0,-1 2 3 0,-2 4-3 16,3-6 1-16,-3 6-2 0,3-4 1 0,-3 4 0 0,0 0-2 16,2-6 3-16,-2 6-6 0,2-4 7 0,-2 4-1 15,0 0-1-15,0 0 2 0,3-3-3 16,-3 3 0-16,0 0 1 0,0 0-2 0,0 0-2 0,0 0 1 15,0 0 4-15,0 0-3 0,0 0-9 0,0 0-7 16,0 0-10-16,0 0-14 0,0 0-21 0,0 0-24 16,0 0-26-16,0 0-48 0,0 0-37 0,0 0-67 15,0 0-92-15,0 0-423 0,0 0-844 0,-15 7 374 16</inkml:trace>
  <inkml:trace contextRef="#ctx0" brushRef="#br0" timeOffset="-9006.88">17326 12116 193 0,'0'0'192'0,"0"0"-11"0,0 0-10 16,0 0-9-16,0 0-6 0,0 0-4 0,0 0-2 15,0 0-10-15,0 0-1 0,0 0 4 0,0 0-14 16,0 0-7-16,0 0-7 0,0 0-6 0,0 0-7 16,0 0-1-16,0 0-16 0,0 0-9 0,0 0-5 15,0 0-10-15,0 0-5 0,0 0-9 0,0 0-19 16,0 0-16-16,0 0-18 0,0 0-26 0,0 0-32 15,4 5-39-15,-4-5-43 0,6 2-45 0,-6-2-202 16,6 2-424-16,-6-2 189 0</inkml:trace>
  <inkml:trace contextRef="#ctx0" brushRef="#br0" timeOffset="42760.528">986 8158 12 0,'0'0'153'0,"0"0"-7"0,0 0-13 15,0 0-9-15,0 0-7 0,0 0-4 16,0 0-5-16,0 0-4 0,0 0-5 0,0 0-4 15,0 0-2-15,0 0 1 0,0 0-2 0,11-2 0 16,-11 2-2-16,0 0 3 0,6-2-7 0,-6 2 0 0,5-1-3 16,-5 1-1-16,9 0-1 0,-9 0-5 0,11-3-6 15,-4 3-2-15,1-3-2 0,-1 1-2 16,0-1 3-16,2 1-7 0,1-1-1 0,2 1-9 16,-1-4 4-16,3 2-8 0,-6 2-3 0,6-4-2 15,-2 2-3-15,1 0-2 0,0-1 0 0,0 1-3 0,-1 0-8 16,-2 3-1-16,-1-3-2 0,0 3 0 0,0 0 3 15,2 1 3-15,-4 0-6 0,3-2 3 16,0 1 1-16,1 2 2 0,-1-1 0 0,-1 1 1 0,0 1-1 16,4 1-4-16,-5-1 3 0,2 1-5 15,3 2-1-15,-5-3-1 0,2 1-5 0,0 0 4 0,0-1-6 16,-2 2 8-16,0-1-8 0,0 1-1 0,0-2 6 16,0-1-9-16,-3 1 4 0,4 1-1 0,-4-2-1 15,-1 1 2-15,2-1-5 0,-6-1 1 16,7 2 1-16,-7-2-2 0,8 1 0 0,-8-1 1 0,7 2-2 15,-7-2-1-15,6 1-2 0,-6-1 12 0,5 2 1 16,-5-2 3-16,6 2 3 0,0 1 4 0,-2-1 5 16,-1 1 5-16,2 1-2 0,1 1 6 0,-2-1-2 15,3 3 9-15,-1 1-4 0,1 0 7 0,-1 0 0 16,1 3-1-16,0 0 3 0,0 0-4 0,0-1-1 16,0 2 5-16,0 1-2 0,1-1 2 0,1 1-5 15,1 3 3-15,-3-3 6 0,0 0-4 0,1 0 9 16,1-1-8-16,-1 8 2 0,0-7 0 0,-1 0-2 15,1 0-2-15,0 0-3 0,-1-1-1 0,3 5 4 16,-3-4 1-16,0 0-4 0,3-2-2 0,-3 1 0 16,4 6-6-16,-4-7 1 0,3 0 2 0,-3 2-3 15,0 0-5-15,0-1 2 0,-1 0-6 0,-1 0 1 16,1 1 1-16,1 0-7 0,-3-1-3 0,2 0 4 16,-2 1-6-16,2-2 0 0,-3 0-2 0,1 0 0 15,0 0-6-15,0 1 2 0,2 0-3 0,-2-1 1 16,-2-1-5-16,-1 0 4 0,2 1-5 0,1 1 2 15,-3 0-2-15,2 0 1 0,-1-1-2 0,-1 1 3 16,2 1-5-16,-3-2-2 0,3 1 0 0,-2-2 1 16,2 4 1-16,-2-3-1 0,1-1-2 0,-1 2 2 15,-1 1-1-15,0-4-2 0,3 3-3 0,-3 1 6 16,0-2-1-16,0 0-4 0,3 1 4 0,-2 0 0 16,-1-2-6-16,3 2 3 0,-3-4 3 0,0 3-1 15,0 2 1-15,3-2-1 0,-2-2-1 0,-1 3 1 16,0 0-2-16,0 0 4 0,2 1-4 0,-2-4 5 15,1 4-4-15,-1-1-1 0,0-3-6 0,0 0 7 16,1 2 1-16,-1-2-2 0,0 1 0 0,-1-2 1 16,1 4-2-16,0-4 3 0,-3 0 0 0,3-1-1 15,0 2 0-15,0 0-2 0,-1-4-4 0,1-5 7 16,0 11-1-16,-2-5 0 0,1 0-3 0,1 1 0 16,0-7 2-16,0 8 1 0,-1-4-3 0,1-4-4 15,-2 9 2-15,2-5 2 0,0-4-3 0,-3 8 2 16,3-8-4-16,-1 7 4 0,1-7 1 0,-1 7-2 15,1-7 1-15,-2 7 2 0,2-7-4 0,-3 7 3 16,3-7-1-16,-2 5 0 0,0 0 3 0,2-5 0 16,-3 4 0-16,3-4-7 0,0 0 6 0,-1 10-1 15,1-10-2-15,-2 3 4 0,2-3-4 0,-2 7 0 16,2-7-1-16,-2 6-1 0,2-6 4 0,-3 5 0 0,3-5 1 16,0 0-1-16,-2 6 3 0,2-6 0 15,-2 4 0-15,2-4-2 0,0 0 4 0,-5 4-2 16,5-4 0-16,0 0 3 0,-5 5-5 0,5-5-1 15,-4 4 2-15,1-2-1 0,3-2 0 0,-8 5-4 16,4-5 0-16,4 0 3 0,-9 7-1 0,2-3-1 0,-3-1 2 16,2 5-6-16,-2-3 3 0,-3 0 2 15,2 1 3-15,-2 0-2 0,1 2-2 0,-2-1 4 16,-2 1-6-16,-2 3 2 0,-1 0-10 0,-1-2 4 0,-2 2 0 16,0-1-3-16,-3 1 1 0,0 1-3 0,-9 2 4 15,8 0-1-15,-5 5 1 0,5-8 1 0,0 0 3 16,-2 0-3-16,1 2 3 0,3-1-3 15,-1-4 4-15,1 3 3 0,0 0-4 0,0-2 2 0,0 0-1 16,4 0 3-16,0-3-2 0,4 0 1 0,0-3 2 16,2 1 0-16,-1 0 0 0,4 1-1 0,2-3 0 15,-1 1 3-15,0-1 6 0,2 0-7 0,-1-2-1 16,4 3 5-16,0-3-3 0,5 0 0 0,-9 1 0 16,9-1 1-16,-6 2-3 0,6-2 5 0,0 0-3 15,-7 0-5-15,7 0 8 0,0 0 1 0,0 0-6 16,-7 1 2-16,7-1 0 0,0 0-7 0,0 0-2 15,0 0-3-15,0 0-30 0,0 0-28 0,0 0-38 16,0 0-63-16,0 0-54 0,0 0-65 0,0 0-85 16,0 0-383-16,0 0-820 0,0 0 363 0</inkml:trace>
  <inkml:trace contextRef="#ctx0" brushRef="#br0" timeOffset="106676.745">4861 7318 89 0,'0'0'140'0,"0"0"-12"0,0 0 10 0,0 0-9 16,3-4-4-16,-3 4-3 0,0 0-1 0,0 0-4 16,0 0 1-16,0 0 0 0,0 0-4 0,0 0-2 15,0 0 3-15,0 0-3 0,0 0-3 0,0 0-3 16,0 0-9-16,0 0 3 0,0 0-15 0,0 0 3 15,0 0-10-15,0 0 0 0,0 0-7 0,0 0-1 16,5-2 0-16,-5 2-2 0,0 0 0 0,0 0 0 16,0 0-4-16,0 0-2 0,0 0 0 0,0 0-4 15,0 0-2-15,0 0-5 0,0 0-3 0,0 0-4 16,0 0-2-16,0 0-6 0,0 0-2 0,0 0-1 16,0 0-2-16,-7 17-2 0,6-11-3 0,-1 0-4 15,1 2 0-15,-1 1 4 0,2 2-1 0,0 2-6 16,-1 0-2-16,1 0 8 0,-1 2-9 0,1 2-1 0,0-1 2 15,1 3-2-15,-2-6-3 0,2 2 11 16,-1 3-11-16,0 0-1 0,-1-3-2 0,2-2 0 16,0 1-1-16,0-1 1 0,-1 0-4 0,1-2 3 15,-1 1-2-15,0-3-1 0,1 0 1 0,-1-2-3 0,1 2 3 16,-1 0 0-16,-1-3-4 0,1 2 0 0,0-3 2 16,0 2 4-16,0-7-5 0,-1 9 5 0,1-9-7 15,-1 6 7-15,1-6-3 0,0 6 2 0,0-6 0 16,-1 6 2-16,1-6 3 0,-2 6-1 0,2-6 6 15,0 0-2-15,-2 5-1 0,2-5-1 0,0 0 0 16,-4 3 3-16,4-3-4 0,0 0-2 0,0 0 4 16,-4 4 0-16,4-4-6 0,0 0 4 0,0 0-4 15,0 0 4-15,0 0-4 0,-4 2-6 0,4-2 2 16,0 0 6-16,0 0-3 0,0 0 1 0,0 0 6 16,0 0-9-16,0 0 1 0,0 0-6 0,0 0 0 15,0 0 3-15,-8-7 0 0,8 7 3 0,-1-9-4 16,-1 3-8-16,2-1 5 0,-1 0 5 0,0-2-7 15,1-3 3-15,-1-1-2 0,1 1 3 0,0-4-2 16,0-4 0-16,-1 2-2 0,3-2 6 0,-2-3-7 16,2 2 3-16,-1 2 2 0,0-1-3 0,0 7 0 15,0-2 2-15,1-3 2 0,-2 2-3 0,0 4-2 16,2-1 3-16,-2 0 4 0,0 4-7 0,1 0 2 16,-2 2-2-16,2-1 4 0,0 1 0 0,-1 0-1 15,0 7-2-15,0-9-3 0,0 9 7 0,1-8 2 16,-1 8 3-16,0-6-13 0,0 6 5 0,0 0 3 15,0 0 0-15,-2-8-5 0,2 8 3 0,0 0 3 0,0 0 2 16,0 0-5-16,0 0-4 0,1-5 16 0,-1 5-14 16,0 0 5-16,0 0 6 0,0 0-6 0,0 0-6 15,0 0 5-15,1 20-2 0,-2-13 4 16,0-2 4-16,0 1-5 0,1 2 0 0,-2 1 2 0,2-1-4 16,-1 4 7-16,0-3-3 0,1 4 4 0,-1 0-1 15,0 2-2-15,-1 3 3 0,0 0-3 0,1-4 1 16,0 5 0-16,1-5 14 0,-1 4-21 0,0 1 8 15,-1-3-4-15,1 2 7 0,0-5-3 0,-1 1 3 16,2 1 2-16,-1-1-10 0,-1 1 3 0,2-2-2 16,0 0-1-16,0-2 0 0,0 2-3 0,1-1 7 15,-2 1-6-15,0-1 5 0,1-3-3 0,0 0-4 16,0-1 5-16,-1-1 5 0,1 0-1 0,-1-1 0 16,1 1-9-16,0-7 2 0,-1 8-1 0,0-4 5 15,1-4-5-15,-1 7 6 0,1-7 1 0,0 0-9 16,-2 8 3-16,2-8 1 0,0 0-4 0,-1 5 14 0,1-5-10 15,0 0 6-15,0 0-5 0,-2 7 2 16,2-7-2-16,0 0 1 0,0 0 6 0,0 0-1 16,0 0 3-16,0 0-2 0,0 0-3 0,0 0 3 0,0 0 2 15,0 0-1-15,0 0-8 0,0 0 6 0,0 0 1 16,0 0-3-16,0 0-6 0,0 0 0 16,2-20 3-16,-2 15-1 0,0-4 1 0,1 0-6 15,-1-4 7-15,1 1-5 0,0-8 0 0,0 1-3 0,0 0 3 16,0-1 2-16,0-1-7 0,0 2 3 0,0 0 3 15,1 1 2-15,-2 4-1 0,0-1-9 16,1 0 10-16,-2-3-3 0,3 6 0 0,-2-2-5 0,1 2 2 16,0 0 4-16,-1-1-6 0,0 3 1 0,1 1 6 15,-2-3 1-15,2 4 1 0,-1 0-5 0,0 4 3 16,0-3-1-16,1 0-1 0,0 1-2 16,-1 6 1-16,2-7 1 0,-2 7-2 0,1-7-2 0,-1 7 7 15,0-6-3-15,0 6 3 0,0 0-6 0,1-7 7 16,-1 7-3-16,0 0 4 0,0 0-5 0,1-8 5 15,-1 8-12-15,0 0 12 0,0 0-8 0,0 0 1 16,0 0 5-16,0 0-5 0,0 0 3 0,0-5-5 16,0 5 4-16,0 0-1 0,0 0 13 0,0 0-8 15,0 0-7-15,0 0 0 0,0 0 5 0,0 0-10 16,0 0 5-16,0 0 5 0,0 0 0 0,0 0-1 16,0 0-5-16,0 0 1 0,0 0-2 0,0 0 6 0,0 0 1 15,0 0-4-15,0 0 6 0,0 0-1 16,0 0 0-16,0 0-2 0,0 0-1 0,0 0 0 0,0 0-4 15,0 0 8-15,0 0-4 0,0 0-2 0,-4 17-5 16,4-17 11-16,-1 12-5 0,-1-5 25 0,2 5-22 16,-1 0-1-16,-1 1-6 0,1 3 3 0,-1-1-6 15,1 4 7-15,-1 1-6 0,2-1 6 0,-1-5-2 16,0 8 5-16,2-3 1 0,-3 0-4 0,2 0 4 16,1 1-4-16,-2-2-5 0,1 0 12 0,-1-3-6 15,0 4 6-15,2-5-6 0,-1-3 0 0,1 3 2 16,1-1 1-16,-2-3-6 0,1 1 6 0,-2 1-2 15,2-3 0-15,-1-1-5 0,0-3 6 0,0 0-1 16,0-5-1-16,0 10 5 0,0-10-2 0,0 9 0 16,0-9 0-16,0 3-5 0,0-3 12 0,0 0-10 15,0 0 7-15,-1 7 0 0,1-7-3 0,0 0 6 16,0 0 1-16,0 0-2 0,0 0 5 0,0 0-13 16,0 0 6-16,0 0 1 0,0 0-2 0,0 0-9 15,0 0 1-15,0 0-2 0,0 0-9 0,0 0-24 16,0 0-49-16,0 0-42 0,0 0-54 0,0 0-61 15,0 0-70-15,-4-17-329 0,4 17-695 0,0 0 308 0</inkml:trace>
  <inkml:trace contextRef="#ctx0" brushRef="#br0" timeOffset="144480.244">4905 8156 4 0,'0'0'145'0,"0"0"-9"0,0 0-12 16,0 0-11-16,0 0-8 0,0 0-5 0,0 0-5 0,0 0 0 15,0 0-10-15,4-3-6 0,-4 3-5 0,0 0-3 16,0 0-8-16,0 0 1 0,0 0-4 0,0 0-1 16,0 0-3-16,0 0 5 0,0 0 2 0,0 0-4 15,0 0 3-15,0 0 0 0,0 0 1 0,0 0 2 16,0 0 0-16,0 0 2 0,0 0-2 0,0 0-4 16,0 0-3-16,0 0-6 0,0 0 5 0,0 0-5 15,0 0-3-15,0 0-5 0,0 0 1 0,-7-9-1 16,7 9-2-16,0 0 3 0,0 0 2 0,0 0-3 15,0 0 2-15,0 0-1 0,0 0 7 0,-3-4-3 16,3 4 2-16,0 0 0 0,0 0 0 0,0 0-1 16,0 0-3-16,0 0 2 0,0 0-1 0,0 0 0 15,0 0-3-15,0 0 3 0,0 0 0 0,0 0-1 16,0 0-4-16,0 0-4 0,0 0 1 0,0 0-6 0,0 0-2 16,0 0 3-16,-5 14-4 0,5-14 1 0,-1 12 5 15,0-4-1-15,0 4-4 0,2 0 7 0,-1 1-2 16,-2 0 2-16,1 1-4 0,1 5 1 15,0-5-4-15,0 6-1 0,2-2 5 0,-1-4-13 0,0 5 2 16,0-4 6-16,1 4-17 0,-2-6 12 0,2-1-7 16,-1 1-1-16,-1-3-3 0,2 3 8 0,-1-1-6 15,0-3 0-15,0-1-1 0,2 0 2 0,-3-1-1 16,0-1-8-16,0-6 5 0,1 7-9 0,-1-7 1 16,1 7 3-16,-1-7-2 0,0 6-1 0,0-6 15 15,0 0-9-15,1 4-8 0,-1-4 7 0,0 0-2 16,0 0 10-16,0 0-5 0,0 0-6 0,0 0 4 15,0 0-5-15,0 0 3 0,0 0-7 0,0 0 0 16,0 0 6-16,0 0-3 0,0 0 1 0,2-21-4 16,-2 13 4-16,0-1-3 0,0-2 5 0,1-1-12 15,0 2 2-15,-1-2 0 0,0-4-1 0,1 3 11 16,-1-5-6-16,0 4-1 0,2-4-4 0,-2-1 2 16,1 0 6-16,-2 0-3 0,1 1-2 0,0-1 3 0,0 5-6 15,-1 0-1-15,2 1 0 0,-1-1 6 16,1 3-6-16,-2 2-1 0,1-1 7 0,0-2-5 15,-2 4 6-15,2 0 1 0,0-1-4 0,-1 3 0 0,-1-1 3 16,2 7-6-16,-1-8 3 0,-1 4 0 0,2 4 4 16,-1-8 1-16,1 8 8 0,0 0 3 0,-2-5-7 15,2 5 4-15,0 0 3 0,0 0 1 16,0 0 10-16,-1-6-4 0,1 6 2 0,0 0-2 0,0 0 1 16,0 0-5-16,0 0-3 0,0 0-3 0,0 0 2 15,0 0-2-15,0 0-1 0,0 0 0 0,-8 15-3 16,6-7-4-16,1 0 2 0,0 1-2 0,0 4 0 15,0 0 0-15,0 2 11 0,1 4-12 0,0 0 5 16,-2 2-6-16,1 0 8 0,1-1-6 0,-1 2 1 16,1-2-6-16,1 1 1 0,-1-2 1 0,-1 0 4 0,1 1 8 15,0-3-12-15,1-2 9 0,-1 0-9 16,0-1-3-16,1 0 3 0,-1 0 3 0,0-2-5 16,0 3 3-16,3-1-2 0,-4-3 6 0,2 2-3 15,-2-5 8-15,0 1-12 0,1-1 6 0,-1 1-1 0,1-2-3 16,1-1-2-16,-1-6 3 0,-1 11-2 15,0-7 0-15,1-4 1 0,-1 7-4 0,1-7-1 16,0 6 5-16,0-6 2 0,0 0-2 0,0 0 7 0,-1 6-1 16,1-6 0-16,0 0-2 0,0 0 2 0,0 0 1 15,0 0 0-15,1 6-1 0,-1-6-6 0,0 0 6 16,0 0 0-16,0 0-5 0,0 0-1 0,0 0 8 16,0 0-9-16,0 0-3 0,0 0 3 0,0 0-7 15,0 0-5-15,0 0-32 0,0 0-36 0,0 0-38 16,0 0-57-16,0 0-45 0,0 0-60 0,0 0-70 15,0 0-352-15,0 0-758 0,0 0 335 0</inkml:trace>
  <inkml:trace contextRef="#ctx0" brushRef="#br0" timeOffset="199252.455">10713 8154 8 0,'0'0'145'0,"0"0"-6"0,0 0-9 15,0 0-6-15,0 0 0 0,0 0 1 0,0 0-6 16,0 0-10-16,0 0 2 0,0 0 0 0,0 0-3 16,0 0-4-16,0 0 0 0,0 0 1 0,0 0-6 15,0 0 0-15,0 0-8 0,0 0-3 0,0 0-6 16,0 0 1-16,0 0-8 0,0 0-7 0,0 0-6 16,0 0-3-16,0 0-2 0,0 0-4 0,0 0-6 15,0 0-6-15,0 0-3 0,0 0-2 0,0 0-4 16,0 0-1-16,0 0-8 0,0 0 2 0,0 0-5 15,0 0 2-15,0 0-5 0,0 0 0 0,0 0-2 0,0 0-5 16,0 0 0-16,0 0-2 0,0 0-1 16,0 0 3-16,0 0-5 0,0 0 0 0,0 0-2 15,0 0 5-15,0 0-6 0,0 0 2 0,0 0-3 0,11 12 3 16,-11-12-1-16,6 3-4 0,-6-3 2 16,6 4 4-16,-2-3-5 0,-1 1 3 0,2 2-4 0,-2-2 3 15,1 1-1-15,3 1 0 0,-2-2 0 0,-2 2 2 16,2-1-1-16,-1-1 1 0,0 2-3 0,2-1 6 15,-3 2-6-15,1-3 3 0,0 2-2 0,-1 1-1 16,3-1-3-16,-2 0 5 0,0-1-1 0,1 1 0 16,-1 0 2-16,-1-1 0 0,2 3 1 0,-1-3 0 15,-1 1-1-15,2 1 3 0,-2-1-5 0,3 1 2 16,-3 2 3-16,0-3 0 0,1 0-2 0,2 3 4 16,-2-3-1-16,-2 0 3 0,2 1-2 0,-1-1 0 15,-1-1-1-15,1 3-1 0,1-2 1 0,-1 0-2 16,1 2-1-16,-2-2 2 0,1-1-1 0,0 1 0 0,-3-4-1 15,5 6 1-15,-2-3 0 0,-2 0-3 16,-1-3 0-16,6 6 1 0,-5-2 1 0,-1-4-3 16,3 5 2-16,-3-5 3 0,3 6-1 0,-3-6 1 15,4 5 0-15,-1-2 1 0,-3-3 1 0,3 6 3 0,0-3 11 16,-3-3 0-16,2 5 0 0,-2-5-2 0,5 7-1 16,-3-6-1-16,-2-1-3 0,2 8 4 0,-1-4-1 15,-1-4 5-15,2 7 5 0,0-4 2 0,-2-3-5 16,1 6-2-16,-1-6 1 0,2 5-6 0,-2-5 0 15,0 7-4-15,0-7 2 0,3 5 1 0,-3-5 7 16,0 6-1-16,0-6-3 0,2 4-2 16,-2-4-1-16,0 6-2 0,0-6 2 0,2 7 1 0,-2-7-8 15,0 7 1-15,0-7 5 0,2 8-3 0,-1-5-2 16,-1-3-1-16,0 6 4 0,0-6-4 0,2 7-2 16,-2-4-1-16,0-3 1 0,3 7-1 0,-3-1-1 15,0-6 0-15,2 9 8 0,0-5-11 0,-2-4 5 16,2 7-5-16,-1-2 0 0,-1-1 0 0,0-4 1 15,3 9 0-15,-1-5-1 0,-2 1-4 0,1 0 8 16,1-1-3-16,-1 3-3 0,0-1 1 0,1-1-4 16,-2-5 8-16,1 10-3 0,2-6-1 0,-3 1 4 15,2 0-3-15,-2-5 2 0,1 11-7 0,-1-8 2 16,0-3 2-16,1 9-1 0,1-5-1 0,-2 1 0 0,1 0 5 16,-1-5-3-16,3 8-2 0,-3-2-4 15,2-2 5-15,-2-4 7 0,2 10-7 0,0-6 5 0,-1 0-6 16,-1-4-2-16,3 9 2 0,-1-5-1 0,-1 1 1 15,-1 0 0-15,3 1 3 0,-3-6-1 0,3 9-3 16,-3-6 3-16,2 1-1 0,-2-4 1 16,0 9-1-16,2-6 6 0,-2-3-7 0,0 9-5 0,0-9 10 15,2 7-4-15,-1-2 0 0,1-2-2 0,-2-3-1 16,2 8 1-16,-2-8 0 0,0 7 2 0,1-2-1 16,-1-5 3-16,0 8-5 0,0-8 4 0,2 5 3 15,-2-5-5-15,2 9 0 0,-1-6 2 0,-1-3 5 16,0 8-6-16,2-4-3 0,0 0 12 0,-2-4-16 15,1 9 4-15,0-5 1 0,-1-4 6 0,3 9-8 16,-3-5 2-16,0-4-4 0,1 10 3 0,1-7 2 16,1 2-4-16,-2-1 2 0,0 1 2 0,-1-5 0 15,4 10 3-15,-3-5-5 0,0 0 4 0,-1-1-4 16,3 2-1-16,-3-6 5 0,1 10-4 0,1-4-1 16,-2-1 1-16,2-1-1 0,-2-4 3 0,2 10 5 0,-2-4-6 15,0 0 6-15,0-6-6 0,2 9 12 16,-1-4-9-16,2 2-1 0,-3-2-4 0,0-5 0 15,0 10 6-15,1-5-3 0,-1-5-3 0,3 8 5 16,-2-2 0-16,-1-6-3 0,1 8-1 0,-1-3 7 0,0-5-6 16,1 8-4-16,-1-8 3 0,1 9 1 15,1-5 1-15,-2 1 0 0,0-5 3 0,3 9-6 16,-2-5 4-16,0 1-2 0,-1 0 2 0,0-5 1 0,2 10-5 16,0-5 10-16,0-1-9 0,-1 3-2 0,1-3 4 15,-1 3-4-15,1-2 4 0,0 3 3 0,1-1-8 16,-1 0 3-16,1-1 4 0,-3-1 0 0,2-1-1 15,1 3 0-15,0 0-2 0,-2 0 2 0,2-1 0 16,-3-3 2-16,4 5-5 0,-2-1 2 0,0-1 3 16,1-1-4-16,-2 0 8 0,1 1-6 0,-1-2-2 15,-1-4 0-15,2 8-1 0,-2-2 3 0,3-2 2 16,-3-4-5-16,3 9 1 0,-2-5 2 0,0 1-2 16,-1-5 2-16,2 7-3 0,1-3 1 0,-3-4 3 15,2 8-4-15,-2-8 7 0,2 6-7 0,-2-6 2 16,1 5 0-16,-1-5-3 0,4 6 0 0,-4-6 6 15,1 5-6-15,-1-5 1 0,2 6 0 0,0-2 0 16,-2-4 5-16,1 7-1 0,1-3-4 0,-2-4 0 16,3 7 3-16,-3-7 0 0,2 7-2 0,-1-3-1 0,0 1 0 15,-1-5 0-15,2 9 2 0,-1-6 5 16,-1-3-4-16,0 10 1 0,2-3 0 0,-2-2-3 16,2-1 0-16,0 2 3 0,-1 1-5 0,0-2 5 0,0 1-1 15,-1 1-4-15,3 1 14 0,-2-1-12 0,1 1 1 16,-1-2-1-16,0 1-1 0,-1-1-1 0,2 1 5 15,-2 0 4-15,1 1-6 0,1-1-3 0,-1-1 7 16,-1 0 0-16,1 0-3 0,-1 1-4 0,0 0 9 16,0 0-4-16,1-1 3 0,-1 2 1 0,0-3 0 15,0 1 3-15,1 1-3 0,0-2 3 0,-1-5 0 16,0 11-4-16,0-6 1 0,0-5 0 0,-1 11 5 16,2-4-1-16,-1-1-3 0,0-1 3 0,2 1-9 15,-2-1 10-15,0 2-8 0,0-7-2 0,0 12 2 16,0-7 2-16,0 1-4 0,0-6 4 0,-2 12 4 15,2-8-2-15,-1 3-3 0,1-7 2 0,0 12 10 16,0-6-2-16,-1-2 9 0,1-4-10 0,0 13-2 16,-1-8 1-16,0 0-3 0,1-5 8 0,-1 13-12 15,-1-6-5-15,1 0 7 0,2 0-3 0,-1 1-1 16,0-2 8-16,0 2-2 0,-1 0-6 0,1-3 5 16,0 2-1-16,-2-1 3 0,2 0-13 0,-1 2 6 15,2-2 1-15,-2 1-4 0,1 2 5 0,-2-1-8 16,1-3 6-16,0 0-2 0,-2 1-1 0,3-1 4 0,-2 2 0 15,2-7-5-15,-1 10 1 0,-1-3-1 16,0 0 5-16,2-3-4 0,-2 2 6 0,1 1-7 0,-1-1-3 16,0 0 3-16,1 0 0 0,-1 1 6 0,0 0-3 15,0 0 0-15,1-2-5 0,-1 2 4 0,0-1 1 16,-1 2 3-16,1-1-6 0,0-1 9 0,0 3 3 16,-1-2 3-16,2 1 4 0,-1 0-7 15,0 0 2-15,0-3 4 0,-1 3-4 0,2-1-2 0,0-1-3 16,0 2-3-16,0-1 5 0,0-2-3 0,0 3 1 15,-1-2-8-15,0 2 6 0,1-4 4 0,1 3-6 16,0 1 1-16,0-8 4 0,0 13-10 0,0-7 5 16,-1 1 1-16,0-1-1 0,2 1-2 0,-2 1 9 15,1 0-7-15,0 0 1 0,-1-1-5 0,0 0 12 16,1 1-1-16,0 1 5 0,0-2-2 0,0 2 3 16,0-1-1-16,0 1-4 0,0-1 1 0,0 0 1 15,0 3 9-15,-1 0 5 0,2-3-1 0,-2 4-2 16,2-1 3-16,-1 1-8 0,-1-3 5 0,-1 3-5 0,4-3-2 15,-2 0-2-15,1-1-6 0,-1 3 5 16,0-2-7-16,0 0 2 0,2 0 3 0,-1-1 7 16,0 3-14-16,-1 0 3 0,3-2-5 0,-1 2 0 15,0 1-1-15,0 0 6 0,-1-3-25 0,0-1-1 0,2 3 3 16,0-2 8-16,0-1-6 0,0 4 4 0,0-1 0 16,-1 0 4-16,0-2-3 0,3 2 3 15,-2-1 3-15,-1 1 2 0,2-3-5 0,0 4 5 0,0-2-3 16,-1 0 0-16,0 0 3 0,-2-1-3 0,3 0 0 15,-1 2-1-15,1 0 0 0,0-2 1 0,-1 0 5 16,2 2-3-16,-1-2 2 0,-1-1 2 0,2 4-5 16,0-1-2-16,-1-3 5 0,0 1-6 0,0-1 7 15,-2 1-4-15,3-1 1 0,0 2 3 0,-2-1-3 16,2-2 0-16,-2 4-4 0,1-4 8 0,1 1-8 16,0 3 5-16,-1-4 2 0,-1 2-1 0,3-2-1 15,-2 1-5-15,1 0 0 0,-1-1 2 0,1 0-4 16,0 0-2-16,-2 2 10 0,1-2-1 0,0-1 4 15,1 1-1-15,-1-1-6 0,-1 1-2 0,1 0 5 16,-1 0 10-16,0-3-16 0,1 1 6 0,-1 2-2 0,2-2 0 16,-1 1 2-16,1 0-1 0,1 0 0 15,-3-1-1-15,0 0 0 0,0 0 3 0,2 0-2 0,-2-1-2 16,0 2 4-16,0-3 1 0,-1 1-3 0,2 2-1 16,-3-1 2-16,3 0 0 0,-2 0 0 15,1 0-1-15,0-1 2 0,-2 2-3 0,2 1 3 16,-1-2-2-16,2 1-6 0,-1-2 8 0,1 3-1 0,-2-3 2 15,0 3-3-15,1-1 0 0,-2-2 3 0,1 2 0 16,3 1-6-16,-4-1 4 0,0 0-5 0,1 1 8 16,0 0-1-16,0-2-5 0,-1 1 1 0,1-1 3 15,0 3-1-15,0-3 0 0,-3 1-6 0,3-1 10 16,0 0-2-16,-1 1 0 0,2-2-2 0,-1 2 4 16,-2-6-2-16,1 7-3 0,-1-7 10 0,1 8-9 15,0-4 3-15,-1-4 0 0,2 6-3 0,-2-6 7 16,0 6-4-16,0-6 1 0,1 6 5 0,-1-6-7 15,1 5 0-15,-1-5-1 0,0 8 2 0,0-8 0 16,0 6-1-16,0-6 1 0,1 6 0 0,-1-6-1 16,0 7-3-16,0-7 2 0,2 8 0 0,-2-8 3 15,0 8 4-15,2-5-12 0,-2-3 6 0,0 8 0 16,0-8-1-16,1 7-4 0,-1-7-2 0,1 9 6 16,-1-9-2-16,1 7 5 0,1-2-7 0,-2-5 7 0,1 8-4 15,1-5 1-15,-2-3-5 0,0 8-3 16,2-3 5-16,-2-5-1 0,4 8-1 0,-3-5-5 15,0 3 3-15,2-1 4 0,-3-5 2 0,3 8-5 16,-2-2 4-16,1-2-2 0,-1 1 3 0,2 2-3 0,-2-3 11 16,1 1-8-16,-2-5-2 0,3 7 5 15,-1-3-7-15,-1 0 0 0,-1-4 0 0,2 7 2 16,-2-7-1-16,0 0 2 0,1 6-6 0,-1-6 10 0,0 0-4 16,1 6 1-16,-1-6-9 0,0 0-25 0,0 6-24 15,0-6-17-15,0 0-20 0,0 0-15 0,0 0-16 16,0 0-27-16,-2 7-26 0,2-7-36 0,0 0-36 15,0 0-32-15,-8-1-40 0,8 1-222 0,-7 0-589 16,7 0 261-16</inkml:trace>
  <inkml:trace contextRef="#ctx0" brushRef="#br0" timeOffset="199768.75">11372 11450 143 0,'0'0'235'16,"-1"-7"-15"-16,1 7-19 0,0 0-14 0,0 0-16 15,0 0-8-15,0 0-14 0,0 0-13 0,0 0-8 16,0 0-12-16,0 0-10 0,0 0-9 0,0 0-11 15,0 0-6-15,0 0-9 0,0 0-6 0,0 0 3 16,0 0 17-16,0 0-8 0,0 0-10 0,0 0-4 16,14 9 9-16,-8-8 5 0,-2 3 3 0,2 0-4 15,0 1-16-15,0 1-2 0,0-3 14 0,-1 2-10 16,2-1-5-16,0 1-4 0,-1 1-3 0,1-2-7 16,-2 2-1-16,1-1-2 0,0-2-7 0,0 3-5 0,1 2 1 15,-1-4-7-15,-2 0-3 0,2 1 5 16,0-1-7-16,-2-1-1 0,0 1 0 0,1-1-5 15,0 0 2-15,-1 0 4 0,0 1 3 0,-1-2-11 16,1 0 1-16,0 2-2 0,-4-4-1 0,6 4 1 0,-2-2-2 16,-4-2 1-16,5 4 0 0,-5-4-2 0,5 1 1 15,-5-1 16-15,0 0 4 0,0 0 16 16,12-7-4-16,-8 4-6 0,-1-4 12 0,3 1 0 16,-2-1 0-16,1-2 1 0,0-1 1 0,2-1 3 0,-2-1 3 15,1 1 1-15,0 0-8 0,-2-1-2 0,1 0 5 16,-1 4-17-16,0-1 2 0,-1 1-3 0,1 0 4 15,-1 1-7-15,-1 0 6 0,1-1 3 0,-1 4 9 16,-1 0-2-16,-1 4-6 0,2-8-5 0,-2 8 12 16,3-6-5-16,-3 6 7 0,0 0-3 0,3-4-2 15,-3 4-6-15,0 0 0 0,0 0-2 0,0 0-6 16,3-3 3-16,-3 3-8 0,0 0-4 0,0 0-4 16,0 0 0-16,0 0-6 0,0 0-25 0,0 0-31 15,0 0-44-15,0 0-44 0,0 0-37 0,0 0-42 16,0 0-53-16,0 0-65 0,0 0-354 0,0 0-742 15,0 0 328-15</inkml:trace>
  <inkml:trace contextRef="#ctx0" brushRef="#br0" timeOffset="-214035.882">5002 8862 77 0,'0'0'153'0,"0"0"-13"15,0 0-1-15,0 0-7 0,0 0-15 0,0 0-5 16,-5-1-6-16,5 1 0 0,0 0-7 15,0 0-7-15,0 0 0 0,0 0-5 0,0 0-4 0,0 0-3 16,0 0-1-16,0 0 0 0,0 0 1 0,0 0-4 16,0 0-1-16,0 0 1 0,0 0-3 0,0 0-4 15,0 0-3-15,0 0 5 0,0 0-1 0,0 0-3 16,0 0-2-16,0 0-2 0,-7-1 3 0,7 1-5 16,0 0-2-16,0 0 0 0,0 0-3 0,0 0 5 15,0 0-3-15,0 0 1 0,0 0-6 0,0 0 3 16,0 0-2-16,0 0-6 0,0 0 4 0,0 0-2 15,0 0-2-15,0 0 0 0,0 0 0 0,0 0-4 16,0 0-4-16,0 0-3 0,0 0-4 0,-4 8 3 16,4-8-12-16,-1 7 1 0,1-7-1 0,0 9 4 15,0-4-11-15,0 3 2 0,-1-1-4 0,0 1 8 16,1 0-6-16,-1 2 1 0,1-1-4 0,-1 1 1 16,1 1-1-16,-1 2-3 0,0-1-3 0,1 1-1 15,-2-1 6-15,2 0-1 0,-3 1-3 0,3 0-2 16,0 0-3-16,1 2 3 0,0-2-2 0,-3 1 4 15,2-5-2-15,-1 5-7 0,-2-2 6 0,3 3-3 0,-1-2 1 16,0 0 2-16,-1 0-1 0,0 2-6 0,2-3 2 16,-1 2 1-16,0-3 1 0,0 1-4 0,0-1 1 15,0-2 2-15,1 0-1 0,-1 0 1 0,0-2-2 16,0 2 4-16,2-2-6 0,-1 0 4 0,0-1-3 16,0 0 2-16,0-6 1 0,0 11 0 0,0-7-4 15,0-4 4-15,0 8 1 0,0-8-2 0,0 7 0 16,0-7 3-16,0 5 1 0,0-5-3 0,0 0 2 15,0 7 3-15,0-7-7 0,0 0 8 0,0 0 5 16,0 0 0-16,0 5-6 0,0-5 11 0,0 0-3 16,0 0-7-16,0 0 3 0,0 0 3 0,0 0-6 15,0 0 3-15,0 0-2 0,0 0-1 0,0 0 2 16,0 0-3-16,0 0-1 0,0 0 0 0,0 0 2 16,0 7-1-16,0-7 6 0,0 0-5 0,0 0 23 0,0 0-15 15,0 0 3-15,0 0 1 0,0 0 4 16,0 0-4-16,0 0 1 0,0 0-2 0,0 0 2 15,0 0-1-15,0 0-7 0,0 0 0 0,0 0 1 16,0 0 0-16,0 0 4 0,0 0-9 0,0 0-5 0,0 0 2 16,0 0-5-16,0 0 2 0,0 0-3 0,0 0 0 15,0 0-32-15,0 0-37 0,0 0-46 16,0 0-51-16,0 0-71 0,0 0-86 0,0 0-301 0,0 0-676 16,-8-14 299-16</inkml:trace>
  <inkml:trace contextRef="#ctx0" brushRef="#br0" timeOffset="-186057.078">11967 11512 11 0,'0'0'74'16,"0"0"-3"-16,0 0-7 0,0 0 5 0,0 0-10 15,0 0 6-15,0 0 6 0,0 0-9 0,0 0-1 16,0 0 2-16,0 0 3 0,0 0-5 0,0 0 0 15,0 0 1-15,0 0-1 0,0 0-5 0,0 0 1 16,0 0-7-16,0 0-1 0,0 0-4 0,0 0 1 16,0 0-13-16,0 0-3 0,0 0-12 0,0 0 10 15,0 0-5-15,0 0-12 0,0 0 7 0,0 0 0 16,0 0 0-16,0 0 3 0,0 0-2 0,0 0 7 16,0 0-7-16,0 0 8 0,0 0-8 0,0 0 1 15,0 0-7-15,0 0 10 0,0 0-10 0,0 0-5 16,0 0 6-16,0 0 3 0,0 0-2 0,0 0 8 0,0 0-5 15,0 0 8-15,0 0-4 0,1-9 4 0,-1 9 2 16,0 0-3-16,0 0 7 0,1-6 1 0,-1 6-2 16,0 0 3-16,0 0 3 0,0 0 1 15,0 0-1-15,0 0-3 0,0 0 4 0,0 0 2 0,0 0-3 16,0 0 3-16,0 0 1 0,0 0-3 0,0 0 3 16,0 0-3-16,0 0 2 0,0 0 1 15,0 0 4-15,0-6-5 0,0 6 5 0,0 0-2 16,0 0 0-16,0 0 0 0,0 0 5 0,0 0-7 0,0 0 0 15,0 0-3-15,0 0-3 0,0 0 1 0,0 0 3 16,0 0-7-16,0 0-2 0,-8-4 0 0,8 4-3 16,0 0-4-16,0 0 1 0,0 0 2 0,-7 1-3 15,7-1-6-15,0 0 12 0,0 0-10 0,-11 2 1 16,11-2 1-16,0 0-9 0,0 0 11 0,-7 1-9 16,7-1 0-16,0 0 1 0,0 0-1 0,-7 3-7 15,7-3 4-15,-4 2-6 0,4-2 1 0,0 0 4 16,-4 5 4-16,4-5-10 0,-3 5 0 0,3-5-5 15,-2 6 5-15,-1-1-2 0,3-5 1 0,-2 8 3 16,2-8-6-16,-1 7 0 0,1 0 0 0,0-7 5 16,0 13-4-16,1-6-2 0,0-2-4 0,0 2 7 15,0 0-4-15,1-1 5 0,0 3-5 0,0-3 1 16,1 1 1-16,0 0 2 0,-1-3-2 0,0 3 2 16,1-1-5-16,-1-3 5 0,0 2 1 0,1 0-6 15,-1-2 1-15,-2-3 1 0,5 7-2 0,-1-5 1 16,-4-2 0-16,6 5 4 0,-2-3-5 0,-4-2-2 15,4 3 3-15,-4-3 3 0,0 0-2 0,6 0 0 16,-6 0 0-16,0 0 1 0,7-4 0 0,-4 0 3 16,-3 4-3-16,8-9-4 0,-5 4 4 0,1-1 1 15,2 0-1-15,-2-1 5 0,-3-1 1 0,2 3-1 16,-2 0-3-16,4-2 2 0,-3 0-3 0,-2 1 6 16,1 1-6-16,0-1 2 0,-1 6 3 0,0-9-1 15,0 3-4-15,0 6 1 0,-3-13-4 0,2 10 6 16,1 3 0-16,-4-7-2 0,1 4 4 0,3 3 2 0,-6-5-2 15,3 3 5-15,3 2 1 0,-7-4-7 16,3 2-9-16,4 2-9 0,-8-2-20 0,8 2-14 0,-10 0-25 16,10 0-20-16,-9 2-31 0,5 0-28 15,4-2-25-15,-7 2-54 0,7-2-228 0,-8 3-495 16,5-2 219-16</inkml:trace>
  <inkml:trace contextRef="#ctx0" brushRef="#br0" timeOffset="-185265.912">12616 11465 5 0,'0'0'245'0,"0"0"-2"0,0 0-15 0,0 0-6 16,0 0-11-16,0 0-14 0,0 0-11 0,0 0-3 16,0 0-13-16,0 0-12 0,0 0-2 0,0 0-7 15,0 0-9-15,0 0-9 0,0 0-10 0,0 0-7 16,0 0-9-16,0 0 2 0,0 0-7 0,0 0-7 16,0 0-4-16,0 0-2 0,0 0 6 0,0 0-5 15,0 0 11-15,0 0-11 0,2 22-12 0,-3-14 2 16,1-1-6-16,1-1-12 0,1 1 5 0,-1 1-18 15,-1-1 1-15,0 3-7 0,0-3 2 0,2 1-11 0,-2-2 2 16,1 3 2-16,-1-1-14 0,2-1-36 16,-1 0-43-16,-1 0-44 0,1-1-40 0,2 1-51 15,-3-3-58-15,3 1-77 0,-2 0-237 0,-1-5-610 16,6 7 270-16</inkml:trace>
  <inkml:trace contextRef="#ctx0" brushRef="#br0" timeOffset="-184371.315">13592 11441 135 0,'0'0'227'16,"0"0"-10"-16,0 0-13 0,-2-5-9 0,2 5-16 16,0 0-12-16,0 0-14 0,0 0-7 0,0 0-14 15,0 0-12-15,0 0-18 0,0 0 0 0,0 0-8 16,0 0-3-16,6-8-12 0,-6 8-5 0,0 0-10 16,0 0-6-16,9 2-3 0,-9-2-3 0,0 0-9 15,10 1-4-15,-10-1-1 0,0 0-3 0,8 3-7 16,-4-3 3-16,-4 0-5 0,5 5 5 0,-2-2-9 15,0 0 3-15,-3-3-4 0,2 7 0 16,0 0-2-16,-2 0-1 0,-1-1-2 0,0 1-1 0,-1 0 2 16,-1 3-3-16,0-3-3 0,-2 2 1 0,0-2-5 15,1 2 3-15,-1-2 0 0,0 2-3 0,0-3-2 16,1 3 19-16,0-4-7 0,2-1-1 0,0 3 2 16,-1-3-3-16,1 0-1 0,2-4-8 0,-2 7 1 15,2-7 1-15,-2 5-6 0,2-5 4 0,0 0-1 16,-1 6-5-16,1-6 3 0,0 0-3 0,6 4 0 15,-6-4 3-15,8-2-2 0,-8 2 1 0,9-1-2 16,-1-1 2-16,-1 1 4 0,2-1-3 0,0 0-3 16,1 0-17-16,-1-1-39 0,0 1-47 0,-1 1-63 15,2-1-73-15,-2 1-219 0,-1 0-495 0,1 1 219 16</inkml:trace>
  <inkml:trace contextRef="#ctx0" brushRef="#br0" timeOffset="-182902.806">14494 11408 16 0,'0'0'238'15,"-8"0"-14"-15,8 0-9 0,0 0-11 0,0 0-12 0,-7 0-14 16,7 0-5-16,0 0-6 0,0 0-14 0,0 0-14 15,0 0-15-15,0 0-10 0,-5-3-13 16,5 3-9-16,0 0-1 0,0 0 3 0,0 0-8 0,0 0-6 16,0 0-8-16,0 0-4 0,16-8-14 0,-12 7-1 15,-4 1-6-15,10-2-7 0,-10 2-4 0,7-1 5 16,-3 0-9-16,-4 1-1 0,0 0-3 0,10 2-5 16,-10-2-4-16,9 0 3 0,-9 0-5 0,5 4 3 15,-5-4-5-15,3 5 3 0,-3-5-4 0,3 7-1 16,-3-7-1-16,-3 8-7 0,3-8-4 0,-4 10-2 15,1-4-7-15,-3-1 0 0,2-1-9 0,1 3-3 16,-1-5-6-16,0 1-1 0,1 0 0 0,-1 2 0 16,1-2-1-16,-1 1 5 0,4-4-1 0,-3 5 4 15,3-5-2-15,-3 4 1 0,3-4-1 16,0 0 7-16,0 0-5 0,-4 6 1 0,4-6 5 0,0 0 0 16,0 0 2-16,0 0 1 0,0 0 1 0,7 5 3 15,-7-5-2-15,0 0 5 0,7 1-3 0,-7-1 5 16,6 4-4-16,-2-3 2 0,-4-1 0 0,6 5 2 15,-6-5 2-15,7 4 7 0,-5-2 7 0,-2-2-2 16,6 5 3-16,-3-2 0 0,-3-3 4 0,3 6 3 16,-2-3-3-16,-1-3 4 0,3 6-1 0,-3-6 0 15,0 7-2-15,0-7-3 0,-3 8 0 0,-1-3-1 16,2 0-4-16,-3-1 2 0,1 2-5 0,-2-3-2 16,-1 4-9-16,0-4-9 0,1 2-17 0,-1-2-17 15,3 0-27-15,-3-2-36 0,3 1-37 0,4-2-44 0,-12 1-242 16,12-1-466-16,-8-4 206 0</inkml:trace>
  <inkml:trace contextRef="#ctx0" brushRef="#br0" timeOffset="-182045.709">15417 11390 34 0,'2'-3'202'0,"-2"3"-8"0,0 0-5 0,0 0-3 16,0 0-1-16,3-6-4 0,-3 6-2 0,0 0-11 15,0 0-5-15,0 0-11 0,0 0-12 0,0 0-7 16,0 0-7-16,0 0-10 0,0 0-9 0,0 0 10 15,0 0-17-15,0 0-3 0,0 0 2 0,0 0-16 16,0 0-10-16,0 0-6 0,0 0 0 0,-11 15-1 0,8-11-4 16,-2 2-12-16,0 0 0 0,1 0-1 15,-1-1-1-15,0 2-7 0,-1-1-4 0,2 0-4 16,-2 0-2-16,1 1-4 0,1-4 1 0,0 2-11 0,1 0 5 16,0-3-1-16,3-2-3 0,-5 4-6 15,5-4-2-15,-3 5-2 0,3-5 1 0,-2 5 0 16,2-5-10-16,0 0 2 0,-1 6 5 0,1-6-3 15,0 0 2-15,6 6-2 0,-6-6-1 0,6 3 0 0,-1-1-2 16,-5-2 1-16,11 1 4 0,-3-1-7 0,-1 0 0 16,1 1 2-16,0-1-3 0,0 0 7 0,0 0-2 15,0-1 1-15,0 1-1 0,0-1-2 0,-1 0 3 16,-1 0 13-16,0-1-17 0,-1 1 0 0,-5 1-21 16,9-1-23-16,-9 1-17 0,5-2-24 0,-5 2-18 15,0 0-22-15,5-3-22 0,-5 3-33 0,0 0-25 16,0 0-47-16,0 0-185 0,0 0-473 0,0 0 211 15</inkml:trace>
  <inkml:trace contextRef="#ctx0" brushRef="#br0" timeOffset="-181885.968">15427 11410 25 0,'0'0'273'0,"0"0"-3"16,0 0-8-16,0 0-3 0,0 0-15 0,6-2-27 15,-6 2-21-15,0 0-16 0,0 0-2 0,0 0 12 16,0 0-7-16,0 0-8 0,6 10-14 0,-6-10-4 16,4 9-27-16,-2-1-12 0,1 0-1 0,-2 1-15 15,1-2-8-15,0 3-13 0,1 1-10 0,-2 0-5 16,1 1-6-16,1 1-6 0,-1-1-5 0,1-3-39 16,-1 2-47-16,-1 2-49 0,1-1-75 0,-1-3-87 15,0-1-317-15,1 0-613 0,0 0 271 0</inkml:trace>
  <inkml:trace contextRef="#ctx0" brushRef="#br0" timeOffset="-180934.461">16332 11322 87 0,'-4'-4'248'0,"4"4"-21"0,0 0-11 0,-3-3-4 15,3 3-6-15,0 0-7 0,0 0-7 0,0 0-6 16,0 0-5-16,-4-4-7 0,4 4-8 0,0 0-5 16,0 0-15-16,0 0-3 0,0 0-9 0,0 0-4 15,0 0-11-15,0 0-6 0,0 0-4 0,0 0-4 16,0 0-11-16,0 0-2 0,-7 12-13 16,7-7 2-16,-3 0-2 0,3 1-8 0,-2 0 1 0,0-1-14 15,2 3-8-15,0-8-8 0,0 11-2 0,0-6-7 16,-2 2 0-16,2-1-7 0,0-6 6 0,0 10-6 15,0-5-10-15,0-5 1 0,2 7 4 0,-2-7-11 16,0 6 3-16,0-6-1 0,1 5-1 0,-1-5 0 16,4 4-9-16,-4-4 9 0,6 1-10 0,-6-1 6 15,7 0-5-15,-7 0 4 0,0 0 2 0,11-4-14 16,-7 2 10-16,-4 2 0 0,9-1-5 0,-4 1 3 16,0-3 0-16,-5 3-2 0,10-1-2 0,-10 1 6 15,8-2 1-15,-8 2-2 0,10 2-6 0,-6-2 0 16,-4 0 7-16,10 2 0 0,-7 1 3 0,-3-3-2 15,7 6-2-15,-4-3-1 0,-1 3 8 0,0-3-9 16,1 1-1-16,-3-4 6 0,2 9 0 0,-2-5-4 0,0-4 2 16,0 10 12-16,-1-5-11 0,0 0-7 15,-2 2 6-15,1-2-11 0,0-1-28 0,-3 2-27 16,1-3-26-16,0 1-31 0,0-2-36 0,4-2-47 16,-9 5-46-16,4-4-57 0,-2 0-258 0,7-1-609 0,-10-4 270 15</inkml:trace>
  <inkml:trace contextRef="#ctx0" brushRef="#br0" timeOffset="-180651.153">16318 11323 191 0,'0'0'344'0,"0"0"-10"15,8-4-13-15,-8 4-17 0,10-1-5 0,-4-2-8 16,2 0-8-16,1 0-23 0,-1 0-20 0,1 0-16 16,0 1-26-16,3-1-24 0,-2-1-12 15,1 3-20-15,-1-1-18 0,2 0-6 0,-2 2-10 0,4 1-13 16,-1 0-11-16,1 1-22 0,-4-2-65 0,0 2-70 16,0 1-76-16,-3-1-101 0,0 1-103 0,-2-1-236 15,0 0-637-15,-5-2 282 0</inkml:trace>
  <inkml:trace contextRef="#ctx0" brushRef="#br0" timeOffset="-157676.865">5072 9648 28 0,'0'0'186'15,"0"0"-1"-15,0 0-10 0,-5-2-9 0,5 2-5 16,0 0-12-16,0 0-8 0,0 0-6 0,0 0-3 16,0 0-12-16,0 0-6 0,0 0-3 0,0 0-3 15,0 0-5-15,0 0-7 0,0 0-4 0,0 0 0 16,0 0-2-16,0 0-6 0,0 0 1 0,0 0-3 15,0 0 0-15,0 0-6 0,0 0 1 0,0 0-2 16,0 0 1-16,0 0 0 0,0 0-3 0,0 0-3 16,0 0 1-16,0 0-4 0,0 0-5 0,0 0 6 15,0 0-4-15,0 0-1 0,0 0-1 0,0 0 2 0,0 0-10 16,0 0 8-16,0 0-3 0,0 0-20 16,0 0 12-16,0 0-2 0,0 0 6 0,0 0-10 15,0 0-4-15,0 0-2 0,0 0 2 0,0 0 2 0,0 0-5 16,0 0-3-16,0 0-5 0,0 0 0 0,-7 8-2 15,7-8-7-15,-2 5 2 0,0 0-3 0,1 3-2 16,1-8-2-16,-1 11-2 0,0-4-1 0,0 2-1 16,-1 1-4-16,1 1 3 0,1 2-2 0,-1-2 8 15,3 2-8-15,-3 1 1 0,2 1-4 0,1-1-2 16,0 1 1-16,0-1 9 0,-2-1-4 0,2 6-1 16,-1-5 7-16,2-1-11 0,-3 2-1 0,1-2 8 15,0 2-12-15,1-1 9 0,-1-2-2 0,0 0 0 16,-1 1 1-16,1 0 2 0,0-1-14 0,1-3 8 15,-2 1 5-15,2-1-4 0,-2 0-8 0,1 0 5 16,1 0 0-16,-2-2 6 0,0 2-4 0,1-1 5 16,-1 0-3-16,1-2-6 0,-1 1 5 0,1-2 0 15,-1-5-6-15,2 9 7 0,-2-6-4 0,0-3-4 16,0 7 5-16,0-7 0 0,1 6 1 0,-1-6 1 16,0 0-2-16,1 6-12 0,-1-6 13 0,0 0 4 0,0 0-11 15,0 0 6-15,0 0-6 0,-2 7 8 16,2-7-7-16,0 0 4 0,0 0 1 0,0 0 6 15,0 0-4-15,0 0 3 0,0 0-3 0,0 0-4 0,0 0-1 16,0 0-1-16,0 0-1 0,0 0 4 0,0 0-2 16,0 0-2-16,3-17-5 0,-3 7 9 0,1 0-6 15,-1-3 8-15,0-1-3 0,1 0 2 0,-2-7 1 16,1 1-3-16,-1-1 1 0,1-2-5 0,0 2 2 16,0-4-2-16,-1 2-1 0,1 1 7 0,-1-1 0 15,0 3-2-15,-1 0 3 0,3 2-2 0,-2 0 0 16,1 4 3-16,0 1 1 0,-2 0-1 0,2 0 6 15,-1 4-5-15,1 0-8 0,-2 2 9 0,2 0-4 16,-1 1 4-16,-2 1 6 0,3 5-2 0,-1-10 0 16,0 6 6-16,1 4 1 0,-2-8-3 0,2 8 4 15,-2-7-5-15,2 7 1 0,-1-6-3 0,1 6 6 16,-1-5-10-16,1 5 0 0,0 0 1 0,0 0 5 16,-3-6-11-16,3 6 6 0,0 0 4 0,-2-5 4 15,2 5 1-15,0 0-2 0,0 0 7 0,0 0-2 16,0 0 3-16,0 0-2 0,0 0 3 0,0 0 5 15,0 0 0-15,-4-4 6 0,4 4-5 0,0 0 2 16,0 0-4-16,0 0-3 0,0 0-3 0,0 0-2 0,0 0-1 16,-1 13-4-16,0-5-12 0,0-1 10 0,0 0-1 15,0 2-6-15,0 0 4 0,-1 2-1 16,1 2 1-16,0 2-1 0,1 0 2 0,-1 4-11 16,0-1-2-16,0 2 6 0,0-1-1 0,2 2 5 0,-1-2-3 15,-1-1-1-15,0 1-4 0,0 0 5 0,2 0-6 16,0-5 0-16,-1-1 2 0,0 0 1 15,0 0 1-15,-2 0-2 0,1-2 0 0,2 1 2 0,-2-3-5 16,1 0 1-16,1 0 1 0,-1 0 0 0,0-2-1 16,2 0-1-16,-2 1 1 0,0-4-1 0,0-4 3 15,0 8 0-15,0-8-3 0,-2 6 7 0,2-6-4 16,0 0 1-16,1 7 0 0,-1-7 2 0,0 0-4 16,1 5 3-16,-1-5-3 0,0 0 1 0,0 0-2 15,0 0 5-15,0 0-3 0,0 0 1 0,0 0 0 16,0 0 0-16,0 0 1 0,3 4-3 0,-3-4-3 15,0 0 3-15,0 0-1 0,0 0-3 0,0 0 1 16,0 0 2-16,0 0-1 0,0 0 1 0,0 0-5 16,0 0 0-16,0 0 0 0,0 0 4 0,0 0-1 15,0 0-2-15,3-16 0 0,-3 7 4 0,2-2 2 16,-1-2-2-16,0 0-2 0,0-1 2 0,-1-6-2 16,0 3 3-16,1-2-4 0,-2-1 1 0,1-4 5 15,-4 3-4-15,2-1 2 0,-1 0 0 0,-1 1-2 0,1-1-2 16,0 1 7-16,1 0-4 0,-1 3 0 0,2-2-2 15,-1 5 5-15,0 2-1 0,-2 0-1 16,3 3 0-16,0 1-2 0,1 2 1 0,0 1 3 16,-2 0-3-16,2 6 0 0,0-10 2 0,0 10 1 0,-2-6 1 15,2 6 3-15,0 0-5 0,-1-8 0 0,1 8 2 16,0 0-4-16,0 0 3 0,0 0-2 0,0-6-2 16,0 6 6-16,0 0-3 0,0 0-1 0,0 0 2 15,0 0-2-15,0 0 1 0,0 0-4 0,0 0 2 16,0 0 3-16,0 0 0 0,0 0-5 0,0 0 1 15,0 0 1-15,5 16 1 0,-4-8 2 0,0 1-1 16,1 3-4-16,0 0 0 0,0 3 3 0,0-1-5 16,-1 5 5-16,0-1 2 0,-1-2 0 0,2 3-4 15,-1 0 2-15,0 2 1 0,0-3-7 0,0 1 9 16,1 0-6-16,-5 0 2 0,5 0-3 0,0-1 3 16,-1-4 2-16,-1 1 1 0,1 4-3 0,-1-5 1 15,0 0 4-15,1-1-6 0,-1-1 0 0,0-2-2 16,1 1 4-16,-1-2-3 0,-1-2 2 0,0 0 1 0,2-2-3 15,0 0 2-15,-1-5-1 0,0 6 1 16,0-6 1-16,0 8 2 0,0-8-4 0,1 5 1 16,-1-5-5-16,0 0 5 0,0 0-1 0,0 0 5 15,1 5-3-15,-1-5-3 0,0 0 3 0,0 0 0 0,0 0 0 16,0 0-1-16,0 0 3 0,0 0-6 0,0 0-4 16,0 0 6-16,3 5-4 0,-3-5-1 0,0 0-11 15,0 0-25-15,0 0-45 0,0 0-57 16,0 0-47-16,0 0-52 0,0 0-64 0,0 0-94 0,0 0-341 15,0 0-802-15,0 0 355 0</inkml:trace>
  <inkml:trace contextRef="#ctx0" brushRef="#br0" timeOffset="-120211.489">5755 10387 102 0,'0'0'151'0,"-3"-4"-16"0,3 4 0 0,0 0-8 0,-4-5 0 16,4 5-6-16,0 0-6 0,0 0 2 16,-3-3-9-16,3 3 1 0,0 0-2 0,0 0-3 0,0 0-4 15,0 0 5-15,-4-5-1 0,4 5-3 0,0 0 2 16,0 0-5-16,0 0 2 0,0 0 1 0,0 0-4 15,0 0 3-15,0 0-5 0,0 0-1 0,-6-2-4 16,6 2 0-16,0 0 0 0,0 0-5 0,0 0-3 16,0 0-6-16,0 0-9 0,0 0-5 0,0 0-6 15,0 0-5-15,0 0-3 0,0 0-3 0,0 0-6 16,0 0-2-16,0 0-10 0,0 0-1 0,0 0 1 16,-1 15-1-16,1-10 35 0,0 3-6 0,0 1-1 15,0 3-12-15,1 0 3 0,1 1 2 0,-1 1-7 16,0 0 0-16,1 4-1 0,1 2-1 0,-2-2 16 15,2 1-28-15,-2 1 8 0,2-2-6 0,0 2 1 16,0-2-4-16,0-4 2 0,-1 2-15 0,0 4 11 16,1-1 0-16,-2-5 2 0,0 4-14 0,1-3 16 15,-1-2-8-15,2 0-6 0,0 1-2 0,-3-3 4 16,1 0-5-16,1 2 2 0,-2-4-5 0,0 1 6 0,3-3 1 16,-2 3 0-16,-1-3-10 0,0 2 6 15,0-4 1-15,0 1-3 0,1 0 8 0,-1-6-4 16,0 10 1-16,0-10-4 0,-1 8-3 0,1-8 6 15,0 7 1-15,0-7-4 0,0 7 1 0,0-7 2 16,0 0-11-16,0 7 6 0,0-7 1 0,0 0-3 16,0 0 3-16,0 0 0 0,0 5-4 0,0-5 5 15,0 0-10-15,0 0 5 0,0 0 0 0,0 0-4 16,0 0 4-16,0 0-29 0,0 0-29 0,0 0-21 0,0 0-21 16,0 0-32-16,0 0-24 0,0 0-43 0,0 0-41 15,0 0-32-15,0 0-61 0,-10-20-232 0,9 14-606 16,-1-4 268-16</inkml:trace>
  <inkml:trace contextRef="#ctx0" brushRef="#br0" timeOffset="-119685.594">5703 10454 21 0,'0'0'273'16,"0"0"-10"-16,0 0-11 0,0 0-14 0,0 0-13 16,0 0-8-16,0 0-11 0,0 0-8 0,0 0-13 15,0 0-8-15,0 0-11 0,0 0-10 0,0 0-5 16,0 0-13-16,0 0-9 0,0 0-10 0,0 0-8 15,0 0-3-15,0 0-9 0,0 0-11 0,0 0-2 16,0 0-7-16,0 0-3 0,0 0-2 0,0 0-4 16,0 0-8-16,0 0-3 0,0 0 0 0,0 0-5 15,0 0-2-15,0 0 0 0,0 0-4 0,0 0-6 16,0 0 10-16,0 0 0 0,11-8 10 0,-7 6-6 16,2 0-10-16,1 1-2 0,1-1-2 0,1-3 5 15,1 3 6-15,0-2 12 0,1-1-7 0,3 1-8 16,-1 1-1-16,-1-3-3 0,1 1 2 0,1 3-9 15,0-2 6-15,0 0-4 0,0 1-2 0,-1-1-2 16,-3 3-5-16,4-1-1 0,-4 0 2 0,-2 0-5 16,2 0-2-16,-3 1 2 0,0 0-4 0,-1 0-1 15,-1 0 0-15,4 1-1 0,-9 0-7 0,10-1 8 16,-10 1-10-16,8-2 4 0,-8 2-5 0,7-1 2 0,-7 1-1 16,0 0-3-16,6 0 6 0,-6 0-8 15,0 0-1-15,6-3 0 0,-6 3-2 0,0 0 2 16,0 0-4-16,0 0 4 0,0 0-9 0,0 0-28 15,0 0-30-15,0 0-49 0,0 0-41 0,0 0-56 0,0 9-47 16,0-9-46-16,0 0-44 0,-9 10-71 0,2-3-234 16,3-1-701-16,-2 2 310 0</inkml:trace>
  <inkml:trace contextRef="#ctx0" brushRef="#br0" timeOffset="-119153.89">5800 10690 225 0,'0'0'235'0,"0"0"-16"0,0 0-3 0,0 0-13 15,-6 2-3-15,6-2-9 0,0 0-6 0,0 0-7 16,0 0-6-16,0 0-13 0,0 0-5 0,0 0-11 16,0 0-11-16,0 0-12 0,0 0-7 0,0 0 8 15,0 0-27-15,0 0-6 0,0 0-11 0,0 0-11 16,0 0 11-16,0 0 14 0,0 0-7 0,0 0 17 16,0 0 0-16,20-2-6 0,-20 2-4 0,13-2 7 15,-2 0-2-15,-1 0-7 0,4 0-3 0,0-2 12 16,0-1-3-16,0 2-3 0,2-1-9 0,-1 0-4 15,1-1-3-15,-1 2-6 0,1-2-6 0,-1 1-7 16,-1 0-2-16,-1 1-4 0,0 0-10 0,-1 0 0 16,-2 0-7-16,-1 2 3 0,-1-1-5 0,-1 0-1 15,0 1-3-15,0-1 4 0,-1 1-9 0,-6 1-1 16,8 0-2-16,-8 0 0 0,9 0-5 0,-9 0 0 16,0 0-2-16,7-1 4 0,-7 1-3 0,0 0 0 15,0 0-5-15,5 0 2 0,-5 0-2 0,0 0 2 16,0 0-3-16,0 0-7 0,0 0-21 0,0 0-30 15,0 0-42-15,0 0-45 0,0 0-49 0,0 0-40 16,0 0-45-16,0 0-49 0,0 0-49 0,0 0-290 16,-11 12-711-16,11-12 314 0</inkml:trace>
  <inkml:trace contextRef="#ctx0" brushRef="#br0" timeOffset="-117873.215">5699 10443 42 0,'0'0'177'0,"0"0"-3"0,0 0-10 16,0 0-5-16,0 0-1 0,-3-3-4 0,3 3-8 15,0 0 0-15,0 0-6 0,0 0-7 0,0 0-7 16,0 0-3-16,0 0-9 0,0 0-7 0,0 0-2 16,0 0-9-16,0 0-1 0,0 0-4 0,0 0-5 15,0 0-1-15,0 0-2 0,0 0-3 0,0 0-6 16,0 0 2-16,0 0-3 0,0 0 3 0,0 0 1 15,0 0-11-15,0 0-1 0,0 0-11 0,0 0-1 16,0 0-3-16,0 0-4 0,0 0-6 0,0 0-4 16,0 0-2-16,0 0-6 0,0 0-3 0,0 0 3 15,0 0-3-15,0 0 9 0,0 0-13 0,0 0-1 16,0 0 11-16,7 17 3 0,-7-11-6 0,3 1 2 16,-2 2 10-16,2 0-13 0,-2 3 7 0,1 1-3 15,2 6-2-15,-1 0 0 0,1 0 4 0,-1 1-6 16,1 1 0-16,-1-1 12 0,1-1-22 0,-1 1 0 15,0 0-4-15,1-1 7 0,-1-6-9 0,1 7 8 16,-1-5-7-16,0-3 3 0,-1 1-9 0,0 0 4 16,2-1-1-16,-1-1 7 0,0-1-10 0,-2-1 2 15,2-1-5-15,-2 1 0 0,1-1 3 0,1-1-2 16,-2-1 1-16,2-2 0 0,-2 1-9 0,1 0 8 16,-2-5-2-16,1 6 1 0,-1-6-3 0,3 4 3 0,-3-4 0 15,0 7-3-15,0-7 12 0,0 0-6 0,3 7-5 16,-3-7 0-16,0 0-4 0,0 0 8 15,0 0-5-15,0 0 4 0,0 0 4 0,0 0-7 0,1 4 6 16,-1-4 0-16,0 0-3 0,0 0-1 0,0 0-4 16,0 0 21-16,0 0-21 0,0 0 0 0,0 0 2 15,0 0-13-15,0 0-13 0,0 0-15 16,0 0-22-16,0 0-28 0,0 0-31 0,0 0-31 0,0 0-49 16,0 0-45-16,0 0-76 0,0 0-219 0,-13-11-586 15,13 11 260-15</inkml:trace>
  <inkml:trace contextRef="#ctx0" brushRef="#br0" timeOffset="-116047.018">5777 10434 188 0,'0'0'200'0,"0"0"-8"0,0 0-11 15,0 0-12-15,0 0-6 0,-5-2-7 0,5 2-6 16,0 0-5-16,0 0-5 0,0 0-14 0,0 0-5 16,0 0-7-16,0 0-3 0,0 0-6 0,0 0-4 15,0 0-7-15,0 0-5 0,0 0-6 0,0 0-5 16,0 0-5-16,0 0-8 0,0 0-2 0,0 0-4 16,0 0-3-16,0 0-6 0,0 0-2 0,0 0-6 15,0 0 2-15,0 0-3 0,0 0-6 0,0 0-1 16,0 0 1-16,0 0-5 0,0 0-6 0,0 0 1 0,0 0-1 15,0 0-1-15,0 0-4 0,0 0 0 16,0 0-1-16,0 0 2 0,0 0 0 0,0 0-6 0,0 0 1 16,0 0 3-16,0 0 1 0,0 0 1 15,0 0-4-15,0 0-1 0,0 0 0 0,0 0 2 0,0 0-6 16,0 0 4-16,0 0-2 0,0 0-4 0,0 0 0 16,0 0-1-16,0 0 17 0,0 0-16 15,0 0-2-15,0 0 2 0,0 0-2 0,0 0-2 16,0 0-5-16,0 0 2 0,0 0 1 0,0 0-3 0,0 0 5 15,0 0 0-15,0 0-3 0,0 0-1 0,0 0 4 16,0 0 6-16,0 0-14 0,0 0 3 0,0 0 1 16,0 0 3-16,0 0-4 0,0 0 3 15,0 0 0-15,0 0-3 0,0 0 2 0,0 0-2 0,0 0-1 16,0 0 3-16,0 0-5 0,0 0 6 0,0 0-5 16,0 0 2-16,0 0 1 0,0 0 0 0,0 0 5 15,0 0-5-15,0 0 2 0,0 0-1 0,0 0 2 16,0 0-2-16,0 0 1 0,0 0 2 0,0 0 5 15,0 0 4-15,0 0 1 0,0 0 0 0,0 0 0 16,0 0-3-16,0 0 2 0,0 0-2 0,0 0 2 16,0 0-1-16,0 0-4 0,0 0 5 0,0 0-3 15,0 0-2-15,0 0 0 0,0 0-5 0,0 0 2 16,0 0 3-16,0 0-4 0,0 0 1 0,0 0 0 16,0 0 3-16,0 0-2 0,0 0-7 0,0 0 4 15,0 0-4-15,0 0 2 0,0 0-4 0,0 0 1 16,0 0 6-16,0 0 1 0,0 0-8 0,0 0 3 15,0 0 5-15,0 0-8 0,0 0 1 0,0 0 4 16,0 0 11-16,0 0-3 0,0 0-24 0,0 0 14 16,0 0-2-16,0 0 2 0,0 0-2 0,0 0 5 15,0 0 12-15,0 0-15 0,0 0-1 0,0 0-4 16,0 0 4-16,0 0 0 0,0 0 3 0,0 0-8 16,0 0 21-16,0 0-14 0,0 0 1 0,0 0-4 15,0 0-3-15,0 0 10 0,0 0-3 0,0 0-3 16,0 0 2-16,0 0 1 0,0 0 5 0,0 0 0 15,0 0-8-15,0 0 17 0,0 0-14 0,0 0-2 16,0 0 3-16,0 0-1 0,0 0 3 0,0 0-8 16,0 0-2-16,0 0 1 0,0 0 3 0,0 0-1 15,0 0 0-15,0 0 4 0,0 0-2 0,0 0-1 16,0 0 7-16,0 0-3 0,0 0-7 0,0 0-1 16,0 0 8-16,0 0-2 0,0 0 3 0,0 0-1 15,0 0 1-15,0 0-5 0,0 0-3 0,0 0 2 16,0 0 0-16,0 0 1 0,0 0 1 0,0 0 3 15,0 0-4-15,0 0 0 0,0 0 0 0,0 0-1 16,0 0-3-16,0 0 7 0,0 0-6 0,0 0 1 0,0 0 2 16,0 0 1-16,0 0-4 0,0 0-2 15,0 0 17-15,0 0-7 0,0 0-1 0,0 0 0 16,0 0 1-16,0 0-13 0,0 0 4 0,0 0 8 16,0 0-6-16,0 0 2 0,0 0-3 0,0 0 1 0,0 0 3 15,0 0 4-15,0 0-4 0,0 0-1 0,0 0-2 16,0 0 0-16,0 0-1 0,0 0 3 0,0 0 0 15,0 0 3-15,0 0 0 0,0 0-3 16,0 0-3-16,0 0 7 0,0 0-9 0,0 0 3 0,0 0-1 16,0 0 0-16,0 0 9 0,0 0-6 0,0 0 3 15,0 0 0-15,0 0-9 0,0 0 9 0,0 0 0 16,0 0-2-16,0 0-2 0,0 0-2 0,0 0 0 16,0 0-2-16,0 0 4 0,0 0 1 0,0 0 0 15,0 0 2-15,0 0 2 0,0 0-2 0,0 0-10 16,0 0 10-16,0 0-1 0,0 0-2 0,0 0 0 15,0 0 0-15,0 0 4 0,0 0 0 0,0 0 3 16,0 0-13-16,0 0 10 0,0 0-4 0,0 0 0 16,0 0 4-16,0 0-10 0,0 0 13 0,0 0-10 15,0 0 4-15,0 0-3 0,0 0 0 0,0 0-2 16,0 0 6-16,0 0 0 0,0 0-2 0,0 0-2 16,0 0-3-16,0 0 17 0,0 0-11 0,0 0-1 15,0 0 2-15,0 0-2 0,0 0 4 0,0 0 4 16,0 0-5-16,0 0-8 0,0 0 3 0,0 0 1 15,0 0 3-15,0 0-5 0,0 0 6 0,0 0-9 16,0 0-40-16,0 0-24 0,0 0-35 0,0 0-38 16,0 0-50-16,0 0-55 0,0 0-86 0,0 0-188 15,10 14-568-15,-10-14 252 0</inkml:trace>
  <inkml:trace contextRef="#ctx0" brushRef="#br0" timeOffset="-112634.4">5114 10445 41 0,'0'0'203'0,"0"0"-15"0,0 0-19 15,0 0-10-15,0 0-20 0,0 0-11 16,0 0-6-16,0 0-13 0,0 0-5 0,0 0-9 0,0 0-4 16,0 0-8-16,0 0-5 0,0 0-5 0,0 0-7 15,0 0-9-15,-15-1-2 0,15 1 1 0,0 0-6 16,0 0 4-16,-9-1 5 0,9 1 0 0,0 0 3 15,-8-2-5-15,8 2 3 0,-4-2-6 0,4 2 5 16,-6-3-2-16,6 3-3 0,0 0 2 0,-7-3 5 16,7 3-3-16,0 0-7 0,-5-2 7 0,5 2-2 15,0 0 4-15,0 0-1 0,0 0-2 0,0 0-4 16,-7-2-2-16,7 2 2 0,0 0 0 0,0 0-6 16,0 0 5-16,0 0-12 0,0 0 1 0,0 0-4 15,-5 5-3-15,5-5-3 0,-1 10-5 0,-1-4 1 16,1 4-1-16,-1 2 0 0,-1 3 5 0,2-1 9 15,-1 0 0-15,1 5-2 0,-2 1 2 0,0 0-9 16,1 1-2-16,-2 0-6 0,2-2-1 0,0 1 1 16,0 0 2-16,2 0-3 0,0-1 1 0,-2-5-6 15,2 5-3-15,0-6-5 0,0 1-1 0,0-1-2 16,0-1 3-16,1-2-2 0,-2-2 15 0,1 1-15 16,0 0-1-16,0-3-1 0,0 1 2 0,0-7 7 15,-1 8-10-15,1-8 1 0,0 9-1 0,0-9-1 16,0 4 5-16,0-4-5 0,0 0 2 0,-2 6 4 15,2-6 12-15,0 0 14 0,0 0-3 0,0 0 3 16,0 0-16-16,0 0 12 0,0 0-9 0,0 0-6 16,-8-20 9-16,6 12-12 0,1-2 0 0,-2-3 4 15,1-6-6-15,0 0 2 0,2 0-4 0,0-1 0 0,2 1 3 16,-3-3-7-16,3 4 1 0,-1-2-3 0,0 0-3 16,0 1 8-16,0 1-2 0,3-2 0 15,-2 6-1-15,0 0-8 0,0 1 9 0,-1-1-1 16,1 3-16-16,-1-2 10 0,0 4 4 0,0 0 1 0,0 2 3 15,-1 0-2-15,1 1-5 0,-1 6 2 0,1-9 5 16,-1 9 2-16,0-5 1 0,0 5 4 16,0 0 17-16,0-6-9 0,0 6 6 0,0 0 2 15,0 0 2-15,0 0 2 0,0 0-3 0,0 0-6 0,0 0 7 16,0 0-7-16,0 0 3 0,0 0-6 0,0 0 3 16,0 0-2-16,-1 29-3 0,1-16-3 0,-2-1-2 15,1 5-2-15,-1 2 0 0,0 2 1 0,-1 0 0 16,0 1-3-16,0 0-7 0,-1 0 5 0,0-1-3 15,0 2-1-15,-1-3 4 0,0-1-4 0,1-1 0 16,0-3 1-16,3-3-1 0,-2 2-3 0,2-2 2 16,0 3-3-16,-1-3 6 0,1-3-1 0,2 3-7 15,-2-4 1-15,1 0 5 0,1-1-10 0,-1 0 9 16,0 0-4-16,0-2 0 0,1 1 0 0,-1-6 6 16,0 9-8-16,0-9-2 0,0 7 2 0,0-7 0 15,0 4 1-15,0-4 2 0,0 0-1 0,0 0 1 0,1 6 0 16,-1-6 1-16,0 0-1 0,0 0 18 15,0 0 3-15,0 0-2 0,0 0-4 0,0 0 5 16,0 0-5-16,5-15-1 0,-4 5-4 0,1-2 2 0,3-1-2 16,-3 0-2-16,3-9-1 0,0 0 2 0,-1-2-2 15,1-1 1-15,-1 1-4 0,1-2 1 16,-1-1-1-16,0 0 1 0,1 3-2 0,-1 2 1 16,-2 0-3-16,2-2 4 0,0 5-3 0,0 0 0 0,-2 6 3 15,0 0-3-15,1 1 0 0,-1 3 1 0,-2 2-3 16,1 0 1-16,0 2 8 0,-1 5 3 0,0-6 4 15,0 6 11-15,0 0 2 0,0-7 2 16,0 7 2-16,0 0-1 0,0 0-5 0,0 0 1 0,0 0 0 16,0 0-5-16,0 0-7 0,-2 19 3 0,-1-6-4 15,1 6 1-15,-3 1-2 0,3 2-1 0,-2 2-3 16,0 0-3-16,1 0 3 0,-1 2-5 0,-1 0 2 16,0-1-3-16,1 0-1 0,0-1-1 0,2-2 2 15,-2 0-2-15,1-7 0 0,-1 4-3 0,0 0 4 16,0 0-2-16,3-7 1 0,0 1-1 0,-1-1 3 15,1-2-7-15,0-1 2 0,1-1 0 0,0 0-2 16,-1 1 2-16,1-3 0 0,0-6 0 0,0 9 0 16,0-9 0-16,0 6-2 0,0-6-1 0,2 3-1 15,-2-3 4-15,0 0-3 0,4 5 7 0,-4-5 3 16,0 0 0-16,0 0-4 0,0 0 2 0,0 0 1 16,2-18 0-16,-1 6-1 0,2-4 0 0,1-4-2 15,-2-1 1-15,1-1-1 0,0-3 2 0,0-2-2 16,2-8 1-16,0 10 1 0,1-11-5 0,-1 12 1 0,0-3 0 15,1 5-4-15,0-2 5 0,1 2 0 0,-3 2-2 16,1 2 1-16,0 0 5 0,-2 3-6 16,0 4 0-16,2-1-3 0,-2 3 5 0,-1 2 0 15,-1 0 0-15,0 2-3 0,0 1 10 0,-1 4-2 0,2-5-4 16,-2 5 10-16,0 0 1 0,0 0 0 0,0 0 0 16,0 0 0-16,0 0 0 0,6 12 0 0,-5 1 1 15,1 3-3-15,0 4-2 0,-2 2-1 16,1 2 1-16,-1 0 0 0,-2 1 1 0,0-1-3 0,1 0-5 15,0-1 2-15,1 0-2 0,-2 0 0 0,1-1 0 16,0-3 4-16,1 1-2 0,-1-6-4 0,1 0 1 16,0 0 2-16,0 0-2 0,0-1-1 0,1-1-2 15,1-3 1-15,-1-2 1 0,-1 1 1 0,1-1-1 16,1 0-1-16,-1-2-2 0,-1-5-1 0,1 8-2 16,-1-8 1-16,1 5 1 0,-1-5 0 0,1 4-1 15,-1-4 0-15,0 0 4 0,0 0 1 0,0 0 3 16,0 0-2-16,4-19-4 0,-2 8 3 0,0-3 4 15,1-5-3-15,-1-3 0 0,-1 1 0 0,1-1 1 16,-1 0-2-16,0-3 3 0,-2 1-1 0,2 1-3 16,-1 0 3-16,2-1-5 0,-2 3 4 0,0 2-1 15,0 4 1-15,2 1-1 0,-2 0 0 0,0 2-1 16,0 0 2-16,0 3 0 0,-2 3 1 0,2-1 1 16,1 2 2-16,-1 5 0 0,-1-8 7 0,1 8 0 15,1-7 3-15,-1 7 1 0,0 0 4 0,0 0-1 16,-1-7 3-16,1 7-2 0,0 0 1 0,0 0 0 15,0 0 0-15,0 0-3 0,0 0-1 0,0 0-1 16,0 0-3-16,0 0 3 0,0 0-10 0,0 0 7 16,0 0-2-16,0 0-5 0,0 0 7 0,0 0-6 15,-3 17-3-15,3-17-8 0,0 11-15 0,-1-3-29 16,0-2-36-16,-1 2-58 0,2 0-69 0,-1 0-86 16,-1 0-87-16,1 0-141 0,0 0-324 0,-2-1-919 15,3-7 406-15</inkml:trace>
  <inkml:trace contextRef="#ctx0" brushRef="#br0" timeOffset="-111300.21">5800 10487 45 0,'0'0'149'0,"0"0"-7"0,0 0-6 0,-7 0-17 15,7 0-1-15,0 0-8 0,0 0-4 16,0 0-9-16,0 0-4 0,0 0-6 0,0 0-8 0,0 0-1 15,0 0-1-15,0 0-3 0,0 0 0 0,0 0-3 16,0 0 3-16,0 0 0 0,0 0-1 0,0 0-6 16,0 0-3-16,0 0-13 0,0 0-1 0,-4-4-2 15,4 4-4-15,0 0-5 0,0 0-2 16,-6-3 4-16,6 3 3 0,0 0-3 0,-6-3 7 0,6 3-1 16,0 0-3-16,0 0 4 0,0 0-1 0,-5-2-4 15,5 2-3-15,0 0-5 0,0 0 0 0,0 0-6 16,-7-3 0-16,7 3-4 0,0 0-2 0,0 0-3 15,-4-2 7-15,4 2 5 0,0 0-4 0,0 0-1 16,0 0 1-16,0 0-4 0,0 0 0 0,0 0 1 16,0 0 3-16,0 0-5 0,-5-4 5 0,5 4-2 15,0 0-4-15,0 0-2 0,0 0-3 0,0 0-2 16,0 0 1-16,0 0-2 0,0 0-3 0,0 0-2 16,9-7 2-16,-5 4-3 0,-4 3-1 0,8-6 1 15,-2 2 4-15,1-2-3 0,2 2 10 0,-1 0-10 16,0 1-1-16,2-1-3 0,-1 0 0 0,1 1 1 15,-2 1 0-15,2-2 2 0,0 1-4 0,0-1 0 16,-2 3-1-16,2 0 0 0,-2-1 3 0,1 1 1 16,-3 1-5-16,-6 0 1 0,11-1 1 0,-6 1-1 15,-5 0-2-15,12 0 1 0,-8-1 3 0,-4 1-3 16,10-2 2-16,-10 2-4 0,7-2 3 0,-7 2-3 16,5 0 2-16,-5 0 2 0,0 0-1 0,0 0-4 15,9 0 4-15,-9 0-2 0,0 0 2 0,0 0 2 16,0 0-2-16,6 1 0 0,-6-1 2 0,0 0-30 15,0 0-28-15,0 0-37 0,1 6-41 0,-1-6-51 0,0 0-69 16,-4 9-222-16,1-3-512 0,0-3 227 16</inkml:trace>
  <inkml:trace contextRef="#ctx0" brushRef="#br0" timeOffset="-110640.952">5825 10748 39 0,'0'0'211'0,"0"0"-10"0,-8 2-8 0,8-2-9 0,0 0-10 16,0 0-10-16,0 0-2 0,0 0-11 0,0 0-7 15,0 0-5-15,0 0-7 0,0 0-11 0,0 0-11 16,0 0-8-16,0 0-8 0,0 0-5 0,0 0-11 16,0 0 3-16,0 0-15 0,0 0-7 0,3-10-4 15,-3 10-8-15,0 0-3 0,0 0-7 0,0 0-5 16,4-10 1-16,-1 8-5 0,-3 2-6 0,4-6 5 16,-1 3-4-16,1-1 5 0,2 1-5 0,-1-3 0 15,1 3 0-15,2-2-5 0,1 1-2 0,-2 0 9 16,3-1-11-16,1 0 0 0,-3 1-4 15,2 0 3-15,0 0-2 0,0 2 6 0,-2 0-7 0,0-1-3 16,0 0 4-16,-1-1-5 0,0 3 2 0,-3-1-5 16,-4 2 5-16,10-2-4 0,-10 2 0 0,7-1-5 15,-7 1 25-15,4-2-2 0,-4 2-1 0,0 0-2 16,0 0 1-16,0 0-6 0,0 0 0 0,0 0 1 16,0 0 0-16,9 0-2 0,-9 0-31 0,0 0-31 15,0 0-39-15,0 0-50 0,0 0-64 0,0 0-96 16,0 0-156-16,0 0-492 0,0 0 219 0</inkml:trace>
  <inkml:trace contextRef="#ctx0" brushRef="#br0" timeOffset="-103268.89">6449 10668 128 0,'0'0'150'15,"0"0"-5"-15,0 0-5 0,0 0-9 0,0 0-9 16,16-7-1-16,-16 7-8 0,3-4-6 0,-3 4-9 16,2-7-1-16,0 3-5 0,-2 4-8 0,4-9-2 15,-3 4 1-15,1-2 0 0,-1 1-7 0,2-1-1 16,-1 0 2-16,-1 2 1 0,0-3-4 0,-1 0-2 15,2 1-7-15,-1 0-4 0,-1-1-5 0,0 3 0 16,0 5-4-16,2-9 2 0,-2 9-3 0,1-7-6 16,-1 7-5-16,-1-6 2 0,1 6-7 0,0 0-1 15,0-6-1-15,0 6-2 0,0 0-3 0,0 0 0 16,0 0-3-16,0 0-2 0,0 0-3 0,0 0-1 16,0 0-2-16,0 0-2 0,0 0-2 0,0 0 0 15,0 0 0-15,0 0-5 0,0 0 3 0,1 22-3 16,0-16-1-16,-1-6-4 0,0 8 3 0,3-4-3 15,-3-4 0-15,1 6 1 0,-1-6-4 0,1 6 1 16,-1-6-3-16,1 4 6 0,-1-4-2 0,0 0 2 16,0 0-4-16,0 0-1 0,3 4 5 0,-3-4 0 15,0 0-3-15,0 0 2 0,0 0 4 0,5-12-3 0,-2 4 2 16,0 1-3-16,-1-2 2 0,0-1 1 16,2-1-1-16,-1-3 0 0,0 0 1 0,0 2-3 15,1 0-2-15,-3 1 0 0,1 1 3 0,-1 1 0 16,-1 2-1-16,3 0 1 0,-3 3-2 0,0 4 1 15,0-9 11-15,0 9-4 0,0 0-1 0,0-6-5 16,0 6 5-16,0 0 0 0,0 0-4 0,0 0-2 16,0 0-1-16,-10 16 2 0,9-7-3 0,-3 3 1 15,0 0 2-15,2 2-3 0,-2 0 1 0,0 0-3 0,1-1 3 16,-2 0 2-16,1 0-2 0,3-3-2 0,-1-2 1 16,0 1 3-16,0-2-5 0,2-1 2 15,0-1-1-15,0-5 2 0,0 8-9 0,0-8 6 16,0 6 1-16,0-6-2 0,0 0 2 0,3 4 1 0,-3-4 4 15,0 0-2-15,0 0 2 0,11-13 9 0,-6 6-10 16,-1 0 3-16,1-1-6 0,1-4 4 0,0 2 3 16,-1-2-4-16,2 0 1 0,-2 1-1 0,-1-1 0 15,1 3-6-15,-3 0 1 0,2 2 4 0,-2 2 2 16,0 1-2-16,-2 4-4 0,2-7 8 0,-2 7-2 16,3-4 4-16,-3 4-1 0,0 0-2 0,0 0-3 15,0 0 6-15,0 0-6 0,0 0 3 0,0 0 0 16,-8 20-2-16,4-13-1 0,0 6 0 15,1 0 3-15,-1-1-6 0,-1 2-1 0,2-1 2 0,-2-1-1 16,4-1 1-16,-2-2-2 0,0-1 4 0,3-2-1 16,-1-1 1-16,0 0-6 0,1-5 6 0,0 6-7 15,0-6 3-15,0 0-2 0,-1 7 3 16,1-7 2-16,0 0 0 0,0 0 0 0,0 0 3 0,0 0-6 16,13-12 8-16,-10 3-4 0,4-2 0 0,0-1 2 15,1 1 1-15,1-1 2 0,-3-1-4 0,1 0-1 16,1 1 0-16,0-1-4 0,-1 3 4 0,-1-1 0 15,-1 2-1-15,-1 2 1 0,1 0-1 0,-2 0-2 16,0 4 1-16,-2 0-5 0,-1 3 5 0,6-4 2 16,-6 4-3-16,0 0 5 0,0 0-2 0,0 0 3 15,0 0 2-15,2 12-5 0,-3-4-1 0,0 1 1 16,2 0 0-16,-3 1 0 0,1-1 0 0,0-1 2 16,0 2-5-16,-1-2-2 0,2 0 16 0,-1-1-16 15,1-2 1-15,0-5 0 0,0 9 1 0,0-9-2 16,1 6 1-16,-1-6-3 0,0 0 0 0,0 5 2 15,0-5 3-15,0 0 4 0,0 0-3 0,13-9-2 16,-9 3 4-16,2-1 2 0,2-5-4 0,-1 2 2 16,1 0 1-16,1-1-3 0,-2 0-2 0,2 0 2 15,-1 1-3-15,0-2-2 0,-1 3 2 0,0 2 1 16,-2 0 2-16,-1 4 0 0,-1-2 0 0,0 2-6 0,-3 3 3 16,5-4 0-16,-5 4 4 0,0 0-3 15,7 0 1-15,-7 0 1 0,2 10 2 0,-1-3 0 16,-1 2-4-16,-1 0 4 0,0 3 1 0,0 2-6 15,-1-2-1-15,1 2 8 0,-1-1 1 0,0 1-6 0,0-3-1 16,0-1 4-16,0-2-2 0,1 0-2 0,-1-2 1 16,2-1-1-16,0-5-1 0,-2 8 1 0,2-8-3 15,-1 4 0-15,1-4 1 0,0 0 1 16,0 0 6-16,0 0-4 0,0 0 2 0,0 0 2 16,10-16-4-16,-6 9 5 0,3-4-4 0,0 1 1 0,0-1 6 15,-1-1-7-15,2 1-5 0,0 0 3 0,-1 1 0 16,1 0 1-16,1 0 1 0,-3 5 2 15,-2 0-6-15,1 0-4 0,-2 2 1 0,-3 3 3 16,5-6-2-16,-5 6 5 0,5-1 6 0,-5 1-4 0,0 0-2 16,3 9 3-16,-2-2-3 0,-2 2-1 0,0 4 6 15,-1-2-3-15,0 3 0 0,-1 0 0 0,-1 1 5 16,0 3-2-16,0-4 1 0,1 0-3 16,-1-1-1-16,0-2 0 0,0-1-1 0,2-2 1 0,0-2 4 15,0-2-4-15,0 1 3 0,2-5-11 0,-1 6 8 16,1-6-6-16,0 0 4 0,0 0-1 0,0 0 1 15,0 0 9-15,0 0-7 0,9-16-1 0,-5 8-2 16,2-2 4-16,0-1-1 0,0-2-4 0,2 2 5 16,0 0 0-16,0-2-1 0,1 1 2 0,-1 2-8 15,1 0 2-15,-1 0 6 0,-1-1-3 0,-3 6-5 16,0 2 2-16,-1-2-2 0,-3 5 1 0,6-4-2 16,-6 4 6-16,0 0 1 0,0 0-3 0,0 0 5 15,0 0-4-15,7 13 14 0,-6-6-9 0,-2 0-6 16,0 3 4-16,0 1 0 0,-1 2-3 0,-2 1-1 15,0-2 3-15,-2-1 1 0,3-1-3 0,-1-2 1 16,3 1 3-16,0-1 0 0,0-2 1 0,0-2 0 16,-1 1-9-16,2-5 3 0,0 0 1 0,-2 7-5 15,2-7 2-15,0 0 3 0,0 0 3 0,0 0-1 16,0 0-3-16,10-14 0 0,-3 5 4 0,0-2 0 16,1-1-3-16,1 0 1 0,2-3-1 0,-1 3 1 15,2-3 0-15,-2 3 1 0,0 1-2 0,-2 0-3 16,1 1 6-16,-1 0-1 0,-1 3-7 0,0 1 0 15,-2 2 3-15,0 2 5 0,-1-2-10 0,-4 4 7 16,6-3-2-16,-6 3-2 0,0 0 7 0,7 7 0 16,-6-2 0-16,0 4 1 0,-1-1 5 0,-2 4-3 0,0 0-4 15,0-1 1-15,-2 4 0 0,0-2 1 0,0-1 0 16,0-4-2-16,-1 3-7 0,3-1 16 0,0-4-10 16,0 0-2-16,-1-1 2 0,2 0-2 15,1-5-1-15,-2 8-1 0,2-8-5 0,-2 4 7 0,2-4-3 16,0 0 6-16,0 0 1 0,0 0-5 0,0 0-8 15,9-16 11-15,-5 11-2 0,1-7 0 0,2 1 0 16,0 0 4-16,1-1-1 0,0 1-1 0,-1 0-3 16,1-1 5-16,0 1-4 0,1 2 11 0,-1-1-11 15,-1 3-3-15,0 2 0 0,-1-1 0 0,-1 2-2 16,-1 2 5-16,-1-1-1 0,-3 3 3 16,7-2 2-16,-7 2 0 0,0 0 2 0,7 7 4 15,-6 0-3-15,1 0-1 0,-3 5 3 0,1 0 12 0,-2 2-16 16,-1 0-1-16,0 1 3 0,0-2 2 0,0 0-12 15,-1 0 18-15,1-2-9 0,1-2-6 0,-1-2 2 16,2 0-3-16,-1-2 4 0,0 1-4 0,2-6 1 16,-2 7 1-16,2-7 2 0,0 0-5 15,0 0 1-15,0 0 5 0,0 0-1 0,0 0-2 0,9-13-2 16,-4 2 5-16,2-1-3 0,0-1 1 0,2-5-3 16,-2 4 0-16,3-5 5 0,0 3-1 0,-3 2-3 15,2-3 6-15,1 0-8 0,-4 7 2 0,2-1 0 16,-2 0 3-16,-1 5-1 0,1 1-2 0,-4 0 3 15,1 2-2-15,-3 3-1 0,4-4 1 0,-4 4 3 16,0 0 6-16,0 0-4 0,0 0-2 0,1 16 2 16,-2-7 1-16,-2 6-2 0,-1-3-1 0,-1 10-3 15,1-1 3-15,-3-1-1 0,0 1 2 0,1-2 1 16,-2 0-6-16,4-5 1 0,-1-1 1 0,0 0-4 16,1-4-1-16,2-2 5 0,-2 0 2 0,3-2-9 15,0-1 3-15,1-4-2 0,-4 7-4 0,4-7 2 16,0 0 0-16,0 0 3 0,0 0-3 0,0 0 7 15,15-16-7-15,-8 5 0 0,1-1 4 0,1 0 1 16,1-6-2-16,0 0 2 0,-2 4-6 0,2-2 7 16,2-1-5-16,-5 4 3 0,0 2 0 0,1-1-1 15,0 2 2-15,-2-1 3 0,0 4-5 0,-1 0 3 16,0 2-2-16,-1 2 7 0,-1-1-10 0,-3 4 6 16,6-1 6-16,-6 1 1 0,0 0 4 0,7 7 3 15,-3-2 0-15,-3 5-2 0,1 1 0 0,-1 0-4 16,-1 5-5-16,-1-2 2 0,1 0 11 0,0 0-10 15,-2 0 0-15,1-3-4 0,1 2 4 0,0-4-3 16,0 0-6-16,-2-1-3 0,4 0 15 0,-2-2-11 16,1-1-5-16,-1-5 2 0,1 6-6 0,-1-6 14 15,5 2-10-15,-5-2 1 0,0 0 1 0,9-11 6 16,-4 4-3-16,0-2 1 0,2-2 2 0,0-1-7 16,-1-2 4-16,0 2 2 0,-2-3-7 0,2 2 10 15,1 0-9-15,-2-1 17 0,0 3-10 0,0 3-7 16,-2 1-5-16,1-1 10 0,-2 4-3 0,1 0 6 15,-3 4-6-15,4-5 3 0,-4 5 0 0,0 0 4 0,3-3 0 16,-3 3 2-16,0 0-2 0,2 14-11 0,-3-6 14 16,-1 1 2-16,0 3-1 0,-1 1-3 15,1-2 1-15,0 3-2 0,-3-2-1 0,1 0 3 0,0-1-6 16,2-2 2-16,0 1-1 0,-2-4 2 0,1 2-5 16,1-3 2-16,1 0-3 0,1-5-1 0,-3 6 0 15,3-6-1-15,0 0 0 0,-1 4 0 0,1-4 0 16,0 0 4-16,0 0 2 0,0 0-4 15,7-16 6-15,-4 9-6 0,1-2 2 0,0-1-1 0,2-2 11 16,1 2 2-16,-2-1-20 0,0 0 9 0,2 0-6 16,-3 4 1-16,3-1 7 0,-3 1-6 0,-1 3-2 15,1 1 4-15,-1-1-3 0,-3 4-1 0,5-3-1 16,-5 3 6-16,0 0 0 0,0 0-3 0,0 0 8 16,12 8 3-16,-9-2 1 0,-1 2 1 0,0 3-4 15,1 2 7-15,-1-1-7 0,0 1 0 0,-2 1-2 16,0 1-2-16,3 0 14 0,-3-1-13 0,2-1 0 15,-3-1-2-15,2-2 0 0,-1-1 1 0,1-2 4 16,-1 1-5-16,0-2-8 0,0-6 15 0,0 8-12 16,0-8-13-16,2 5-8 0,-2-5-4 0,0 0 10 15,0 0 0-15,0 0-2 0,0 0 7 0,16-13 1 16,-13 5-3-16,4-3 9 0,-3-1 1 0,0 1-4 16,-1 0 7-16,2-1-4 0,0-1 1 0,-2 2 3 15,2 0-4-15,-1 2 6 0,-2 1-6 0,2 2 3 16,-1 0 10-16,-2 3-10 0,-1 3 3 0,3-6 2 15,-3 6-6-15,3-3 4 0,-3 3 4 0,0 0 4 16,0 0 5-16,0 0-2 0,6 14 5 0,-5-8-6 16,0 1 6-16,1 1 7 0,-2 3-17 0,0-3 0 15,0 5 7-15,0-1-8 0,0 1 1 0,0-2 0 16,0-2 5-16,0-2-9 0,0-1 16 0,0-6-18 0,0 10 4 16,0-6-7-16,0-4 1 0,0 0-3 15,1 8-4-15,-1-8 2 0,0 0-1 0,0 0 2 16,9-3-3-16,-9 3 6 0,11-10 0 0,-8 1-1 15,4 0 2-15,0-4-5 0,0 2 3 0,0-2 4 16,1 1-5-16,-1-1 4 0,0 2 1 0,2 0-2 0,-2-2 2 16,0 3-8-16,0 4 6 0,-1 0 2 15,-2 0 10-15,0 1-12 0,0 1-1 0,1 2 1 16,-5 2 7-16,7-2 0 0,-7 2 6 0,7 4 1 0,-3 0-3 16,0 2 16-16,-1 0-15 0,0 4 4 0,1-2 0 15,-3 6-3-15,2-3-1 0,0 0 7 0,-2 3-9 16,1-2-1-16,-2-2 4 0,1 1 0 0,1-3-7 15,-2 0 4-15,1-1 1 0,0-4-8 16,1 3 4-16,-1-2 10 0,-1-4-16 0,2 4 6 0,-2-4-4 16,0 0-5-16,0 0 13 0,0 0-9 0,0 0 7 15,0 0-1-15,14-11 0 0,-10 5 0 0,0-2-2 16,2-3-6-16,-1-2 8 0,1 2-6 0,-3-3 12 16,4 1-7-16,-3 0-4 0,2 2 3 0,-2 2-1 15,-1 1 0-15,1 0 3 0,-1 2-5 0,1 1-2 16,-1 2-7-16,0 0 3 0,-3 3 6 0,5-2 9 15,-5 2 1-15,0 0-5 0,9 8 7 0,-6-4-4 16,1 3 25-16,-1 1-15 0,-2 0 2 0,3 4-4 16,-2 0 2-16,-1-3 0 0,1 3-4 0,-1 0-1 15,-1-3-1-15,0-1 1 0,0 0-12 0,1-1 18 16,1-1-15-16,-2-1-2 0,0-5 5 0,3 8-4 16,-3-8 12-16,0 4-16 0,0-4 6 0,0 0-4 15,0 0 6-15,4 2-3 0,-4-2-2 0,0 0 0 16,10-14-2-16,-6 6 4 0,2-2-4 0,-1-2 4 15,1 0-9-15,1-2 7 0,0 1-3 0,0-2 2 16,0 2 4-16,-1 0-6 0,-1 2 4 0,1 4-4 16,1 0-3-16,0 1 4 0,-3 1 0 0,-1 1 0 15,1 2 1-15,-4 2 4 0,9-3 0 0,-9 3 3 16,7 4 1-16,-3-1 4 0,-1 2-2 0,1 2 16 16,-3 2-8-16,2-3-3 0,0 5 3 0,0-4-1 15,-2 2-8-15,-1-2 6 0,3 1-2 0,-3-1-4 16,0-2-2-16,1 0-2 0,2 0 6 0,-3-5-4 15,2 6-10-15,-2-6 6 0,0 0-3 0,1 4 0 16,-1-4 11-16,0 0-1 0,0 0 0 0,0 0-1 16,13-9-2-16,-10 1 0 0,1 1 3 0,-1-1 0 0,2-4-25 15,1 0 22-15,-2-1-4 0,3 2 3 16,-3-2-4-16,2 1 3 0,2 0-7 0,0 2 5 16,-3 3-4-16,2 1 0 0,-4 0 2 0,-3 6-14 15,7-4 14-15,-7 4 5 0,9-6-3 0,-9 6 2 0,7 5 13 16,-3-3-3-16,0 2-2 0,0 3-3 0,-1 1 18 15,1 0-7-15,-1 2 3 0,1-2-5 16,-2 1-2-16,-1 0 0 0,-1 2-5 0,2-1 1 16,0-3-5-16,1 0-1 0,-3-2 2 0,3 0-1 0,-1-1-3 15,-2-4-3-15,1 6-7 0,-1-6 13 0,3 4-7 16,-3-4 1-16,0 0-1 0,6 0 7 16,-6 0-5-16,6-10-3 0,-1 3-5 0,-3 0 13 15,3-1-11-15,0-4 6 0,-1 0-8 0,-1-1 4 0,3-2-4 16,-2 2 4-16,2 0-4 0,-2 1 7 0,0 1-7 15,1 0 1-15,-1 3-1 0,-2 3 4 0,1 0-5 16,0 1 4-16,-3 4-2 0,7-5 15 0,-7 5 6 16,0 0 12-16,10 5 6 0,-9-1 8 0,5 3 4 15,-2 1 6-15,-1 0 8 0,1-1-6 0,-1 3 2 16,1 3-9-16,1-2-6 0,-3-3-6 0,1 1-2 16,1 0 0-16,-1-3-6 0,1 1-5 0,-1-2-8 15,-1-2-1-15,-1 3-4 0,-1-6-41 0,4 7-53 16,-4-7-59-16,5 2-66 0,-5-2-99 0,0 0-142 15,0 0-285-15,0 0-794 0,0 0 351 0</inkml:trace>
  <inkml:trace contextRef="#ctx0" brushRef="#br0" timeOffset="-99575.108">3495 11306 60 0,'4'-1'91'0,"-4"1"-6"0,0 0-6 16,0 0-12-16,0 0-7 0,6-2 2 0,-6 2-1 0,0 0-1 15,0 0-4-15,7-2 5 0,-7 2 2 0,0 0-7 16,4-3 16-16,-4 3 0 0,4-4-2 0,-4 4-8 16,6-5-5-16,-4 3-9 0,-2 2 5 0,5-6-11 15,-3 3-8-15,-2 3 16 0,3-6-4 16,-1 2-2-16,-2 4 0 0,3-7 8 0,-3 7 1 0,2-5 0 15,-2 5 11-15,3-4 4 0,-3 4 1 0,0 0 5 16,0 0-1-16,0 0-6 0,0-6 4 16,0 6-1-16,0 0-3 0,0 0-6 0,0 0-6 0,0 0-7 15,0 0-3-15,0 0-2 0,-3 23-4 16,1-12-4-16,0 1-3 0,4 1 0 0,-4 0-5 0,4 1 1 16,-4 0-2-16,2-1-2 0,0 0-1 0,2 0-3 15,-2-4-2-15,1 0-2 0,-1-2-2 0,0 1-2 16,1-2-2-16,1-2-2 0,-2-4-1 15,1 6 4-15,1-2-8 0,-2-4 3 0,0 0-3 16,4 3 1-16,-4-3-3 0,0 0 7 0,0 0-8 0,10-10 6 16,-8 3-2-16,1-1-2 0,-1-1 2 0,2 0-3 15,-1-1 1-15,0-1 2 0,-2-2 2 0,2 4-1 16,-2-3-2-16,-1 3 9 0,2 2-8 16,-2-1 8-16,0 4-10 0,0 4-4 0,2-8 4 0,-2 8 4 15,0 0 3-15,-1-7 7 0,1 7 4 0,0 0-5 16,0 0 4-16,0 0 1 0,0 0 2 0,-4 22-2 15,4-11 0-15,-2 2 0 0,0 1 3 0,0-2-1 16,1 2-1-16,1-2 2 0,-2 0-4 0,2-2 0 16,-1 2-2-16,1-4-2 0,0 0-1 0,-1-2 3 15,1-6-7-15,-2 10-2 0,4-6-3 0,-2-4 0 16,1 5-5-16,-1-5 3 0,0 0-2 0,0 0 2 16,6 1-6-16,-6-1 6 0,0 0-3 0,5-15 6 15,-1 8-1-15,-1-2-1 0,3-2 1 0,-3-1-2 16,1 0-1-16,-1 0 3 0,1-2-3 0,-1 1 1 15,0 0 2-15,-1 0-4 0,1 4 0 0,0 2-1 16,0-2-2-16,-2 3-1 0,2 3 4 0,-3 3-5 16,3-7 6-16,-3 7 0 0,0 0 5 0,3-2-1 15,-3 2 3-15,0 0 2 0,5 15 6 0,-3-7-3 16,-1 0 1-16,2 4 0 0,0-2 2 0,-2 1-3 16,1 1-2-16,-2 0 0 0,1 1 1 0,-1-4-3 15,3 0 8-15,-3-2-10 0,1 1-4 0,1-1 4 16,-2-1-6-16,0-1 2 0,0-5-4 0,0 0 1 15,2 6 0-15,-2-6-8 0,0 0 5 0,0 0 0 16,0 0 5-16,0 0-2 0,0 0 1 0,10-10-2 16,-7 2 5-16,1-1-3 0,-1-3-3 0,0 1 0 15,0-1 0-15,0 0 0 0,-3 2 3 0,4-1-2 16,-3 2-1-16,2 2 2 0,0 1-3 0,-2-1 2 16,2 4-3-16,0-1 2 0,-3 4-4 0,0 0 2 15,3-5 0-15,-3 5 3 0,0 0 3 0,0 0-1 16,7 12 5-16,-4-3 1 0,-2-2 1 15,2 3-6-15,-3 0 2 0,3 1-1 0,0-2 0 0,-2 3-4 16,0-4 4-16,1 2-1 0,-2-2-5 0,3 1 7 16,-2-3-4-16,0-1-1 0,1 0-1 0,-2 0-3 15,0-5 0-15,4 7 0 0,-4-7 1 0,1 4 0 16,-1-4 2-16,0 0-2 0,0 0 2 0,0 0 1 16,12-11 8-16,-8 5-8 0,-1-4-3 0,1-1 0 15,-1-1 2-15,1-1-1 0,0-1 0 0,-1 1 5 16,0-1-2-16,1 3 0 0,-1 2-1 0,-2 1 0 15,2 1-5-15,-1 0 0 0,-1 2 2 0,2 2-3 16,-3 3 4-16,3-6 2 0,-3 6 2 0,4 0 1 16,-4 0 0-16,0 0-3 0,7 13 4 0,-3-4 3 15,-1-2 4-15,1 2-4 0,0 2 2 0,2 1 2 16,-3-5-5-16,0 3 5 0,1 1-12 0,0-2 12 16,-1 2-6-16,1-4-1 0,-1 0 3 0,1 0-3 15,-2-3-2-15,0 1 1 0,1 0 1 0,-3-5-8 16,6 5 4-16,-3-4 1 0,-3-1 0 0,7 0 0 15,-7 0 1-15,8-2 0 0,-8 2 8 0,7-9-11 16,0 3 17-16,-3-2-18 0,1 0 2 0,-1-4-2 16,3 1-1-16,-3 0-5 0,0 0 5 0,2 2 3 15,-2-2 4-15,0 3-3 0,1 2-1 0,-1 0-2 16,0-1 1-16,-1 4-3 0,-3 3 0 0,7-3 4 16,-3 2-2-16,-4 1 3 0,9 6-2 0,-4 0 7 15,2 1 1-15,2 2-1 0,-2 4 2 0,0-3-2 16,0 2 7-16,0 2-7 0,0-3 0 0,0 1 0 15,0 0 0-15,0-1-4 0,0-2 8 0,0 4-3 16,0-4-3-16,-1-1-3 0,0-2 0 0,-1-1-1 16,-1-2 0-16,2 2 0 0,-2-2 0 0,2-2-6 15,-6-1 5-15,8 0-2 0,-8 0 1 0,12-6 1 16,-7 1 4-16,1-2-1 0,0-1 3 0,-1-3-3 16,2-1-1-16,-1-1 0 0,-2-2-9 0,2-2 1 15,-2 2 10-15,0 2-15 0,0 0 9 0,3 1-1 16,-4 3 0-16,1 3-1 0,1 0-7 0,-3 1 7 15,4 3 0-15,-2-1 1 0,-4 3 4 0,10 5 1 16,-1 0-2-16,-2 4 10 0,1 1 4 0,-1 1-4 16,3 1 7-16,-2 0 5 0,4 6 0 0,0-2-3 15,0 0 5-15,-1 1-4 0,-3 1-2 0,1-6 0 16,-1 0-3-16,1-1-7 0,0-1 3 0,-3-3 0 16,-1 1-3-16,1-3 2 0,-3-1-5 0,2 1-3 15,-1-3 2-15,0 0-3 0,-4-2-3 0,7 2-1 16,-7-2 8-16,0 0-4 0,10-7 5 0,-7 1 1 15,1-1 6-15,0-2-7 0,-2-6-3 0,0 1-1 16,-2-5 5-16,3 1-5 0,-2 3-2 0,1 3-2 16,-1-1 3-16,1 3 3 0,1 2-10 0,-1 1 5 15,0 3-1-15,-1-1-2 0,-1 5 3 0,5-2 7 16,-5 2-5-16,0 0 0 0,8 11 0 0,-3-2 3 16,1 2 2-16,0 2 8 0,0 1 8 0,0 0 0 15,0-1-1-15,0 6 4 0,0-6-6 0,-1-1-4 16,0 2 0-16,1-3 15 0,1 0-23 0,-4-2 0 15,1-2 1-15,0-2-2 0,0 1 1 0,-2-1-4 16,1-2 0-16,0 0-5 0,-3-3 5 0,0 0 1 16,7 2 0-16,-7-2 1 0,0 0-1 0,10-11 3 15,-7 6-1-15,0-4-2 0,-1 0 2 0,1-4 14 16,-1-2-24-16,1-4 0 0,-2 0 7 0,-2 5 1 16,3 0-14-16,0 1 10 0,0 0-2 0,-1 4 4 15,2 1-3-15,-1 2-5 0,-1 2 5 0,3 0-2 16,-4 4 14-16,6-2-11 0,-6 2 0 0,10 5 7 15,-4 1-2-15,0 3 6 0,3 0 11 0,-1 2 0 16,1-2 0-16,-1 5-2 0,1-1 2 0,-1-2 2 16,1 2 0-16,-2-2-3 0,1-1-4 0,-2-2-3 15,0-1-2-15,-1-1 3 0,1-1-4 0,-2-1-4 16,-1 0-4-16,0-1 3 0,0 0-1 0,-3-3-9 16,5 3 6-16,-5-3-3 0,0 0 13 0,0 0-5 15,10-8-7-15,-8 1 2 0,0-1 2 0,0 0-1 16,1-5 10-16,-2-1-17 0,0 0 7 0,1-7 1 15,-1 4-2-15,1 3 5 0,0 0-3 0,1 2-5 16,1 0 0-16,0 5 2 0,-1 1-3 0,-1 1-4 16,2 1 7-16,0 2-3 0,-4 2 7 0,8 0-7 15,-8 0 25-15,13 8-19 0,-8-2 2 0,5 1 1 16,0 0 3-16,-1 3-7 0,0-1 2 0,0 1 15 16,-1-1-10-16,-1-2-7 0,0 1-3 0,0-3 2 0,-1 2 5 15,0-2-3-15,0-1-4 0,-1 0 2 16,-5-4-3-16,7 5-3 0,-7-5 9 0,8 4-10 15,-8-4 13-15,8-1-11 0,-8 1 7 0,0 0 2 16,10-9-7-16,-6 2-4 0,0 0 9 0,0 0 0 16,-2-3 0-16,2-4-2 0,-1 1 1 0,1 1 0 0,0-1 4 15,0 2-7-15,0 2 0 0,0 0 1 16,0 2-2-16,-1 0-2 0,3 3 1 0,-2 1 2 16,0-1 5-16,-4 4-5 0,12 3 5 0,-4 1-4 15,3 4 3-15,-1 0 5 0,1 1-3 0,2 6 5 16,0 0-1-16,-3-3 6 0,4 1-9 0,-5-1 5 0,2-2 0 15,1 0-1-15,-3 1 0 0,3 0-3 0,-1-2-3 16,0-2-1-16,-1 1 2 0,-1-1-2 16,-2-3-3-16,0-1-5 0,0 1 7 0,-2-3-3 15,0 0 2-15,-5-1-5 0,10-1 6 0,-5-2 2 0,-1 0 2 16,2-4-7-16,-2-1 3 0,2-3 1 16,-1-1 0-16,0 1-5 0,-1-2 7 0,0 0-5 0,0 1 2 15,1 1 1-15,-1 2-5 0,0 0 0 16,0 3-6-16,1-2 0 0,-1 5 7 0,0-1-3 15,0 1 3-15,2 3 1 0,2 2 5 0,1 1-3 0,-1 2 4 16,2 3 1-16,1 3-4 0,1-3 1 0,-3 3 4 16,6 4 0-16,-3-6-3 0,-1 0-7 0,1 1 9 15,-2-2-4-15,1-1-2 0,-1-1-1 0,-2-1-1 16,1-1 13-16,-1 0-1 0,-1 0-15 16,-1-2 3-16,1 0-2 0,-4-1 6 0,-3-1-2 0,0 0 1 15,14-4 1-15,-10-1 2 0,0-1-7 0,2-2 3 16,-2-3 4-16,2-2-2 0,-5 0-4 15,5-5-4-15,-1-1-4 0,2 2 2 0,-1 3-1 16,-2 0 2-16,2 2-8 0,-3 1 6 0,2 1-1 16,-1 3-6-16,1 0-2 0,-1 2 10 0,-1 3-1 0,-3 2 5 15,7-1 7-15,-7 1-5 0,10 6 6 0,-3 0 11 16,-2 0 0-16,4 4 0 0,-2 1 2 0,1 2 8 16,1-2-2-16,1 0-3 0,-2 2-3 0,-1-5 2 15,3 1-3-15,-4-2-3 0,2 3-1 0,-1-3-5 16,-1-2-3-16,1 1-3 0,-2-2 1 0,1 0 0 15,-3-2 5-15,1 1 4 0,-1-1-6 0,-3-2-4 16,0 0-1-16,10-4-2 0,-6 0 10 0,0-3-7 16,0-1 5-16,-1-4-5 0,0 0-6 15,0-2-3-15,-3-1-6 0,1-6 1 0,2 3 0 0,-2-3 8 16,-1 3-19-16,2 3 12 0,2 2-5 0,-2 0 8 16,-1 3-3-16,2 3 5 0,-3-1-2 0,3 4-8 15,-2 1 4-15,-1 3 10 0,0 0-3 0,6-2 3 16,-6 2 4-16,5 7 3 0,-2 1 8 0,0-1 4 15,0 2-1-15,1 3-1 0,-1-1 2 0,-2-3-3 16,2 2 2-16,0-1-3 0,-2 0-3 0,2-2 1 16,-2 0-2-16,1 0 1 0,-2-3-4 0,3-1 2 15,-3-3-8-15,2 9 3 0,-2-9 1 0,2 4-2 16,-2-4-5-16,0 0 1 0,4 3 2 0,-4-3-6 16,0 0 1-16,0 0 4 0,3-14 6 0,-3 7-1 15,1-2 1-15,-1-1-6 0,0-3-3 0,-1-2-4 16,-2-5 11-16,0-1-12 0,0 3 0 0,2 4 1 15,1-1-3-15,-3 2 7 0,2 5-2 0,1 1-1 16,0 1 0-16,0 6 3 0,0-9 8 0,0 9 12 16,-3-4 3-16,3 4-4 0,0 0 4 0,0 0-2 15,0 0-6-15,0 0-4 0,-14 9 6 0,10-2-1 16,-1-2-1-16,0 1 5 0,2 1 2 0,-4 0-2 16,3-1 6-16,-2 1-2 0,-1 1 4 0,1-3-5 15,1 1-8-15,-2 1 3 0,1-2 0 0,0-1-3 16,1 1 2-16,2-1-4 0,-1-2-2 0,4-2 0 15,-6 3 2-15,6-3-3 0,-4 2-3 0,4-2-5 16,0 0-1-16,-8-5 3 0,8 5 0 0,-6-8-1 16,3 1 1-16,2-2-3 0,-2 2-1 0,-1-3-2 15,1 2 2-15,1 0 1 0,0 2 2 0,-1 1 5 16,3-1 0-16,0 6 1 0,-3-6-2 0,3 6 9 16,-3-4-10-16,3 4 3 0,0 0 0 0,0 0-1 15,0 0 0-15,0 0-5 0,-7 13 0 0,4-6 4 16,-1 4-3-16,3 2 1 0,-4 1-2 0,1 0 1 15,0-2 0-15,1 3 3 0,0-3-3 0,0 1-2 16,-1-3 1-16,3-1 1 0,-3-2-2 0,2 1 4 16,1-2-4-16,-1-3 2 0,2-3-1 0,-1 7-2 15,1-7 0-15,0 0-4 0,0 0-6 0,0 0 4 16,0 0 2-16,0 0-1 0,0 0-2 0,0 0 7 16,1-24-4-16,1 14 2 0,-2-3 1 0,0 1 2 15,0-1 0-15,-3 0-4 0,0 0-3 0,2 1 7 16,-2 4-2-16,2 0 0 0,-2 0 3 0,0 3 3 15,3 1-4-15,0 4-3 0,-7-4-1 0,7 4-14 16,0 0-28-16,-11 11-34 0,5-3-44 0,-1 3-55 16,-3 1-69-16,3 1-111 0,-3 3-358 0,2 1-778 15,-2-1 344-15</inkml:trace>
  <inkml:trace contextRef="#ctx0" brushRef="#br0" timeOffset="-95813.033">3786 11410 11 0,'-7'4'124'0,"2"0"-19"0,-3-1 4 0,4 1 4 16,0-2-7-16,-2 1-12 0,1 1-3 0,1-3-3 15,-2 1 1-15,6-2 9 0,-7 3-3 0,7-3 2 16,-7 1-4-16,7-1-3 0,-7 0 11 0,7 0-20 16,0 0-2-16,-9-3-12 0,4-1-4 0,5 4-6 15,-5-9-1-15,3 4-2 0,-1 1-2 0,1 0 4 16,2 4 1-16,-5-12 4 0,3 8 4 0,1-2 3 15,-3 3 2-15,4 3 6 0,-4-8 3 0,4 8-3 16,-5-5 3-16,5 5 1 0,-3-4-4 0,3 4-3 16,0 0-5-16,-4-2-11 0,4 2-5 0,0 0-9 15,0 0 0-15,-10 9-8 0,9-2-1 0,-2-1-7 16,3 3 3-16,-1 4-6 0,1-1-4 0,0-1-1 16,0 2 0-16,0-2 0 0,0-1-4 0,3 1 0 15,-2-3-3-15,2 0-2 0,0-1-5 0,-2-2 1 16,2-1-4-16,-2-1-3 0,-1-3 1 0,4 6-1 15,-4-6 3-15,5 3-2 0,-5-3 1 0,0 0 2 16,10-3 1-16,-10 3 0 0,8-9 2 0,-4 2-3 16,0-1 0-16,1 0 1 0,2-3 0 0,-3 1-1 15,-1-2 0-15,2-1-2 0,1 1 3 0,-3 4 5 16,0-5-6-16,-2 2 1 0,2 2 2 0,-3 3-3 16,1-1 1-16,-1 7 0 0,2-7 7 0,-2 7 2 15,0-5 8-15,0 5 1 0,0 0 0 0,0 0 0 0,0 0-5 16,0 0 2-16,0 0 4 0,0 0-3 15,-2 28 1-15,1-16-3 0,1 1-1 0,1 6 0 16,1-4-3-16,-1-2 3 0,2 2-2 0,-3-1 0 16,4-2-5-16,-1 0-5 0,0-3-2 0,0-1 3 15,-2-2-3-15,2 1-3 0,2-2-3 0,-2-1 3 16,3-1 4-16,-6-3-3 0,7 1-1 0,-7-1 2 16,11-4 0-16,-4-1 0 0,2-4 1 0,-1 0 4 15,-1-1-5-15,3-2 1 0,-3 0-4 0,0 0 0 0,2-2 2 16,-1-4 9-16,-4 4-5 0,2-3 7 15,-2 2-11-15,0-3 2 0,-2 5 3 0,-1 2-3 16,2 3 6-16,-3-2-10 0,1 6 1 0,-1 4 1 16,0-8-2-16,0 8 5 0,2-6 1 0,-2 6-3 0,0 0 1 15,0 0 4-15,5 17 14 0,-2-7-12 0,0 3-4 16,0 2 7-16,0 3 1 0,0-4-2 0,-1 5-2 16,1-5 3-16,0 2 10 0,1-4-5 0,-1 1-12 15,3-3 1-15,-3-1 1 0,-2-2-2 16,3 1-1-16,-1-1-11 0,-2-4 7 0,1 1-1 0,-2-4-1 15,4 5-1-15,-4-5 3 0,4 2-3 0,-4-2 1 16,0 0 8-16,10-8-4 0,-6 2 4 0,-1-3 7 16,1 1-12-16,1-4-1 0,0-2 2 0,-1 0 4 15,1-4-6-15,-4 0 2 0,2 3 10 0,-2-6-7 16,-1 1-6-16,0 0 18 0,2 5-19 0,-2 4-8 16,1 3 4-16,-1 0 1 0,0 3 2 0,2-1-3 15,-2 6 6-15,0-7 1 0,0 7 4 0,0 0-3 16,0 0 6-16,8 13-5 0,-4-4-4 0,-1 5-3 15,1-1 12-15,0 1-5 0,2 4 11 0,0 0-8 16,-2 3-3-16,2-3-5 0,-1 0 1 0,1-5 1 16,-2 1-1-16,0-3 5 0,3 0-9 0,-2-3 4 15,0-1 1-15,-2-1-3 0,1-2-4 0,1 1 2 16,-1-4 4-16,-4-1-1 0,8-1-2 0,-8 1-2 16,10-5 15-16,-4 0-6 0,-1 0-5 0,0-3 0 15,0-4 2-15,1 0-5 0,-1-2-1 0,0 0-2 16,0-5 1-16,-3-1-6 0,-1 2 4 0,2-2-3 15,-2 6-5-15,1 0 8 0,1 3-2 0,-1 1 3 16,-2 2-2-16,2 4-1 0,-1-1-1 0,-1 5 7 16,4-6 1-16,-4 6-2 0,0 0 3 0,12 7-2 15,-7 0 6-15,-2 0 7 0,4 3-7 0,-3-1 1 16,1 2 0-16,0 1-1 0,2-3 0 0,-1 2-2 16,-2-3 4-16,3-1 0 0,-3 2-2 0,2-4-5 15,-2 1 3-15,2 0 5 0,-3-4-9 0,2 2 2 16,0-2-1-16,-5-2 5 0,7 2-3 0,-7-2 6 15,8-2 2-15,-8 2-5 0,7-5 3 0,-3-2 0 16,1 1 1-16,-1-3-4 0,0-2 2 0,-1 0 1 16,-2 2 2-16,4-4-1 0,-3 0-6 0,0 2 2 15,-1-3 1-15,0 6 1 0,0-1 5 0,0 2-5 16,2 1-11-16,-1 2 9 0,0-1-5 0,-2 5-1 16,4-4 5-16,-4 4 1 0,0 0 4 0,9 7 3 15,-5 1 0-15,0-1 2 0,0 5 6 0,1-3-2 16,-3 2-1-16,3 3-5 0,-3-1 2 0,2-2 7 15,-2 2-3-15,1-4-5 0,0-1 2 0,-2 0-7 16,0 0 5-16,1-2-5 0,-1-1-1 0,2-2 0 16,-3-3-2-16,3 5-3 0,-3-5 1 0,3 4-9 15,-3-4 9-15,0 0 3 0,0 0-2 0,0 0 8 0,9-12-6 16,-7 4 1-16,-1-1 1 0,2-1-3 16,0-4-5-16,-2 0-7 0,0 0-1 0,-1-6-2 15,0 2 3-15,2-2 1 0,-2 7-3 0,2 2 3 16,0-2 5-16,-2 7-4 0,1-1-6 0,0 2 3 15,-1 5 1-15,3-3 6 0,-3 3 5 0,0 0-2 0,10 8 12 16,-8 0 12-16,4 4-4 0,-1 0 7 16,1 6-4-16,0-2 1 0,-1 3 0 0,3-1 1 15,-2-1-6-15,-1 3 5 0,1-1-1 0,-2-5 3 16,0-2-8-16,-1-2 2 0,1 1-10 0,-1-2 5 0,1-2-6 16,0 0-1-16,-2-1-3 0,1-2-4 15,-1-1 3-15,-2-3-3 0,5 3 6 0,-5-3-5 16,0 0 2-16,0 0 7 0,12-8-13 0,-9 2 9 15,-2-3-3-15,3 0-6 0,0-3-8 0,-2-2 2 16,-1-1-11-16,0-5 8 0,-1 1-9 0,1 0 4 0,-1 5-1 16,2-1 2-16,2 1-1 0,-2 6 4 15,1-1 2-15,0 2-5 0,0 2 1 0,1 1 8 0,1 1 0 16,-5 3 6-16,11 6-1 0,-4-1 15 16,2 4-4-16,0 2 17 0,-1 2 5 0,1 3-7 0,-1 2 1 15,0 0-2-15,0 1 5 0,-1-2-4 0,-2-4-3 16,0-2 7-16,0 2-16 0,1-4 7 0,-2 0-2 15,0 0-7-15,-1-3-6 0,1 1 0 0,0-6 0 16,-2 5-10-16,-2-6 14 0,5 4-7 16,-5-4 6-16,0 0-1 0,11-10 15 0,-7 4-26 0,2-5 18 15,-2-1-19-15,1 0-6 0,-3-3-7 0,1 1 3 16,1-3-2-16,-1-2 1 0,1 0 3 0,-1 5-5 16,0 3 8-16,0 1-3 0,0 1 3 15,-1 2-8-15,1 2 8 0,-1 2-2 0,-2 3 6 0,7-4 3 16,-7 4-1-16,9 6 8 0,-5-1 1 0,1 2 2 15,2 4 11-15,-3 2 3 0,4 5 3 16,-1 0 1-16,-1-2-3 0,1 4 2 0,-3-7-3 0,3 0 0 16,-2 1-5-16,1-2 1 0,0 0 0 0,-1-2-5 15,0-2 1-15,-2-1-3 0,-1-1-7 0,1-3 4 16,-2 1 1-16,2-1-9 0,-3-3-4 0,4 3 14 16,-4-3-4-16,0 0 6 0,0 0-9 0,10-7 6 15,-8-3 1-15,0 3-5 0,0-5-3 0,-1-2-12 16,0 1-2-16,-1-7-6 0,1 1 6 0,0 0-3 15,-1 0 2-15,1 6 7 0,0 0-9 0,2 0 5 16,-2 4-4-16,1 0 5 0,0 5-2 0,-1-1 4 16,-1 5-7-16,5-3 10 0,-5 3 8 0,0 0-3 15,9 9 12-15,-5 0 3 0,2 4 8 0,0 0 6 16,0 1-2-16,1 4 2 0,-1-1 6 0,-1-3-1 16,0 5-2-16,2-2-1 0,-4-3-4 0,1-2-2 15,0 0 0-15,-1-3-1 0,-1-2-4 0,1 1 6 16,-1-4-17-16,0 0 0 0,1 0-7 0,-3-4 3 15,4 6-2-15,-4-6 3 0,4 0 0 0,-4 0 4 16,0 0-5-16,7-11-1 0,-5 5-2 0,2-3 3 16,-2-3-7-16,-1-3-10 0,0 1-2 0,-1-6 0 15,1 0-2-15,0 0 6 0,1 2-5 0,0 5-3 16,2 0 4-16,-2 5 5 0,1 0-4 0,1 2 1 16,0-1-4-16,-1 4 6 0,1 0 10 0,-4 3-18 15,8 0 19-15,-2 5 11 0,1 0 12 0,0 4-8 16,1 3 1-16,-1-1 15 0,0 0-10 0,2 6 2 15,-1-4 5-15,-1-1 0 0,0 1-6 0,-1 0-1 16,0-1 1-16,1-1-4 0,-3-3 2 0,1 0-5 16,-2-4-1-16,0 4-8 0,0-3-3 0,0-2 0 15,-1 1-5-15,-2-4 7 0,4 4-4 0,-4-4 2 16,0 0-4-16,0 0 2 0,7-9 0 0,-3 3 1 16,-2-1 0-16,-1-2 1 0,0-6-12 0,0 1-6 0,-1-6 1 15,1-1-10-15,0 2 1 0,-1 3 0 16,2-3 4-16,0 8 3 0,0 2 12 0,1 1-12 15,-1 1-10-15,0 1 4 0,0 2 5 0,-2 4 7 16,4-4 4-16,-4 4 7 0,0 0 3 0,14 11 21 0,-9 0-2 16,2 0-17-16,-1 0 16 0,0 2 5 15,-1 1 0-15,1 0 5 0,0-2 2 0,1 2-6 16,-2-3 9-16,1 1-16 0,0 1-1 0,-2-5-2 16,-1-2-3-16,1 0 4 0,-1-1-24 0,-2-3 17 15,2 4-2-15,-3-6-4 0,4 4-2 0,-4-4 3 0,0 0 2 16,7-2-2-16,-7 2 0 0,6-9 3 15,-4 0-2-15,3-1 0 0,-2-5 0 0,-1 2 0 16,2-6-5-16,-1 0 1 0,-1 0 3 0,2 5-5 16,-1-1 6-16,1 3-1 0,0 0-6 0,0 3 1 0,1 2-5 15,-2 1-9-15,1 2 10 0,-1 2 8 0,-3 2 1 16,10 0 4-16,-4 4 8 0,2 6-3 16,1 2 32-16,-2 0 3 0,1 1-2 0,4 5-2 0,-2 1 0 15,1 0-6-15,-2-1-1 0,1-2-3 0,-3-4-1 16,2 1-8-16,0-3-1 0,-1 0-4 0,1 2-12 15,-1-5 11-15,-2 0 0 0,1-1-9 0,-1-1-12 16,-2-2 7-16,1-1-2 0,0-1 1 0,-5-1 0 16,9-3-8-16,-4 0 7 0,-1-3 3 0,0-1-4 15,0-3 2-15,1-2-4 0,-3-1-2 0,1-2-3 16,0-4-11-16,-2-3-6 0,1 0 4 0,-2 1 0 16,3 2 3-16,1 5 0 0,-3 0 1 0,2 5-4 15,0 1 3-15,-2 2-1 0,1 2-2 0,1 2 5 16,-3 2 6-16,0 0 1 0,0 0 4 0,11 12-3 15,-7-1 1-15,0 2 6 0,-1-2-1 0,1 8 1 16,-1-5 1-16,1 4 0 0,-1-4 2 0,1-1 2 16,1-1-2-16,-3-3-3 0,1-1-1 0,0 0 2 15,-1-1-1-15,0-1-5 0,0-2 4 0,-2-4-8 16,1 6 4-16,-1-6-2 0,4 3-5 0,-4-3-1 16,0 0 1-16,0 0 3 0,6-12-4 0,-3 5 0 15,-3-5 1-15,3-2-8 0,-2 1-5 0,-1-6-14 16,0-1-8-16,0-2-6 0,-1-3 9 0,1 1 2 15,0 2 3-15,0 2 5 0,1 7-1 0,0 0 3 16,1 6 3-16,-2-2 3 0,1 6 2 0,-1 3 4 16,2-7 11-16,-2 7 7 0,0 0 5 0,0 0 0 15,7 15 10-15,-6-5 1 0,2-1-1 0,-2 0 3 0,2 4 5 16,0-1-8-16,-2-3 1 0,2-1-5 16,0 1 0-16,-3-1-3 0,3-2-1 0,-2 0-3 15,1-2-2-15,1-1-4 0,-3-3 5 0,2 7-9 16,-2-7 7-16,5 1-6 0,-5-1-32 0,0 0-55 0,9-12-98 15,-6 3-112-15,0-2-478 0,1-2-842 0,0-1 373 16</inkml:trace>
  <inkml:trace contextRef="#ctx0" brushRef="#br0" timeOffset="-67385.274">629 12964 30 0,'0'0'263'15,"-6"1"-11"-15,6-1 1 0,0 0-13 0,0 0-7 16,0 0-6-16,0 0-19 0,0 0-6 0,-9-4-6 16,9 4-15-16,0 0-17 0,0 0 1 0,0 0-9 15,0 0-8-15,0 0-11 0,0 0-14 0,0 0 1 16,0 0-11-16,0 0-6 0,0 0-2 0,2 10-10 16,-2-10-10-16,8 13 6 0,-3-3-13 0,2 1 10 15,0-2-21-15,-2 2-10 0,0-2 9 16,3 3-12-16,-3-4-5 0,4 2 0 0,-4-1-7 15,0-2-2-15,0 0 1 0,0 0-17 0,1-2 6 0,-2-1-7 16,2 1-3-16,-3-1-6 0,0-1-6 0,-3-3 7 16,7 5 3-16,-3-4-14 0,-4-1 7 15,10 0 1-15,-10 0 3 0,10-3 3 0,-4-3-7 16,4-1-5-16,0-3-5 0,0-1 7 0,-1 0-4 16,2-7-3-16,-1 0 5 0,3 0-3 0,-3 1 7 15,-2 4-1-15,0 0-11 0,-1 1 6 0,0-1-7 16,1 2 2-16,-3-1 3 0,1 4-2 0,-2 1-2 15,0 1 7-15,-1-1 2 0,0 3-8 0,1 1 5 16,-4 3-5-16,0 0 3 0,5-7-2 0,-2 4 9 16,-3 3-9-16,0 0 2 0,0 0 7 0,0 0-3 15,4-7 2-15,-4 7-1 0,0 0 4 0,0 0-8 16,0 0 13-16,1-3-4 0,-1 3-2 0,0 0-1 16,0 0-3-16,0 0 6 0,0 0-11 0,0 0-12 15,0 0-14-15,0 0-29 0,0 0-28 0,0 0-29 16,0 0-29-16,0 0-37 0,0 0-31 0,0 0-43 15,4 14-79-15,-4-14-261 0,0 0-641 0,2 9 283 16</inkml:trace>
  <inkml:trace contextRef="#ctx0" brushRef="#br0" timeOffset="-52834.309">4781 11929 22 0,'0'0'132'16,"-5"-3"-9"-16,5 3-5 0,0 0-9 0,0 0-3 15,-7-1-9-15,7 1 4 0,0 0-3 0,-5-2-5 16,5 2-1-16,0 0-1 0,-7-1 2 0,7 1-5 16,0 0-1-16,-7-3-3 0,7 3-5 0,-5-1-8 15,5 1-2-15,0 0-2 0,-7-2-4 0,7 2-3 16,-5-2-2-16,5 2-3 0,0 0-3 0,-6-4 4 15,6 4 6-15,-5-2-5 0,5 2-3 0,0 0-7 16,0 0 4-16,-6-3-5 0,6 3 4 0,0 0-6 16,0 0 2-16,-4-5-1 0,4 5 0 15,0 0 5-15,-4-3-6 0,4 3-5 0,0 0-1 0,0 0-5 16,-4-5 0-16,4 5-5 0,0 0-1 0,-3-5-2 16,3 5-3-16,0 0-2 0,0 0-2 0,-2-7-1 15,2 7-3-15,0 0-4 0,0 0 6 0,1-7-7 16,-1 7 0-16,0 0 0 0,4-7-3 0,-4 7 4 15,4-4-3-15,-1 1-1 0,-3 3 0 16,5-5 2-16,-5 5-2 0,7-2 7 0,-7 2-9 0,8 0 3 16,-2-1 2-16,-6 1-2 0,10 0 3 0,-4 1 3 15,-1 0-4-15,1 1 3 0,0 2 10 0,1 1 4 16,0-1-1-16,0 2-4 0,0-2 10 16,-1 3 5-16,1 1 3 0,-1-1-2 0,0 3-3 15,-1-1 2-15,1 1-2 0,-2 1-9 0,1 2 2 0,-1-3 0 16,-1 4-5-16,1-1 1 0,-2-1-6 0,-1 2 7 15,-1 1-10-15,1-2 0 0,-2 1-7 0,1-1 5 16,-1 1-1-16,3 0 2 0,-4-1-6 0,0 0 12 16,0-1-12-16,0 0-4 0,-1 0 1 0,1-3-3 15,1-1 4-15,-2 0-3 0,1-2 6 16,0 4-4-16,-1-5-2 0,0 2 4 0,0-2-3 0,0 0 0 16,0-1-2-16,3-4 5 0,-7 7-8 0,4-3 1 15,-1-2 5-15,4-2 1 0,-8 4-5 0,4-3 4 16,4-1-4-16,-7 3-4 0,2-2 7 15,5-1-6-15,-8 0 0 0,8 0 2 0,-8 0 7 16,8 0 5-16,-8-1-9 0,8 1 1 0,-8-1-3 0,4-2 0 16,4 3 0-16,-8-2 1 0,8 2 1 15,-9-3 8-15,5 1-11 0,4 2-1 0,-6-3 3 0,6 3 4 16,-7-3-2-16,7 3 0 0,-6-4-2 0,6 4 7 16,-6-3-3-16,6 3 2 0,-4-4 12 0,4 4-14 15,-4-3-2-15,4 3 17 0,0 0-4 0,0 0-13 16,-5-7 0-16,5 7-3 0,-3-4 2 0,3 4 0 15,0 0-4-15,-3-7 3 0,3 7-4 0,1-8 3 16,-1 8 3-16,2-6-6 0,0 1 0 0,0 0 1 16,-2 5-1-16,5-7 5 0,-2 2-6 15,1 2 0-15,-1-2 2 0,1 3 1 0,1-4-1 16,0 2 4-16,-1 2 0 0,1 0 0 0,0-1 2 0,-5 3-3 16,10-3 1-16,-5 1-1 0,0 0 2 0,-5 2-1 15,10-1 0-15,-10 1 5 0,10 0 0 0,-10 0 5 16,10 2-3-16,-4 0 2 0,-1-1 4 0,-1 2 17 15,1 0-7-15,0 0 11 0,-1 1-1 16,2 0 3-16,-2 1-2 0,3 0 1 0,-2 2 5 16,-1-1 3-16,1 1-1 0,1 1-3 0,-1-1-2 0,0 0-7 15,-1 2 6-15,0-2 1 0,1 1-8 0,0-1-1 16,-1 2-5-16,1-2-1 0,-1 0-2 16,1 1 1-16,-1-1-3 0,0-1 1 0,-1 1-4 0,2 0-1 15,-1-2-2-15,0 1 0 0,-1-2-2 16,3 1-2-16,-4-2 0 0,2 1-6 0,0 0 2 0,0-2 0 15,1 1-1-15,-1-1 3 0,1-1-3 0,-5-1 2 16,12 1-6-16,-6-2 10 0,0 0-6 0,2-1-2 16,-1 1 7-16,1-2-8 0,0 0-2 0,-1 0-1 15,1-1 5-15,0 1-4 0,-1-3-35 16,0 0-39-16,0 1-41 0,0 0-57 0,-1 1-58 0,-2 0-72 16,0 0-84-16,-1 1-243 0,-3 3-682 0,0 0 303 15</inkml:trace>
  <inkml:trace contextRef="#ctx0" brushRef="#br0" timeOffset="-26069.548">8053 11842 115 0,'0'0'186'0,"0"0"-7"0,0 0-12 0,0 0-12 15,0 0-12-15,-3-5-2 0,3 5-9 16,0 0-13-16,0 0-4 0,0 0-8 0,0 0-8 15,0 0-8-15,0 0-14 0,0 0-3 0,0 0-6 0,0 0-6 16,0 0-11-16,0 0-2 0,-2-5-3 0,2 5-3 16,0 0-4-16,0 0-1 0,0 0-6 0,0 0-1 15,0 0-1-15,0 0-1 0,0 0-5 0,0 0 3 16,0 0-4-16,0 0 0 0,0 0 0 16,0 0-1-16,0 0 0 0,0 0 6 0,0 0-11 0,0 0 0 15,0 0 6-15,0 0-7 0,0 0 0 0,0 0-3 16,0 0 5-16,0 0-3 0,0 0 2 15,0 0-1-15,0 0 0 0,0 0-2 0,0 0 5 0,0 0 7 16,0 0 4-16,0 0 4 0,0 0 5 16,0 0-4-16,0 0 6 0,0 0-2 0,0 0-1 0,0 0 3 15,4 16-1-15,-4-16-9 0,1 6 4 0,-1-6-2 16,3 7-4-16,-3-3-4 0,0-4 4 0,3 9-6 16,-2-5 1-16,1 2 3 0,-1-2-4 15,1 0 1-15,-2-4 0 0,2 10 2 0,0-5-2 16,-1-1-5-16,1 1 0 0,-2-5-1 0,1 8-5 0,2-3 10 15,-2 0-17-15,-1-5 1 0,3 6 3 0,-3-6 2 16,1 6-9-16,-1-6 6 0,3 3-2 0,-3-3-4 16,3 4 8-16,-3-4-7 0,0 0 4 0,1 5 0 15,-1-5 3-15,0 0-2 0,0 0-6 0,6 1 5 16,-6-1 8-16,0 0-5 0,11-6-3 0,-5 0 0 16,1 0 3-16,3-3-8 0,0-1 5 0,5-4-4 15,2-1 3-15,1-2 4 0,1 0-8 0,-1-2 3 16,3 1-2-16,-1 0-5 0,0 1-20 0,-1 2-23 15,1 2-22-15,-2 0-23 0,1 0-43 0,-7 4-45 16,4 4-58-16,-8 1-285 0,2 2-561 0,-3 0 249 16</inkml:trace>
  <inkml:trace contextRef="#ctx0" brushRef="#br0" timeOffset="-17518.986">4783 12459 93 0,'0'0'116'0,"0"0"-3"0,0 0 7 16,0 0-16-16,0 0-6 0,0 0 2 0,0 0-3 15,0 0-9-15,0 0 6 0,0 0-7 16,0 0 1-16,0 0 0 0,0 0-7 0,0 0-1 0,0 0-3 16,0 0-11-16,0 0-7 0,0 0 1 0,0 0-6 15,0 0-8-15,0 0-6 0,4-5-3 0,-4 5 1 16,0-7-6-16,0 7 0 0,3-8-4 0,-2 3 5 16,-1 5-4-16,3-9 4 0,-2 5-4 15,-1 4-3-15,3-9 1 0,-1 4-4 0,0 1 5 16,-2 4-9-16,4-6-2 0,-2 4-4 0,-2 2 0 0,5-6 2 15,-5 6-1-15,5-3-1 0,-5 3 1 0,6-1 14 16,-6 1 0-16,8 1 3 0,-8-1 6 0,12 4-9 16,-8 0 3-16,2 1 5 0,0 1 1 15,0 1 3-15,0 0-4 0,2 2 1 0,0 0-2 16,-1 3-2-16,-1-2-3 0,-1-1 1 0,2 1-8 16,-3-3 0-16,1 5-2 0,1-2-4 0,-3-2 2 0,1 5-3 15,1-2-2-15,-2 2 3 0,0-5-3 0,0 0-5 16,-1 1-1-16,0 0 0 0,-1-1-2 15,-1 4 2-15,0-3 1 0,1 0-1 0,-1 1-2 16,0-1 2-16,0 3-1 0,-1-3-7 0,0 0 6 16,0 0 0-16,-1 0-2 0,0-2 0 0,-2 2 0 0,0-2-4 15,-1 1 3-15,0-2-4 0,0 1 2 0,1-2 2 16,-2 3-1-16,1-3-4 0,0 3 35 0,0-5-2 16,-1 2-4-16,2-3-1 0,-1 1-7 15,0 0-3-15,0 0-1 0,0-1 1 0,-1 0-8 16,6-2 3-16,-12 2 1 0,6-2-4 0,6 0 0 0,-10 0 1 15,10 0-6-15,-9-2 2 0,3 2 2 0,6 0-2 16,-9-4-4-16,4 2 0 0,5 2 1 0,-8-5 2 16,5 3-1-16,-1-1-5 0,4 3 6 0,-7-6-11 15,4 5 9-15,3 1 1 0,-5-6 0 16,5 6 0-16,-5-6 2 0,5 6-6 0,-4-7 3 0,1 2-2 16,3 5 0-16,-3-5 0 0,3 5 3 0,-2-8 4 15,2 8-7-15,-2-8 2 0,2 3 0 0,0 5 0 16,0-8-3-16,0 8 2 0,2-9-3 15,-2 4 4-15,0 5-5 0,1-7 3 0,-1 7-1 0,1-9-3 16,1 5 2-16,-2 4 2 0,4-7 4 16,-2 2-5-16,0 1-6 0,-2 4 10 0,6-5-6 0,-3 2-2 15,-3 3 4-15,7-3 4 0,-7 3-3 0,8-5-1 16,-4 5 2-16,-4 0-3 0,9-1 6 0,-9 1-6 16,0 0 5-16,14 1-2 0,-14-1 4 15,14 0-5-15,-9 2 6 0,-5-2 1 0,11 1 9 16,-4 3-9-16,-1-2 4 0,2 0 1 0,0-1 5 15,-1 2 3-15,-1 0 2 0,1 0-8 0,0 0-6 0,-7-3 14 16,11 4-8-16,-6-1-4 0,-5-3-1 0,11 7 2 16,-6-5 1-16,-5-2-2 0,11 5 2 15,-3-3 0-15,-3 0-6 0,4 0 3 0,-3 2 2 16,1-2 3-16,-7-2 6 0,10 5-4 0,-5-4 2 16,2 3-12-16,-1-2 10 0,-1 0-10 0,0-1 17 0,0 1-7 15,0-1 1-15,0 1 1 0,0 0-2 16,0 0-1-16,-5-2-6 0,9 2 5 0,-4-2-4 15,-5 0 1-15,9 0-12 0,-9 0 10 0,10 0 0 0,-5-1-1 16,-5 1 1-16,10-2-1 0,-5 1-2 16,1-1-4-16,-1-1 3 0,2 0-10 0,-2 1-53 15,0-1-41-15,1-2-53 0,0 1-62 0,-1 1-95 0,-5 3-218 16,9-7-572-16,-4 1 254 0</inkml:trace>
  <inkml:trace contextRef="#ctx0" brushRef="#br0" timeOffset="34442.311">4843 12951 28 0,'0'0'125'0,"0"0"-5"0,5-5-8 0,-5 5-5 16,0 0-5-16,0 0-1 0,0 0-5 0,0 0 3 15,0 0-7-15,3-5-5 0,-3 5 0 0,0 0-7 16,0 0-1-16,0 0-6 0,0 0-2 0,0 0-4 15,0 0-8-15,1-6-3 0,-1 6-3 0,0 0-3 16,0 0-5-16,0 0-4 0,0 0-5 0,7-2 1 16,-7 2-3-16,0 0 0 0,0 0-1 0,9 2 0 15,-9-2-7-15,7 2 3 0,-7-2-9 0,9 4 2 16,-4-1-2-16,-1-1-1 0,1 1 1 0,3 1 5 16,-1-1 28-16,0 3-4 0,0-4-9 0,1 3-2 15,-3-1-3-15,1 1 2 0,-1-1-9 0,2 1 2 16,1 0-5-16,-2 2 1 0,1-3-6 0,-1 4 5 15,-1-3-4-15,1 2 3 0,-2 0 4 0,2 0 9 16,-2 0-3-16,0 2-2 0,-1-1-1 0,-1 0-2 16,0-1-3-16,0 2-4 0,-2 0-4 0,1 0 0 15,-2-1 0-15,2 2 1 0,-2-1-7 0,2 2-1 16,-1-3 3-16,1 1-8 0,1 0 8 0,-3-2-9 16,-1 2 4-16,1-2-4 0,-2 6-2 0,1-4 8 15,-1-1-8-15,1 0 3 0,-1 0-1 0,-2 1 6 16,-2-2-7-16,2 0-5 0,-1 0 7 0,1 0 0 15,-1-1 9-15,1 0 1 0,-1 0 4 0,0-1-4 16,1 0 5-16,-1 0 0 0,0 0 0 0,2-2-2 16,-4-1 4-16,4 2 0 0,-1-3-1 0,-1 1 2 15,6-2 5-15,-9 4 3 0,5-3-7 0,-1 2 20 16,5-3 3-16,-8 2-4 0,8-2-5 0,-8 0 2 16,8 0-11-16,-7 0 2 0,7 0-1 0,-7-3-9 15,7 3 4-15,-7-5-5 0,4 3-4 0,0-3 0 16,3 5 0-16,-4-8-7 0,1 3 7 15,1-1-11-15,0 1 3 0,1 0-1 0,1 5-13 0,-3-10 17 16,2 5-3-16,1 5-5 0,0-8 5 0,0 8 5 16,0-8-10-16,0 8 1 0,3-8 9 0,-3 8-10 15,4-7-3-15,-1 5-3 0,0-2 9 0,-3 4-8 16,7-5 3-16,-2 4 8 0,-5 1-13 0,11-1 2 16,-11 1 5-16,10 0-3 0,-4 0-1 0,0 1 0 15,3-1 4-15,-1 1-14 0,1 1 11 16,0 2 7-16,4-4-5 0,0 2 3 0,-4-1-3 15,1 2-2-15,0-2-4 0,-1 1 4 0,-1-4-1 0,0 5 7 16,2-3-8-16,-1 2 1 0,1-2-2 0,-1 2 1 16,-1-1 1-16,1 0-11 0,1-2 12 15,-2 0 0-15,0 1 5 0,1 0-4 0,-2-2 0 16,-1 2-3-16,3-1 1 0,-1-1 4 0,-1-1 1 16,0 0-3-16,0 1-2 0,0-1 3 0,-1-2 4 15,1 3-16-15,0-3 15 0,0 2-2 0,-1-2-1 0,1 1 2 16,-2-2 2-16,1 0-5 0,0 2-21 0,-1 0-37 15,0-2-46-15,0 1-49 0,1-2-64 16,-3 0-85-16,-2 1-237 0,1 1-581 0,-1-4 257 16</inkml:trace>
  <inkml:trace contextRef="#ctx0" brushRef="#br0" timeOffset="82620.795">21414 11154 237 0,'3'-6'229'0,"-3"6"-14"0,3-4-12 15,-3 4-12-15,0 0-5 0,0 0-9 0,3-4-7 16,-3 4-5-16,0 0-7 0,0 0-11 0,0 0-12 16,2-5-7-16,-2 5-8 0,0 0-11 0,0 0-8 0,0 0-7 15,0 0-16-15,0 0-1 0,0 0-4 16,0 0-4-16,0 0-2 0,8 0 7 0,-8 0-11 16,0 0 1-16,10 7-2 0,-7-5-2 0,2 3-1 0,-1-1 1 15,0 2-2-15,-1 2-11 0,1 0 10 0,2 0 4 16,-2 1-12-16,-1 1-1 0,0 1 3 15,0 0 0-15,-1-1-12 0,-2 2 3 0,0-2 0 16,0 2-5-16,-1-2 2 0,1-1 0 0,-3-1-9 0,2 2-3 16,-1 0-1-16,-1-2-1 0,1 1 3 0,-1 0-9 15,1-1 12-15,1-1-19 0,-2-2 0 0,2-1-5 16,-1 1 3-16,2-5-6 0,-2 7-1 0,2-7 2 16,-2 6 13-16,2-6-7 0,0 0 0 0,0 0-6 15,0 5 4-15,0-5 3 0,0 0-11 0,0 0-2 16,0 0 1-16,0 0 0 0,6-19 2 0,-3 10-1 15,1-1-2-15,0 1 4 0,2-3-6 0,2 1 1 16,-1 0 4-16,0 0-5 0,2 0 3 0,-2 1 0 16,0 0 3-16,1 1 13 0,-2 0-9 0,-1 3 4 15,1-1-12-15,1 0 9 0,0-1 8 0,0 2-9 16,0-1 9-16,0 1-8 0,0 2-1 0,-1 1 1 16,0-1 8-16,-1 1-14 0,-1 0 8 0,2 2 10 15,-6 1-10-15,10 1-4 0,-10-1 4 0,8 4 1 16,-5-1 3-16,1 1 8 0,-1 2-2 0,2 2 0 15,-2 0 7-15,0 3-3 0,0-1-2 0,0 2 7 16,-3-1-1-16,4 1 6 0,-4-1-2 0,0 0 4 16,2 1 3-16,-2 0-2 0,1 0 2 0,-1-3-10 15,-3 1-1-15,3 1-1 0,0-3-1 0,0 1-4 16,0-2-1-16,-1 1-6 0,2-1 1 0,-2-2 0 16,1-5-3-16,0 11-9 0,0-7 6 0,0-4 1 15,-1 9-10-15,1-9 0 0,1 6-28 0,-1-6-19 16,1 5-24-16,-1-5-25 0,0 0-27 0,0 0-28 15,0 0-38-15,0 0-49 0,0 0-59 0,0 0-71 16,0 0-266-16,0 0-684 0,0 0 304 0</inkml:trace>
  <inkml:trace contextRef="#ctx0" brushRef="#br0" timeOffset="82819.556">21831 11350 236 0,'0'0'361'0,"4"4"-6"16,-4-4-8-16,4 2-5 0,-4-2-17 0,7 2-8 16,-2-1-8-16,0 0-21 0,-5-1-16 0,11 1-13 15,-3 1-14-15,1-1-19 0,-1-1-18 16,1 0-25-16,3 1-13 0,-2-1-18 0,3 0-18 0,-3 0-15 15,1 0-15-15,-1-1-27 0,0 0-25 16,-1 1-23-16,0 0-34 0,-1 0-30 0,-1-2-43 0,-1 1-40 16,-6 1-33-16,9-4-45 0,-6 2-49 0,-3 2-61 15,4-5-62-15,-4 5-234 0,0 0-651 0,0 0 288 16</inkml:trace>
  <inkml:trace contextRef="#ctx0" brushRef="#br0" timeOffset="83157.468">21875 11281 174 0,'0'0'282'16,"0"0"0"-16,0 0-7 0,0 0 4 0,0 0-6 15,0 0-1-15,0 0-1 0,0 0-9 0,0 0-2 16,25-3-2-16,-17 3-4 0,2-2-20 0,-1 2-14 16,1-1-32-16,0 0-15 0,0-1-13 0,0 2-21 15,1-1-34-15,-1 1-27 0,0 0-62 0,0-2-60 16,1 1-49-16,0 1-66 0,-2-1-68 0,1-1-64 15,-1 0-317-15,0 2-656 0,0-1 290 0</inkml:trace>
  <inkml:trace contextRef="#ctx0" brushRef="#br0" timeOffset="83459.288">22313 11169 70 0,'0'0'425'0,"7"-7"6"0,-4 5-6 16,-3 2-34-16,5-4 4 0,-5 4-19 0,0 0-15 16,4-2-12-16,-4 2-19 0,0 0-21 0,0 0-17 15,0 0-20-15,0 0-22 0,0 0-16 0,0 0-23 16,0 0-14-16,0 0-12 0,-11 18-7 0,7-10-11 16,-3 2-5-16,-1 2-10 0,0-1-13 0,-2 6-12 15,3-4-9-15,-3 3-10 0,1 1-5 0,2-3-14 16,3-1-4-16,0 1-9 0,0 0-2 0,0-1-12 15,2 1-6-15,2-1-5 0,0-3-5 0,0-1-2 16,1 3-3-16,1 0 0 0,-1-3-11 0,2-2-4 16,1 1-3-16,0-3-2 0,1 4 0 0,1-4 3 15,5 2-2-15,-2-5-3 0,1 1 3 0,2 0-2 16,2-3 1-16,-1 0-11 0,0 0-6 0,-3-3 6 16,2-1 5-16,1-2-3 0,-3 4-17 0,-2-2 19 15,0-1-4-15,-1-1 3 0,-1 1-4 0,-1-1 1 16,-2 1 8-16,-1 2-5 0,-2 3-11 0,1-9-6 0,0 5 6 15,-1 4-3-15,-8-13-12 0,1 9-12 16,-1-1-41-16,-1 2-1 0,-4 1-28 0,-2 0-31 16,-1 2-45-16,-1 0-46 0,-3 2-61 0,3 1-50 15,-3-1-58-15,4 3-75 0,0-2-468 0,2 0-1005 0,-1 1 444 16</inkml:trace>
  <inkml:trace contextRef="#ctx0" brushRef="#br0" timeOffset="84926.455">21558 11864 304 0,'0'0'292'0,"0"0"-24"16,0 0-19-16,0 0-24 0,0 0-17 0,0 0-15 0,7-7-10 15,-7 7-12-15,5-2-18 0,-5 2-12 0,0 0-13 16,10 1-8-16,-10-1-4 0,7 3-6 0,-4 2-4 15,1-1-6-15,2 2-7 0,-2 1-6 0,-1 2-10 16,0-1-1-16,-2 2-10 0,2 1-8 0,0 1-2 16,-2 0-7-16,-1 0-6 0,0 1-3 0,-1-1-4 15,0 1-6-15,0-2-2 0,-3-2 1 0,3 0-7 16,-1 2-1-16,1-1 1 0,-2-4-6 0,2 2 2 16,-1-4-1-16,2-4-2 0,-4 8-6 0,4-8 1 15,0 4-2-15,0-4-7 0,0 0 6 0,0 0-3 16,0 0-1-16,0 0-4 0,0 0 2 0,0 0 5 15,11-13-5-15,-4 5-1 0,1-2 1 0,-1 2 4 16,0-2-3-16,3-1 4 0,0-1 0 0,-1 4-3 16,1-4 13-16,0 5 6 0,0 0 11 0,0-2 4 15,1 2 20-15,-3 3 7 0,2 0 6 0,-1 0-1 16,1 1 4-16,-1 2-2 0,-2 1 4 0,0 0-1 16,2 1-7-16,-2 0-6 0,1 2 2 0,-1 3-4 15,1-3-1-15,-3 3-7 0,-1 1-1 0,1 2 0 16,0-2-6-16,-2 5-2 0,0-3-6 0,-1 3-3 15,1 0-2-15,-3 0 3 0,1 1-9 0,-1-1-2 16,-1-3-4-16,1 0-8 0,-1 2-13 0,-1-2-10 16,1-2-18-16,0 3-21 0,-1-4-32 0,0 2-40 15,0-3-48-15,-1 1-32 0,2-3-30 0,1-3-36 16,-3 6-65-16,0-4-324 0,3-2-713 0,0 0 317 16</inkml:trace>
  <inkml:trace contextRef="#ctx0" brushRef="#br0" timeOffset="85113.613">22019 12011 42 0,'0'0'394'0,"7"2"6"0,-7-2 3 0,9 0-21 15,-3 1 7-15,0 0-15 0,0 0-21 0,1-1-16 16,1 1-25-16,1 0-22 0,0 0-28 0,0-1-24 15,-1 1-24-15,2-1-21 0,3 2-19 0,-3-1-15 16,0 0-20-16,0-1-14 0,1 0-15 0,-1 1-18 16,0 1-28-16,-1 0-27 0,-1 0-33 0,0-1-45 15,1 0-43-15,-1 0-44 0,-1 0-44 0,-4 1-39 16,-3-2-44-16,5 4-45 0,-5-4-69 0,6 3-286 16,-6-3-709-16,0 0 314 0</inkml:trace>
  <inkml:trace contextRef="#ctx0" brushRef="#br0" timeOffset="85438.16">22485 11897 112 0,'4'-3'470'0,"-4"3"-8"0,0 0-6 0,6-3-14 0,-6 3-24 16,0 0-37-16,0 0-33 0,0 0-33 0,0 0-28 15,0 0-13-15,6 5-10 0,-6-5-14 0,-2 12-13 16,1-4-11-16,-1 0-19 0,1 5-14 0,-2 1-19 16,-1 0-11-16,2 5-15 0,0-4-18 0,1 5-7 15,-1 0-15-15,-1-1-17 0,1 3-21 0,-1-3-36 16,2 0-48-16,-2-5-62 0,1 1-65 0,1-1-76 16,-1 1-78-16,0-1-85 0,-1-1-121 0,2-4-293 15,0 0-859-15,1-9 381 0</inkml:trace>
  <inkml:trace contextRef="#ctx0" brushRef="#br0" timeOffset="86248.971">23193 12222 69 0,'0'0'361'0,"0"0"-5"16,-7 0-15-16,7 0-11 0,0 0-26 0,0 0-33 15,0 0 8-15,0 0-14 0,0 0-20 0,0 0-17 16,0 0-19-16,0 0-18 0,0 0-16 0,0 0-3 16,0 0-5-16,0 0-23 0,15-4-7 0,-8 4-10 15,2 1-19-15,-1-1-13 0,1 0-25 0,0 3 7 16,1-3-14-16,-1 0-15 0,-1 3-29 0,1-1-53 16,-1-2-11-16,-2 1-32 0,-2 0-29 0,-4-1-34 15,8 2-24-15,-8-2-27 0,6 0-44 0,-6 0-48 16,0 0-58-16,0 0-199 0,0 0-584 0,0 0 259 15</inkml:trace>
  <inkml:trace contextRef="#ctx0" brushRef="#br0" timeOffset="86420.767">23194 12180 186 0,'-7'-4'201'15,"1"2"-6"-15,1-1 5 0,5 3-3 0,-7-2-12 16,7 2-9-16,-5-4-7 0,5 4-7 0,0 0-9 16,0 0 1-16,0 0-6 0,0 0 0 0,10-13-7 15,-3 10-9-15,2 1-11 0,-2-2-17 0,4 1-9 16,-1 0-9-16,0 2-23 0,4 0-31 0,0 0-42 15,2 2-41-15,-2-2-57 0,1 2-69 0,-1-1-274 16,0-1-488-16,2-1 217 0</inkml:trace>
  <inkml:trace contextRef="#ctx0" brushRef="#br0" timeOffset="86884.34">23819 11986 2691 0,'5'-2'235'0,"-5"2"-75"0,5-4-17 15,-5 4 5-15,3-3 8 0,-3 3 9 0,0 0-23 0,4-4-12 16,-4 4-10-16,0 0-3 0,0 0-10 16,0 0-1-16,0 0-4 0,0 0-12 0,0 0-6 0,0 0-3 15,-19 11-1-15,10-5 4 0,-1 3 0 0,0 2-2 16,1 1-1-16,-3 3 2 0,-1 3-5 15,2-1 4-15,3 2-8 0,-3 0-2 0,3 0 2 16,-1 0-11-16,3 1-5 0,0-1-5 0,2-1-6 16,0 2-6-16,1-2 0 0,3-3-10 0,2 3-4 15,0-4 0-15,3 1-4 0,-1-2-3 0,3 0 0 0,1-1-5 16,1-2 2-16,1 0-2 0,1-3-7 0,1 0 2 16,1-1 2-16,0 0-2 0,1-5-19 15,-1 1-2-15,-2-2 7 0,2-2-2 0,-1-1 3 16,1-1 0-16,-4 2-3 0,0-3 5 0,-2 1 5 15,-1-1-2-15,-1-3-2 0,-1 3 4 0,-1-1 2 16,-2-1-2-16,-1 1 1 0,0 6-2 0,-7-11-5 16,-1 5-10-16,1 2-15 0,-6-1-15 0,-2 1-27 15,1 0-29-15,-3 3-44 0,-2 0-46 0,5 2-45 16,-1-2-49-16,1 2-52 0,5 0-73 0,-4 0-316 16,6 2-784-16,7-3 347 0</inkml:trace>
  <inkml:trace contextRef="#ctx0" brushRef="#br0" timeOffset="89720.984">24068 12021 253 0,'0'0'330'0,"0"0"-7"16,3-4-16-16,-3 4-11 0,0 0-18 0,0 0-6 15,0 0-14-15,0 0-17 0,0 0-6 0,0 0-16 16,0 0-4-16,0 0-14 0,0 0-9 0,0 0-9 0,0 0-14 16,0 0-4-16,0 0-14 0,0 0-15 0,0 0-17 15,-12-6-13-15,12 6-8 0,-13 2-11 0,2-2-8 16,-3 0-6-16,-1-2-9 0,-7 5-7 16,-1-2-7-16,-2 0 1 0,1 0-11 0,-3 2 0 0,-1 0-1 15,-1-2-8-15,3 3-1 0,0-1-3 0,0-1-2 16,-2 0-1-16,6 1-5 0,-1 0 1 0,3 1 1 15,5-4 4-15,-1 3-3 0,2-2-3 0,5 0 4 16,9-1-6-16,-13 0 6 0,6 0-3 16,1 2 3-16,6-2-1 0,0 0-2 0,-11 0 3 15,11 0-4-15,0 0-6 0,-6 0 3 0,6 0 1 16,0 0-2-16,0 0-1 0,0 0-1 0,-7 3-2 0,7-3 6 16,0 0 0-16,0 9 10 0,0-9 3 0,4 7 3 15,-2-2 3-15,-1 2 5 0,2 1 0 16,-3-3-1-16,0 4 2 0,4 5 2 0,-4-6-3 15,3 6 0-15,-1-1 0 0,-1 1-3 0,-2 0-1 0,1 0 3 16,-5 1-4-16,4 3-2 0,-2-6 6 0,3 3-6 16,-3-1-3-16,0-1-4 0,3 0-2 0,-2 2 3 15,0-3-3-15,4 0-4 0,-4-3 0 0,-1 0-2 16,3-2-5-16,0 1 0 0,0-2-4 16,-1 1 3-16,1-7-3 0,1 9-2 0,1-4-4 0,-1-3 1 15,-1-2-1-15,6 6 7 0,-3-4-7 16,-3-2 3-16,7 2 5 0,-2-1-5 0,2 0-2 0,0-2 4 15,3 0-1-15,0-1-2 0,0 0 2 0,3 0 1 16,2-1-1-16,-1 1 1 0,0-1 1 16,3-1-3-16,4 1 1 0,1-2 3 0,-6 3-4 0,-1 0 4 15,0-1-1-15,0 1-17 0,0 2-1 16,-1 0 6-16,0 0-1 0,-2 0-1 0,0 2-2 0,-3-2 1 16,5 2 1-16,-4 1 0 0,0 1 2 0,-1-1-1 15,0 1 1-15,-2 1-2 0,1-1 3 16,-2 3 0-16,0 1 1 0,0-1 1 0,-2 0-1 15,-1 1 2-15,0 1 1 0,0-1-2 0,-1 1 4 0,-1 0-3 16,-1 1-3-16,-1-1 5 0,-1-1 0 16,0 2 0-16,-2-1-3 0,0 0 3 0,0-1 0 0,-4 2 2 15,0 2-6-15,-2-3 10 0,0-1-9 0,0 0 3 16,-3-1-3-16,0 0 4 0,0 2 0 16,-2-3-3-16,2-2 3 0,-1 2 1 0,-2-2 0 15,2 0-1-15,0-1-1 0,-1 0 0 0,1 2-1 16,1-5-1-16,-1 2-3 0,4-1 5 0,1-1-4 15,9 0 4-15,-18-2 1 0,11 2-1 0,7 0 3 0,-11-1-2 16,11 1-1-16,-13-2-3 0,13 2 4 16,-7-1 1-16,7 1 2 0,0 0-2 0,0 0 4 15,-10-2-1-15,10 2 0 0,0 0-3 0,0 0 7 16,0 0-4-16,0 0-1 0,0 0-3 0,0 0-1 16,0 0 0-16,0 0 12 0,0 0-11 0,0 0-4 0,0 0 2 15,0 0-12-15,0 0 11 0,0 0-4 0,0 0 2 16,0 0-6-16,0 0 4 0,0 0-4 15,0 0 7-15,-9 0 5 0,9 0-14 0,0 0 6 16,0 0-5-16,0 0 4 0,0 0-1 0,0 0 3 16,0 0-2-16,0 0-2 0,0 0 1 0,0 0 3 15,0 0 1-15,0 0-2 0,0 0-1 0,0 0-1 0,0 0-1 16,0 0 4-16,0 0-1 0,0 0-2 16,0 0 8-16,0 0-15 0,0 0 5 0,0 0 5 15,0 0-1-15,0 0-1 0,0 0 2 0,0 0-2 0,0 0 1 16,0 0 0-16,28 1 2 0,-28-1-3 15,0 0 2-15,11 1 3 0,-11-1-8 0,6 1 4 16,-6-1 6-16,9 2-6 0,-9-2 2 0,10 0-4 0,-10 0 6 16,13 0-2-16,-5 0 1 0,-8 0-1 0,17 0 5 15,-6-2-7-15,-1 2 2 0,0-2 0 0,0 1 0 16,0 1 0-16,3-2-3 0,-3 0-3 16,4 0 1-16,-4 1 1 0,-1-2-2 0,3 1 2 15,-3 1-3-15,5-2 3 0,-6 0-1 0,1 0 1 16,-1-1-1-16,0 2-4 0,0-3 7 0,0 2-2 15,1-1 2-15,-3 0 1 0,0-1-1 0,-1 2 1 16,-1-2-1-16,2 0 2 0,-1-1 1 0,0-1 7 16,-1 0-9-16,0-1 4 0,0 3-4 0,-1-4 0 15,2 2 2-15,-2 1 1 0,1-1 1 0,-2 0 1 16,0 1-1-16,-1 1-1 0,-1 5 5 0,3-10-1 16,-3 3 2-16,0 2-2 0,0 5 0 0,-1-10-3 15,-1 5 3-15,0-1-2 0,0-2 2 0,-2 3-6 16,0-3-3-16,2 4 12 0,-3-2-6 0,1 0 2 15,-2 1 0-15,1 0-7 0,0 1 3 0,1 0 1 16,-2 0-1-16,0 0-4 0,-1 1 2 0,0-1 5 16,0 1-5-16,-1 1 2 0,-1 0-4 0,3-1 2 15,-2 2 1-15,-2 0 0 0,3-1 0 0,-1 2-3 16,-1 0 1-16,1-2-3 0,0 4 0 0,-2-5-2 16,1 4 4-16,-1 1-3 0,2-2 0 0,0 0 3 15,-1 2-1-15,0-2 0 0,0 2-3 0,0-2 0 16,2 3 5-16,-1-3 4 0,1 2-8 0,1-2 2 15,6 0-1-15,-14 1-3 0,8 1 0 0,2 0 2 16,4-2 3-16,0 0-2 0,-12 3 5 0,12-3-4 16,-8 1 2-16,8-1-3 0,0 0 2 0,-11 2-2 15,11-2 6-15,-8 1 0 0,8-1 0 0,-10-1-3 16,10 1 0-16,0 0 2 0,-13-2 2 0,13 2-1 16,0 0 0-16,-11-1 3 0,11 1-7 0,-9-3 2 15,9 3 3-15,-9-3-3 0,9 3-2 0,-7-3 3 16,7 3 2-16,-9-4-3 0,9 4 1 0,-8-4 1 15,8 4 2-15,-7-4-4 0,7 4-2 0,-5-4-1 16,5 4 3-16,0 0 3 0,-7-7-2 0,7 7-2 16,-4-7 1-16,4 7-1 0,-1-9 2 0,1 9 1 15,-2-9-2-15,2 9 0 0,-2-10-3 0,0 4 6 16,2 6-5-16,-3-13 1 0,3 6 7 0,0-1-8 16,0 8 4-16,0-16-4 0,2 8 2 0,1-1-1 15,-3 9 0-15,1-18-1 0,0 6 4 0,2 2-3 16,-3 10 2-16,0-19 1 0,4 8 8 0,-4 4-11 15,3-2 2-15,-3 9 2 0,6-15 4 0,-6 15-5 16,1-11 4-16,3 4 4 0,-4 7 0 0,0-10 0 16,0 10 4-16,0 0-3 0,3-12-2 0,-3 12 7 15,0 0-4-15,0 0-4 0,2-8 4 0,-2 8-4 16,0 0-1-16,0 0-3 0,0 0-1 0,0 0-4 16,4-10 2-16,-4 10 2 0,0 0-2 0,0 0-1 15,0 0 0-15,0 0-2 0,0 0-2 0,0 0 0 16,0 0 4-16,0 0-3 0,0 0 2 0,11-2 2 15,-11 2-3-15,0 0 6 0,19 0-5 0,-10 0 2 16,5-2 0-16,1 1 1 0,6 0 0 0,2-1-5 16,2-1 3-16,0-1 0 0,3 2 1 0,10-2-4 15,-8 0 1-15,-2 0 3 0,0 1-6 0,-2-1 3 16,-2 0 3-16,-4 2-3 0,-2 0 2 0,-3-1 1 16,-2 1 2-16,-3 1-2 0,0 0 5 0,-1-1 1 15,-9 2 2-15,10-1 0 0,-10 1 7 0,0 0-1 16,11 0 1-16,-11 0 1 0,0 0-2 0,0 0 0 15,0 0 3-15,0 0-3 0,10-1 1 0,-10 1-7 16,0 0 4-16,0 0-2 0,0 0-3 0,0 0-3 16,0 0 2-16,0 0-10 0,0 0-15 0,0 0-16 15,0 0-21-15,0 0-32 0,0 0-36 0,0 0-49 16,0 0-53-16,0 0-62 0,0 0-54 0,0 0-54 16,0 0-78-16,0 0-380 0,0 0-925 0,-18 18 410 15</inkml:trace>
  <inkml:trace contextRef="#ctx0" brushRef="#br0" timeOffset="90322.621">23332 12923 14 0,'-7'2'303'0,"-1"1"-21"0,2-2-19 0,3 1-20 15,3-2-24-15,-7 2-23 0,7-2-15 0,0 0-11 16,0 0 3-16,0 0 4 0,0 0 1 0,0 0 13 15,21 6-5-15,-8-6 5 0,1 1 4 0,9 1-2 16,3-3-1-16,1-2-1 0,13 3-1 0,0 0-8 16,4-2-4-16,1-1-4 0,-3 2-7 0,3 0-9 15,2-2-12-15,-2 3-8 0,1-3-11 0,-2 0-10 16,-3 2-13-16,0 0-10 0,-4 0-12 0,-9 2-9 16,-1-1-6-16,0 0-7 0,-3-1-5 0,-4 2-12 15,-5-2-1-15,0 2-1 0,-5-1-7 0,-4 2-5 16,2-2-9-16,-8 0-12 0,0 0-21 0,0 0-25 15,0 0-30-15,0 0-29 0,0 0-22 0,0 0-33 16,-25 1-31-16,11 0-40 0,-2 0-39 0,0 2-41 16,-8-3-71-16,0 4-333 0,-2-2-763 15,-1 2 337-15</inkml:trace>
  <inkml:trace contextRef="#ctx0" brushRef="#br0" timeOffset="90764.125">23414 13037 163 0,'-9'3'295'0,"2"0"-6"16,-1-2-12-16,8-1-10 0,-10 4-15 0,4-3-19 16,6-1-19-16,0 0-12 0,-7 4 5 0,7-4 1 15,0 0 16-15,0 0 5 0,0 0 7 0,0 0 6 16,0 0-2-16,0 0 3 0,31 1-7 0,-18-1-5 16,2-1-11-16,2-1-4 0,5 2-8 0,4-2-12 15,1 0-5-15,1 0-11 0,2-1 3 0,11 1-20 16,-3-1-5-16,0-1-15 0,0 3-10 0,2-2-7 15,-1-1-13-15,1 4-3 0,-11-2-17 0,11 1 2 16,-11-1-2-16,1 0-13 0,8 0-8 0,-10 0-10 16,-3 0 7-16,-1 1-18 0,-1-1 1 0,-8-1-3 15,-1 3 0-15,0-1-2 0,-4 1-6 0,-2 0-1 16,-8 0 10-16,9-2 2 0,-9 2 3 0,0 0 1 16,10 0 1-16,-10 0 0 0,0 0-11 0,0 0 4 15,0 0-9-15,0 0-35 0,0 0-6 0,9-1 0 16,-9 1-7-16,0 0-76 0,0 0-38 0,0 0-48 15,0 0-57-15,0 0-61 0,-18-8-66 0,18 8-99 16,-6-5-121-16,6 5-414 0,0 0-1069 0,-11-12 473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09:08:59.108"/>
    </inkml:context>
    <inkml:brush xml:id="br0">
      <inkml:brushProperty name="width" value="0.05292" units="cm"/>
      <inkml:brushProperty name="height" value="0.05292" units="cm"/>
      <inkml:brushProperty name="color" value="#FF0000"/>
    </inkml:brush>
  </inkml:definitions>
  <inkml:trace contextRef="#ctx0" brushRef="#br0">19502 8482 113 0,'0'0'209'0,"0"0"-12"0,0 0-9 0,0 0-6 16,0 0-10-16,-2 3-14 0,2-3-10 0,0 0-6 0,0 0-11 15,0 0-4-15,0 0-11 0,0 0-7 0,0 0-6 16,0 0-4-16,0 0-4 0,0 0-5 0,0 0 0 16,0 0-5-16,0 0-6 0,0 0 1 15,0 0-4-15,0 0 3 0,0 0-6 0,0 0-2 0,0 0-18 16,0 0 4-16,0 0-3 0,0 0-4 0,0 0-6 15,0 0-6-15,20-4-1 0,-20 4-9 16,5 0 2-16,-5 0-4 0,9 4-2 0,-4-1-3 0,1 1 0 16,0 2-5-16,0 1 1 0,1 2-3 0,-1 1-6 15,0 2 1-15,-1 0 5 0,0-2-4 0,-1 3-3 16,0-2 2-16,-1 2-2 0,0 0 3 0,0-1-2 16,-2-2-5-16,-2 1 1 0,2-4 0 0,-2 2-1 15,1-2 3-15,0 2-2 0,-2-3-3 0,1 1 4 16,1-7 1-16,-3 8-3 0,2-4 3 0,1-4-1 15,-3 5 1-15,3-5-1 0,0 0 4 0,0 7-6 16,0-7 0-16,0 0-7 0,0 0-3 0,0 0 0 16,1-20 1-16,1 11-2 0,2-4 1 0,-1-1-2 15,0 1-4-15,0-2 2 0,2 0-3 0,2 2 4 0,-1 0 0 16,3-1 0-16,-5 1 1 0,1 2 1 16,2 0 0-16,-3 3 6 0,2 1 3 0,-1 0 4 15,1 1 1-15,0 2 2 0,-2 0-7 0,0 0 5 0,1 2-3 16,-1-1 2-16,-4 3-2 0,9-3 5 0,-9 3-4 15,7 3-2-15,-3 0 1 0,1 1 0 0,-1 2 2 16,0 2 4-16,1 1-6 0,-1 0 2 0,-1 3-2 16,2 0 2-16,0 2-2 0,-1-3 4 0,-1 2-6 15,0-1 5-15,0 1-2 0,-2-1-2 0,2 0 6 16,0-1-7-16,1-3-1 0,-3 0 0 0,3 0 0 16,-3 0-2-16,1-4 0 0,0 3-29 0,0-2-16 15,-1-2-23-15,-1-3-32 0,5 7-24 0,-3-5-28 16,-2-2-25-16,0 0-49 0,0 0-228 0,0 0-494 15,12-9 218-15</inkml:trace>
  <inkml:trace contextRef="#ctx0" brushRef="#br0" timeOffset="330.804">19824 8383 11 0,'0'0'289'0,"-3"-7"-24"0,3 7-15 16,-1-7-15-16,1 7-23 0,1-7-19 0,-1 7-10 0,3-8-19 15,-3 8-17-15,3-6-16 0,0 2-12 0,1 1-11 16,-4 3-11-16,10-3-12 0,-5 2-9 16,-5 1-8-16,10 0-7 0,-3 1-5 0,-3 1-9 15,0 2-3-15,3 1-7 0,-2 0-1 0,2 3-2 0,-3-1-3 16,-2-1-6-16,2 0 3 0,-1 2-5 0,-3 1-3 16,2-2-1-16,-2 2 1 0,-2-2-3 0,-1 0 1 15,-1 1 6-15,1-2 2 0,-2 1 4 0,3 0 7 16,-4-2 2-16,4-1 6 0,-2 0-8 0,4-4-6 15,-3 6-3-15,3-6 0 0,-3 5 20 0,3-5 13 16,0 0 3-16,0 0 0 0,5 7-2 0,2-7-9 16,3 1 3-16,3 1-8 0,4-3-8 0,5 1-1 15,5-1-8-15,-1 0-15 0,1-1-30 0,2 0-40 16,-2 2-46-16,0-3-71 0,4 1-89 0,-3-2-317 0,10-1-623 16,-11 1 276-16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09:13:52.490"/>
    </inkml:context>
    <inkml:brush xml:id="br0">
      <inkml:brushProperty name="width" value="0.05292" units="cm"/>
      <inkml:brushProperty name="height" value="0.05292" units="cm"/>
      <inkml:brushProperty name="color" value="#FF0000"/>
    </inkml:brush>
  </inkml:definitions>
  <inkml:trace contextRef="#ctx0" brushRef="#br0">17779 11924 140 0,'0'0'237'0,"7"1"-21"0,-7-1-15 0,15 0-10 15,-5 0-15-15,4 1-6 0,1 0 5 0,5 1-9 16,3-2-5-16,0 0-12 0,5 2-8 0,10-1-3 0,3 1-6 16,2 1-6-16,0-1 0 0,4 2-4 15,22-1 6-15,-20-1-6 0,27-1 6 0,-3 3 4 16,5-1 3-16,5 0 1 0,3 0 1 0,3 0 0 15,6-1-3-15,-2-2 1 0,4 4-6 0,2-4-2 16,5 3-5-16,-1 0 3 0,1-2-4 0,6 1-3 0,-5 2 4 16,7-1 0-16,-4-1 0 0,5 4-3 0,-2 3-6 15,-1 0-7-15,-2-3-4 0,4 3-12 16,-4 0-10-16,-2-2-7 0,-1 1-8 0,-2-7-6 16,-3 11-9-16,-4 1-16 0,-1-8-22 0,-3 1-18 0,-9-2-26 15,-1 1-29-15,0-5-38 0,-9-5-33 0,-23-1-61 16,22 0-51-16,-22 3-64 0,21 0-80 0,-26-2-386 15,4-1-837-15,0 0 370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09:21:47.322"/>
    </inkml:context>
    <inkml:brush xml:id="br0">
      <inkml:brushProperty name="width" value="0.05292" units="cm"/>
      <inkml:brushProperty name="height" value="0.05292" units="cm"/>
      <inkml:brushProperty name="color" value="#FF0000"/>
    </inkml:brush>
  </inkml:definitions>
  <inkml:trace contextRef="#ctx0" brushRef="#br0">10160 3588 204 0,'-3'-3'221'0,"3"3"-7"0,-9-4-8 0,5 1-12 16,4 3-3-16,-6-6 0 0,2 5-9 0,4 1 0 0,-6-5-3 16,6 5-12-16,-6-3 5 0,6 3 0 15,0 0-6-15,-4-4 0 0,4 4-19 0,0 0-13 0,0 0-11 16,0 0 4-16,0 0-22 0,0 0-6 0,-4-3-5 16,4 3-14-16,0 0-4 0,0 0 1 0,0 0-16 15,0 0-1-15,0 0-5 0,0 0 3 0,22 3-6 16,-10 0-6-16,1-2 4 0,1 3-11 0,8 0 9 15,0 0-1-15,-1-1 13 0,5-2-12 16,0 4-5-16,1-2 8 0,2-1-6 0,1 0-9 0,9-1 1 16,-2 1 3-16,4-1-1 0,-2-1 4 15,2-1-5-15,-1 1-7 0,2-4-3 0,-2 1 3 0,3 1-15 16,-1-2 9-16,-2 2-7 0,2-2 2 0,-1 1-3 16,1 2-8-16,-3-3 8 0,1 2-2 0,-11 0-2 15,-1 1 7-15,0-1-6 0,0 0-7 0,-1 2-6 16,-2-2 6-16,1-1 0 0,-5 1-7 0,1 2 8 15,-6 0-3-15,-1 0-1 0,-1 0 4 0,-3 0-3 16,-2-1-2-16,2 1-5 0,-3 1-10 0,-2-1-7 16,-6 0-3-16,0 0-13 0,9-1-7 0,-9 1-13 15,6 0-15-15,-6 0-20 0,0 0-19 0,0 0-22 16,0 0-16-16,0 0-18 0,0 0-42 0,-19 6-46 0,14-6-54 16,-7 2-281-16,1 0-637 0,-3-2 281 15</inkml:trace>
  <inkml:trace contextRef="#ctx0" brushRef="#br0" timeOffset="487.53">10224 3675 270 0,'-8'0'286'0,"8"0"-12"15,-7 0-12-15,7 0-19 0,0 0-19 0,0 0-21 16,-9 0-16-16,9 0-14 0,0 0-21 0,0 0-22 16,0 0-7-16,0 0-3 0,0 0-5 0,0 0-3 0,0 0 2 15,13 12 4-15,-3-8-12 0,3 1-9 0,1-2 1 16,9 1-6-16,2 1-1 0,-1-1-1 0,4-1-2 15,-3 0 3-15,16-2-4 0,-3 2 10 0,-9 0-11 16,10-3 5-16,0 1-2 0,2-1-1 0,-2-1-5 16,2-1 3-16,-2 0-1 0,2 0-9 0,0 0-5 15,0-1 0-15,-4-1-10 0,4 0 1 0,-11 1-6 16,0 1-10-16,7-3 0 0,-10 1-1 0,-1 0-5 16,1 1-3-16,-4-1-3 0,0 2-1 0,-9 1-4 15,2-2-3-15,-3 2 1 0,-4-1-1 0,0 1 0 16,-1-1 1-16,-4 1 3 0,2-1-4 0,-6 2 0 15,7-1 10-15,-7 1-2 0,0 0 3 0,9 0-11 16,-9 0 3-16,0 0-8 0,0 0-1 0,6 0-10 16,-6 0-17-16,0 0-19 0,0 0-38 0,0 0-22 15,0 0-40-15,7-2-35 0,-7 2-32 0,0 0-45 16,0 0-74-16,0 0-102 0,1-6-279 0,-1 6-751 16,0 0 332-16</inkml:trace>
  <inkml:trace contextRef="#ctx0" brushRef="#br0" timeOffset="15607.799">19896 4087 149 0,'1'-5'293'0,"1"-2"-10"0,-2 0-11 16,0 7-13-16,0-9-7 0,0 9-11 0,0-5-14 0,0 5-8 16,0 0-6-16,0 0-18 0,0-7-5 0,0 7-19 15,0 0-15-15,0 0-16 0,0 0-1 0,0 0-8 16,-15 12 3-16,5 7 7 0,0 2 7 0,-4 11 1 0,1 4-1 16,0 1-1-16,6 5-8 0,-3 0-5 15,0 1-4-15,-2 17-10 0,3-1-7 0,4-18-6 16,-2-1-8-16,4 3-10 0,0-2-6 0,4-2-8 15,1 0-5-15,1-2-11 0,1-1-2 0,1-9-5 0,3-1-6 16,1-2-8-16,4 0-15 0,-1-1-19 0,0-4-16 16,3 0-22-16,0-4-33 0,2-1-39 15,-4-6-42-15,1-1-49 0,1 0-57 0,1-3-64 0,-2-3-84 16,2-4-315-16,0-1-775 0,-2-2 343 0</inkml:trace>
  <inkml:trace contextRef="#ctx0" brushRef="#br0" timeOffset="17345.928">20206 4485 143 0,'0'-7'282'0,"0"-2"4"0,2-1-7 16,-2-2-11-16,1-1-21 0,1 1-11 0,0 1-18 15,0 0-18-15,-1-2-15 0,2 0-8 0,1 1-12 16,1-1-1-16,0 2-22 0,-2 4-9 0,3-2-23 16,0-2 0-16,1 5-20 0,-1 1-15 0,-2 1-1 15,2 1-18-15,0 1-3 0,-6 2-1 0,11 2-11 16,-5 2-1-16,0 3-5 0,1 4 14 0,-2 1-21 16,-2 8-8-16,2 2 6 0,-4 3 2 0,-1-1-3 0,-4 3-5 15,-6 9-3-15,5-1 5 0,-6-1-2 0,-2 1-6 16,-1-3 3-16,2-7 3 0,-2 5 5 15,2-6-2-15,2-1 8 0,-1 1-8 0,1-3-9 16,1-2 8-16,0-2-5 0,2 2 13 0,1-8-21 0,2 2 5 16,1-4-1-16,0 0-6 0,3-2-3 0,0-1 0 15,2-1-4-15,-2-5-8 0,4 7 4 0,3-6-12 16,-2 0-1-16,2-1-11 0,3-1-5 0,0-2-6 16,3-4 1-16,-2 0-4 0,2-1-5 0,-1-2-2 15,-2-2 3-15,0 1 0 0,0-5-2 0,-1 3 2 16,-2 1 1-16,-2-2 1 0,-2 1 4 0,-3-1 1 15,0 2 5-15,-1-2 5 0,-3 3 1 0,1-2 7 16,-3 3 4-16,-1 3 2 0,-2-3 20 0,-1-1-7 16,0 2 7-16,1 2-2 0,-1-2 3 0,0 2 2 15,2 1-1-15,-1 1 2 0,2 1 3 0,0-1-5 16,1 1 3-16,1 1-2 0,0 0 2 0,5 3-5 16,-7-5-6-16,5 1 2 0,2 4-10 0,0 0-2 15,0 0-5-15,7-7-2 0,0 3-6 0,0 1-4 16,1 0-10-16,5-1 2 0,0 2-1 0,1-1 6 0,1-1 0 15,-1 1 6-15,2 1-1 0,-2-1 6 16,2 2 1-16,-3-2-1 0,1-1 1 0,-5 2 4 16,0 2 4-16,-1-4 2 0,-1 2 6 0,-2 2 11 15,-5 0 7-15,7-1 2 0,-7 1 9 0,0 0 3 0,8 0 3 16,-8 0 0-16,0 0-4 0,0 0 2 0,4 3 2 16,-4-3 2-16,0 0-3 0,-4 10-6 15,4-10 8-15,-3 10-1 0,2-5-3 0,-1 1-2 0,0 1-2 16,0 2-1-16,2-1-11 0,2 2 7 0,-2-3-3 15,0 2 0-15,0-1 0 0,3-2-9 0,-1 2-3 16,0-2-8-16,1 1 2 0,-1-3-6 0,3 2-6 16,0-3 7-16,-1 0-12 0,2 1-3 0,1-2-2 15,1-2 2-15,-1 0-3 0,2 0-3 0,-1-4-4 16,-1 1 6-16,1-1 0 0,-1 0 6 0,-1-1-2 16,1-2 2-16,-1 2 5 0,2-6 2 0,-2 0-1 15,3 1 7-15,-3 0 13 0,0 0 1 0,1 3 2 16,-3 0 5-16,0 1 2 0,-1 1-1 0,1 2 3 15,-1-1-2-15,-3 4-3 0,3-5 4 0,-3 5 0 16,0 0-3-16,5-3 0 0,-5 3-1 0,0 0 4 16,5 8-1-16,-2-3 0 0,-2 0-1 0,1 1-2 15,-1 1 12-15,1 2-11 0,-1-1 1 0,-1-3-5 16,2 4 6-16,0-2-12 0,-2 2 0 0,0 1 1 16,0-3-4-16,0 0-7 0,0-1-6 0,1-1 4 15,-1-5-4-15,1 8-5 0,-1-8-1 0,1 5 6 16,-1-5-10-16,2 5 0 0,-2-5-2 0,0 0 0 15,0 0 4-15,0 0 0 0,12-7-2 0,-9 1 0 0,2 0 0 16,2-2 6-16,-1-1-4 0,-2 2 4 16,2-2 1-16,0 1-1 0,0-1 8 0,-1 2 5 15,2 1-4-15,0-2 12 0,0 2 2 0,-4 2 7 0,2 1 1 16,-1 0 1-16,-1 0 1 0,-3 3 10 0,9 0-1 16,-9 0 4-16,8 4 3 0,-5 0 0 0,2 0 4 15,-1 3-8-15,0 0 1 0,0 0-4 0,-1 3-7 16,2-3 4-16,1 3-8 0,0 0 7 0,-1-3-13 15,1 0 0-15,-1 2-5 0,1-3-5 0,0 0-9 16,0 1-8-16,2-3-7 0,-1 1-5 0,0-2-7 16,1 0-12-16,-1-2-7 0,2 0-2 0,-1-2-3 15,1 1-8-15,-1-3-5 0,1 0-7 0,-2 0 0 16,-1-1-2-16,2-2-3 0,-1-1-5 0,-3 0-3 16,0-1 14-16,0 1 1 0,1-2 7 0,-3 2 6 15,0-1 6-15,1 1 6 0,-3 1 16 0,1 0 17 16,-1 0 15-16,0 6 13 0,0-11 2 0,0 11 12 15,-4-5 6-15,4 5 7 0,-6-4 7 0,6 4 2 16,-8 1 3-16,8-1 3 0,-14 3 2 0,9 1 3 16,0 1 6-16,-2 0 0 0,0 3-5 0,3 0-2 15,1-2-2-15,-3 5-1 0,2-3-5 0,0 4-7 16,2-4-6-16,1 1 3 0,-1 0-7 0,1-1-2 16,1 0-2-16,1 0-3 0,1 0-5 0,-2-3-5 0,3 1-10 15,-2-1-7-15,2-1 2 0,-3-4 3 0,3 6-5 16,0-3-1-16,-3-3-1 0,6 1-3 0,-6-1 3 15,0 0-3-15,12-7-1 0,-8 3 0 0,0-2-1 16,-2-2 2-16,5 1-4 0,-5 1 7 0,3-2-1 16,-1 0 0-16,0 0 2 0,-1-1 8 0,1 1 4 15,-1 4 7-15,0-1 6 0,0 2 3 0,-3 3 3 16,1-8 7-16,-1 8-1 0,4-4-3 0,-4 4 4 16,2-5-6-16,-2 5-2 0,0 0 6 0,0 0 9 15,0 0 14-15,0 0 2 0,4 13 0 0,-4-8-1 16,2 2-15-16,-1 1 21 0,3 0-10 0,-2 1-5 15,-1-2 0-15,4 5 0 0,-1-5-2 0,-1 1-1 16,0 0-11-16,3 1-6 0,-2-3 8 0,0-2-13 16,1 1-5-16,-3-1 7 0,3-2-8 0,2 1 15 15,0 1-19-15,0-3-2 0,0 0 0 0,2-2-7 16,-1-2 8-16,0 0-2 0,2-1-1 0,-3 0 1 16,3-2-5-16,0-4 4 0,-2-1-3 0,2 0-1 15,1-5 3-15,1 0 4 0,-4-3-8 0,0-3-10 0,0-2 0 16,-1-1-1-16,0-9-7 0,-3-3-6 15,4 0-8-15,-2-1 5 0,-2-2 0 0,-1 1 3 16,-2 1 1-16,1 4 7 0,-2 11 7 0,0 2 2 16,0 2 10-16,-2 6 12 0,-1 2 19 0,2 2 10 0,0 3 0 15,-2-1 4-15,3 7-8 0,-3-5-3 0,-1 2-1 16,4 3-1-16,0 0-3 0,-14 3 5 0,7 2 1 16,0 6 0-16,-2 0 3 0,1 5 6 0,-2 2-3 15,4 4 1-15,2 1 4 0,0 1-5 0,1 3-3 16,-2 8-4-16,4-8-3 0,0 9 0 0,3-9-1 15,1 8-6-15,0-9-5 0,0-1-10 0,1-1-13 16,1-3-23-16,-3 1-17 0,3-3-35 0,-2-5-35 16,1 4-32-16,-3-6-37 0,1 1-46 0,-1-6-53 15,2 2-70-15,-3-3-314 0,0-1-717 0,1-1 318 16</inkml:trace>
  <inkml:trace contextRef="#ctx0" brushRef="#br0" timeOffset="17577.489">20422 4280 106 0,'0'0'386'0,"0"0"-20"16,0 0-10-16,0 0-19 0,0 0-27 0,0 0-35 0,0 0-25 15,0 0-32-15,0 0-43 0,0 0-49 0,0 0-49 16,0 0-52-16,0 0-84 0,0 0-88 16,0 0-118-16,0 0-158 0,0 0-458 0,0 0 203 0</inkml:trace>
  <inkml:trace contextRef="#ctx0" brushRef="#br0" timeOffset="18765.49">21783 4562 56 0,'1'-10'227'0,"-1"10"-7"0,1-9-14 16,-1 2-6-16,0 0-3 0,0 7-11 15,-1-10-6-15,2 4-11 0,-3-1-6 0,2 7 0 16,-1-9-1-16,1 9-13 0,-1-9-6 0,1 9-7 0,-4-8-1 16,3 4-3-16,1 4-11 0,-6-5 4 0,4 0-9 15,2 5-11-15,-5-3-9 0,5 3-8 16,-7-1-10-16,7 1-6 0,-10 3-6 0,3 0 17 15,0 3-25-15,0-1 4 0,0 5-9 0,2-1 2 0,-1 1-6 16,0 3 2-16,1 0-6 0,3 0-17 0,-2 0 10 16,1 1 2-16,5-1-13 0,-2-1 1 0,2 1-9 15,1 0 3-15,3-4 0 0,1 2-3 0,-1-2-12 16,3 0-4-16,1-1-6 0,2-2-10 0,0 0-12 16,1-1-4-16,2-3-10 0,-1 1-9 0,2-3-8 15,0 0-8-15,0-2-2 0,1-1-13 0,-3-1 0 16,1-2-6-16,-1-1 0 0,0-1-3 0,-1 0 0 15,-1-2 3-15,-2-1 10 0,3-5 6 0,-4 6 5 16,-3-2 11-16,1 0 9 0,-2 2 3 0,-1 1 10 16,-1 0 11-16,-2 2 12 0,0-1 10 0,0 1 10 15,-1 3 2-15,0 4 1 0,-3-9 3 0,1 5-4 16,2 4 1-16,-7-4 1 0,2 4 1 0,5 0 3 16,-11 1 3-16,11-1 3 0,-13 5-1 0,6 1 0 15,1-1 2-15,0 3-6 0,0-1 5 0,1 3-7 16,1-2 0-16,1 1 2 0,0-1-2 0,1 0 3 15,1 1-11-15,-1-1 0 0,2-1-7 0,-1 0-10 16,1 0-5-16,2-2-3 0,-1 1 0 0,2-3 0 16,-1 2-8-16,1-1 1 0,-3-4-6 0,6 5 4 0,-3-3 1 15,-3-2 0-15,8 0 1 0,-8 0 4 0,9-2 1 16,-2-3 3-16,-1 1-3 0,0-1 5 0,-1-1-2 16,2-1 4-16,-1-1-6 0,-1 1 6 15,0-2 4-15,0 2 5 0,1-2 3 0,0-2 8 0,2 2 5 16,-3 3 5-16,2-1 4 0,-1 2 14 0,1-1 2 15,0 3 5-15,0-3 3 0,0 4-1 0,0 0-8 16,1 2 1-16,-2-1 2 0,2 2-8 0,-1 2-2 16,1 3-6-16,0-2-2 0,0 3 0 0,1 1 3 15,-1 4-8-15,0-1 2 0,0 0-2 0,-2 1-2 16,0-1-1-16,0 2-6 0,-1-2 3 0,-1-1-2 16,-2-1-7-16,0-1 2 0,-1 0-5 0,-2-1-2 15,0 0 4-15,0-1-3 0,0 0 2 0,1-6-1 16,-2 9-5-16,2-9 4 0,-3 5-2 0,1-2 4 15,2-3-2-15,0 0 3 0,-8 0 1 0,8 0 3 16,0 0-5-16,-6-7-4 0,4 2 4 0,1-3-5 16,0-1-7-16,2-3 2 0,0 1-7 0,0 2-8 15,4-2-2-15,-2-2-10 0,2 1 1 0,2-1-15 16,-1 2-10-16,2 2-16 0,-1-2-18 0,3 3-20 16,-3 3-23-16,-1 0-25 0,1 1-18 0,-1 3-16 15,1-2-49-15,2 3-174 0,-9 0-452 0,10 0 200 16</inkml:trace>
  <inkml:trace contextRef="#ctx0" brushRef="#br0" timeOffset="19109.648">22319 4607 200 0,'0'0'219'16,"0"0"-6"-16,0 0-9 0,9-10-4 0,-7 5-9 0,-2 5-8 15,8-8-12-15,-3 3-2 0,2 0-3 0,-1 1-7 16,1-1-4-16,0 1-4 0,2 1-10 15,-1 0-4-15,-3 1-12 0,5-1-9 0,-1 3-15 16,0 0-10-16,0-1-7 0,0 4-9 0,-1 1-6 0,0 1-14 16,-2 1-3-16,1 1-5 0,1 3-7 0,-2 0 2 15,1 1-6-15,-2 0-2 0,-1 1-9 0,0-1-6 16,-1-1 0-16,-2-1 5 0,0-1-12 0,-2 1-2 16,0 0-3-16,1-2 0 0,-2 1-3 0,-1-2-1 15,0 1 2-15,-1-2-2 0,0-1 0 0,2 0-2 16,2-4-2-16,-6 5 1 0,3-3-1 0,3-2-8 15,0 0 5-15,-9-1-5 0,9 1-6 0,-4-6-1 16,4 6-6-16,-2-12 2 0,2 4-21 0,1-1-8 16,1-3-12-16,0 0-16 0,3-1-20 0,0 3-14 15,0-5-13-15,3 6-20 0,-1-4-11 0,2 2-27 16,2 1-38-16,-3 0-182 0,1 3-435 0,1-2 192 16</inkml:trace>
  <inkml:trace contextRef="#ctx0" brushRef="#br0" timeOffset="19873.904">22626 4637 112 0,'0'0'180'0,"0"6"-2"0,0-6-15 0,2 4 0 15,-2-4-3-15,0 0-14 0,1 7-4 0,-1-7-4 16,0 0-7-16,0 0-9 0,0 0-12 0,0 0-8 0,0 0-13 16,15-11-10-16,-11 8-11 0,-2-1-10 0,1-1-15 15,1-1-5-15,1-1-11 0,-1 1-11 16,-1-3-6-16,0 2-7 0,-1-2-4 0,1 0 2 15,-1 0-1-15,-1 1 3 0,0 1 6 0,-1 2 7 16,0 5 3-16,-1-9 3 0,1 9 0 0,-1-6 2 16,1 6-5-16,0 0 1 0,-7-3 0 0,7 3 6 15,0 0 6-15,-13 9 4 0,9-6-6 0,-3 3 7 16,4 1-3-16,-1 4 1 0,-2-4-3 0,2 4 3 0,1 1-5 16,-1 0 0-16,2-2 6 0,1-1-9 0,1 0-6 15,1 0 0-15,1 1-1 0,-1-1-4 0,2-2-3 16,1 1 5-16,0-3-10 0,1 1-2 15,-1 0-8-15,2-3-3 0,-1 1-4 0,3-4-3 0,2 3-7 16,-1-2 7-16,2-1-7 0,-1-1-4 0,3-2-5 16,1-2 5-16,0 0-3 0,-3-1 8 15,2 1-5-15,-2-4 3 0,2 0-2 0,-3 2 2 16,-1-2-3-16,0 3 8 0,-4-1 3 0,1 0 10 0,0 1 14 16,-3 1 15-16,1 0 10 0,-1 2 11 0,-3 3 5 15,1-6 5-15,-1 6 0 0,3-5-2 0,-3 5-4 16,0 0-4-16,0 0 3 0,0 0 3 0,0 0-1 15,0 0 3-15,-14 11-5 0,8-4-5 0,3-1 2 16,0 2 0-16,1 1 7 0,-1 0-19 0,4 1-3 16,-2 0-4-16,4-1 5 0,-3 3-6 0,2-3-3 15,0 0-1-15,1-1-2 0,2 2-1 0,0-2-7 16,2 0-2-16,0-2-6 0,3 1-6 0,2-1-6 16,-2-2-6-16,0-3 2 0,4 0-3 0,-4 0-2 15,4-3 4-15,1 0-2 0,-2-3 0 0,1-2-4 16,0 0 2-16,-1 0 4 0,2-5 15 0,-1-2-16 15,-1-1 1-15,0-1 2 0,-5 0-3 0,1-6-2 16,-1 0-4-16,2-1 1 0,-4-3-1 0,2-7-1 16,-1-3 11-16,0 2-13 0,-4 8 8 0,-3 1 30 15,3 4 9-15,-3 0 15 0,0 7 12 0,1 1 7 16,-2 4 12-16,1 2 14 0,0 1-21 0,-2 1 20 0,2 5-10 16,-4-7-4-16,4 7-12 0,0 0 2 15,-5-1-13-15,5 1 3 0,-10 8-9 0,7 1 3 16,-3 2 18-16,2 3-17 0,-3 3-3 0,1 1 0 15,1 2 3-15,2 2-4 0,-1 0 0 0,1 2-4 16,1 1-4-16,0 1 2 0,2 0-5 0,-2-2-3 16,2 0-6-16,-1-2-9 0,1-2-13 0,0-4-16 15,0 3-23-15,1-4-29 0,1-2-23 0,-2-1-30 16,0 1-29-16,1-6-30 0,-1 0-37 0,-1-1-37 16,1-6-51-16,4 5-295 0,-4-5-649 0,0 0 287 0</inkml:trace>
  <inkml:trace contextRef="#ctx0" brushRef="#br0" timeOffset="20050.49">22959 4575 19 0,'0'0'265'0,"10"-7"-13"0,-3 6-18 15,0-1-20-15,3 0-19 0,0 0-15 0,2-3-21 16,2 5-20-16,0-3-33 0,0 0-33 0,2 2-34 0,-1-1-46 15,2 1-69-15,3-3-223 0,-3 2-324 16,4 0 144-16</inkml:trace>
  <inkml:trace contextRef="#ctx0" brushRef="#br0" timeOffset="20493.954">23584 4488 320 0,'3'-6'351'0,"-3"6"-6"0,1-4-13 0,-1 4-30 16,0 0-21-16,0 0-23 0,0-7-29 0,0 7-16 16,0 0-1-16,0 0-6 0,0 0 2 0,0 21-22 15,-1-6 8-15,2-1-6 0,-2 6-8 0,0 4-14 16,1-2-9-16,1 1-9 0,-2 3-16 0,-1 1-21 15,-1 7-4-15,3-9-9 0,-2 3-9 16,2-4-22-16,-5 2-7 0,3-1-21 0,-3-2-22 0,1-3-21 16,4-1-24-16,-1-5-34 0,-1-1-37 0,-1-1-26 15,1-2-26-15,0-2-22 0,1-2-23 0,-1-2-17 16,2-4-43-16,-5 6-43 0,5-6-53 0,-7-1-188 16,7 1-585-16,-7-9 259 0</inkml:trace>
  <inkml:trace contextRef="#ctx0" brushRef="#br0" timeOffset="20729.968">23553 4549 87 0,'7'-9'318'0,"3"-1"3"0,0 2 0 15,0 0-11-15,-2 3-12 0,-1 0-16 0,3 0-28 16,-1 0-13-16,1 3-22 0,-1 1-29 0,0 1-21 16,1 3-17-16,-1-2-14 0,1 2-9 0,-3 2-26 15,2 1-11-15,-1 3 1 0,-2 3-10 0,0-1-3 16,-1 3-24-16,-1-2-15 0,-2 2-9 0,-4-1-2 15,2 0-12-15,-4-1-7 0,1-3 5 0,0 2-9 16,-5-1 0-16,2-3-21 0,-2 2-10 0,1-2-16 16,-1-2-14-16,1 1-18 0,-2-2-22 0,1-1-23 15,2 0-28-15,-1 0-34 0,0-3-42 0,0 0-60 16,7 0-196-16,-10-5-515 0,7 2 228 0</inkml:trace>
  <inkml:trace contextRef="#ctx0" brushRef="#br0" timeOffset="22158.955">23915 4510 204 0,'0'0'266'0,"0"0"-24"0,-4-7-19 16,4 7-18-16,-8 0-16 0,8 0-14 0,0 0-11 15,-15 8-7-15,6-3-12 0,1 0-8 0,-2 4-12 16,2 1-12-16,0 3-10 0,1-3-5 0,1 1-7 15,0 0-14-15,2-2-2 0,1 0-9 0,1 0-7 16,1-2-5-16,0 2-6 0,1 0 0 0,2-3-7 16,0 0-10-16,2 1-2 0,-1-4-6 0,2 3-5 15,0-2-7-15,0-2-6 0,3 1-3 0,-1-3-8 16,1 1-3-16,0-2 6 0,-1 1-6 0,0-2 0 16,0-1 3-16,0-1 1 0,-2-2 2 0,1-1 1 15,0 0 0-15,-2 0-3 0,-1-3 0 0,0-1-1 16,-3 1-1-16,0 1-1 0,0-1-1 0,-1 1-3 15,-1 0 4-15,-1 0 1 0,-1 1 1 0,-1 1 0 16,2 1 7-16,-3-1-8 0,3 4 0 0,-1 0-2 16,0-2 0-16,4 5-5 0,-5-6-8 0,5 6-13 15,-4-3-6-15,4 3-17 0,-3-6-13 0,3 6 0 16,0 0 3-16,0 0-2 0,0 0 5 0,0 0-11 16,14-2-13-16,-6 2 3 0,2 0-2 0,-1-1 5 15,2 0 9-15,-1 1 5 0,4 0 6 0,0-2 16 16,-1 2 8-16,1-3 15 0,-5 2 13 0,4-1 9 15,-3 1 11-15,-2 1 18 0,0-2 13 0,-3 2 14 16,-5 0 14-16,9-1 9 0,-9 1 6 0,5-1-5 16,-5 1-8-16,0 0-5 0,0 0-4 0,0 0 3 15,0 0-7-15,0 0 0 0,0 0-3 0,-20-3-2 16,20 3-4-16,-13 2-6 0,8 0-7 0,-1-1 1 0,0 2-4 16,2 0-7-16,0 1 1 0,0-1-5 15,4-3-4-15,-4 8 1 0,4-1-3 0,0-2-1 16,3 0 1-16,-1 1-3 0,0-2 1 0,2 5-6 15,1-2 4-15,0 0-3 0,-1-1 4 0,2 1-5 0,-1 1-3 16,-1-1 0-16,1 1 0 0,-1-2-4 0,-1 1 4 16,1-1-6-16,-4 1 4 0,1-4 0 15,1 2-7-15,-2-5 1 0,-2 10 2 0,1-6 5 16,1-4-3-16,-4 7-2 0,2-3 0 0,2-4-5 16,-5 4 0-16,5-4-8 0,-5 4-9 0,5-4-1 0,-2 3-3 15,2-3-1-15,0 0-7 0,0 0-9 0,0 0-4 16,0 0-6-16,0 0-3 0,0 0 5 15,0 0-1-15,0 0 4 0,0 0-2 0,0 0 0 16,15-17 7-16,-8 12 0 0,0 1 6 0,1 0 2 0,0-2 6 16,2-1 9-16,-2 2 11 0,4-3 16 0,0 0 10 15,-3 4 9-15,1-3 13 0,1-2 8 0,-2 4 12 16,2-1 9-16,-4 0 11 0,1 0 6 0,-1 0 9 16,-1 0 1-16,-2 1 3 0,2 0-1 0,-2 1 1 15,-1 0 2-15,-3 4 0 0,4-7-4 0,-2 3-4 16,-2 4 1-16,4-5-3 0,-4 5 6 0,0 0-21 15,0-5 4-15,0 5-16 0,0 0-10 0,0 0 2 16,0 0-13-16,0 0-3 0,0 0-7 0,0 0-2 16,0 0 3-16,0 0 6 0,0 0-17 0,0 16 3 15,1-11-4-15,-1-5-4 0,2 13-7 0,-1-6-4 16,0 0-11-16,2 1-5 0,-1-1-12 0,0-4-16 16,1 4-11-16,-1-3-19 0,0-1-18 0,-2-3-27 15,6 7-23-15,-3-6-25 0,-3-1-23 0,5 2-43 16,-5-2-43-16,0 0-230 0,10-5-542 0,-7 0 240 15</inkml:trace>
  <inkml:trace contextRef="#ctx0" brushRef="#br0" timeOffset="22322.888">24300 4330 72 0,'0'0'309'15,"0"0"-15"-15,-3-6-11 0,3 6-24 0,0 0-23 16,0 0-27-16,-1-6-29 0,1 6-28 0,0 0-26 15,0 0-28-15,0 0-29 0,0 0-34 0,0 0-40 16,0 0-39-16,0 0-42 0,2 19-46 0,-2-19-211 16,0 9-371-16,1-6 164 0</inkml:trace>
  <inkml:trace contextRef="#ctx0" brushRef="#br0" timeOffset="22556.477">24386 4363 2 0,'0'0'285'0,"0"0"2"0,0 0-11 0,4 6-3 16,-4-6-11-16,-2 9-6 0,2-9-4 0,-2 12-6 15,1-2-9-15,0-1 1 0,1 0-26 0,-2 4-12 16,2 1-26-16,0 0-14 0,-1 1-13 0,-1 5-17 16,1-5-10-16,3 3-17 0,-3-3-8 0,1-1-17 15,0 1-19-15,0-2-31 0,0-3-24 0,-1 1-26 16,1-1-29-16,0 0-26 0,-1-3-34 0,-3 1-33 15,2-1-35-15,1 1-46 0,0-5-27 0,-2 1-259 16,3-4-553-16,0 0 245 0</inkml:trace>
  <inkml:trace contextRef="#ctx0" brushRef="#br0" timeOffset="23512.003">24316 4587 98 0,'0'0'190'0,"4"-4"-8"16,-4 4-7-16,8-6-18 0,-3 3-19 0,0-1-10 15,2 2-11-15,1-1-19 0,1 0-15 0,0-1-16 16,1 1-10-16,2-2-9 0,-3 4-10 0,4-5-3 16,0 2-5-16,-3-1-5 0,3 1-1 15,1 0 1-15,-2-1 1 0,-12 5-3 0,0 0 6 0,0 0 11 16,38-14 13-16,-38 14 4 0,0 0 4 0,0 0 10 16,18-6 10-16,-18 6 12 0,0 0-10 0,0 0-2 15,4-3-7-15,-5 3-2 0,1 0 1 0,0 0-2 16,0 0-2-16,0 0 2 0,-16 7-6 0,11-2 0 15,1 1-4-15,-2-2-7 0,2 1-3 0,-1 1-6 16,0 2-1-16,2-1-3 0,0-1-6 0,0 1-3 16,1 1-8-16,2 0-2 0,-1 1-11 0,1-5-1 15,1 4-14-15,1-3-1 0,-1-1-11 0,2 1-3 16,0-1-12-16,1 0-6 0,1-3-9 0,0 1-9 16,-5-2-2-16,0 0 4 0,0 0-10 0,0 0-12 15,0 0-1-15,0 0 0 0,65-5 11 0,-65 5 3 16,23-13-6-16,-23 13 0 0,21-15 4 0,-21 15-8 15,19-19 18-15,-19 19 2 0,14-23 16 0,-14 23 15 16,8-19 23-16,-8 19 25 0,0 0 15 0,0 0 24 16,0 0 7-16,7-20 6 0,-7 20 0 0,0 0-10 15,0 0-4-15,0 0 0 0,0 0-5 0,0 0 6 16,0 0 0-16,0 0-1 0,0 0-2 0,0 0-1 16,0 0 1-16,0 0-9 0,0 0-2 0,-68 27-3 15,68-27-4-15,-8 16 0 0,8-16-8 0,0 0-8 16,-10 27 1-16,10-27-2 0,0 0-7 0,-3 22-5 15,3-22-10-15,0 0-6 0,0 0-7 0,0 0-6 16,0 0-9-16,0 0 0 0,0 0-16 0,0 0 4 16,11 34-9-16,-11-34-1 0,0 0-3 0,0 0 1 15,0 0 1-15,0 0 1 0,0 0 6 0,0 0 3 16,0 0 3-16,0 0 4 0,56-41 0 0,-56 41 12 16,11-14 9-16,-11 14 12 0,14-16 12 0,-14 16 15 15,0 0 9-15,17-20 12 0,-17 20 12 0,0 0 2 16,14-15 10-16,-14 15 0 0,0 0-1 0,0 0 0 15,17-10 3-15,-17 10-13 0,0 0-3 0,0 0-3 16,0 0 6-16,0 0-9 0,0 0-7 0,0 0-1 16,0 0 1-16,0 0-5 0,0 0-4 0,33 26-4 15,-33-26-2-15,0 0-7 0,8 22 7 0,-8-22-11 16,0 0 7-16,7 23-12 0,-7-23 3 0,0 0-6 16,0 0-6-16,4 22 5 0,-4-22-8 0,0 0-19 15,0 0 0-15,0 0-9 0,0 0-2 0,0 0-4 16,0 0 7-16,0 0 10 0,0 0-13 0,4 23 0 15,-4-23 1-15,0 0-3 0,0 0 15 0,0 0-6 16,0 0 2-16,0 0-1 0,0 0 4 0,0 0-2 16,27-49 4-16,-27 49 0 0,0 0 4 0,17-26 8 15,-17 26 1-15,11-12-2 0,-11 12 18 0,0 0-4 16,14-14 11-16,-14 14 0 0,0 0 1 0,0 0 1 16,0 0 1-16,0 0-13 0,16-15 7 0,-16 15-2 15,0 0 8-15,0 0-6 0,0 0-2 0,0 0-2 16,0 0 4-16,0 0-1 0,0 0 4 0,0 0 0 15,0 0-10-15,25 45 5 0,-25-45 2 0,0 0-12 16,8 25 6-16,-8-25-3 0,0 0-3 0,7 23 2 16,-7-23 0-16,0 0-4 0,7 17 0 0,-7-17-7 15,0 0-15-15,0 0-6 0,12 16-12 0,-12-16-18 16,0 0-16-16,0 0-9 0,0 0-34 0,0 0-25 16,0 0-37-16,0 0-45 0,0 0-42 0,0 0-58 15,0 0-255-15,0 0-617 0,0 0 272 0</inkml:trace>
  <inkml:trace contextRef="#ctx0" brushRef="#br0" timeOffset="23692.89">24709 4276 342 0,'0'0'354'0,"0"0"-3"0,0 0-14 0,0 0-17 15,0 0-27-15,0 0-24 0,0 0-26 0,0 0-33 16,0 0-32-16,0 0-34 0,0 0-45 0,0 0-40 15,0 0-52-15,0 0-43 0,0 0-47 0,0 0-52 16,0 0-61-16,0 0-76 0,0 0-142 0,0 0-449 16,0 0 198-16</inkml:trace>
  <inkml:trace contextRef="#ctx0" brushRef="#br0" timeOffset="23971.736">24956 4250 213 0,'0'0'347'16,"0"0"-15"-16,0 0-15 0,0 0-15 0,48 0-20 15,-48 0-17-15,0 0-24 0,28 5-18 0,-28-5-17 16,17 9-18-16,-17-9-9 0,21 17-5 0,-21-17-7 16,21 25 6-16,-11-7-5 0,0 1-6 0,-3 1-2 15,1 1-1-15,-2 0-4 0,1 5-6 0,-3-4 7 16,-1 3-3-16,3 10-4 0,-4-1-12 0,0-7-9 15,-2 0-13-15,-2 8-13 0,2-8-12 0,-4-2-4 16,0 2-18-16,-3 0-28 0,-3-3-39 0,-1 0-34 16,-1-2-45-16,-2-2-37 0,-4-1-67 0,0-2-83 15,-5 1-94-15,-1-5-434 0,-1 0-859 16,0-3 381-16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10:10:46.30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7030A0"/>
    </inkml:brush>
    <inkml:brush xml:id="br3">
      <inkml:brushProperty name="width" value="0.05292" units="cm"/>
      <inkml:brushProperty name="height" value="0.05292" units="cm"/>
      <inkml:brushProperty name="color" value="#00B050"/>
    </inkml:brush>
    <inkml:brush xml:id="br4">
      <inkml:brushProperty name="width" value="0.05292" units="cm"/>
      <inkml:brushProperty name="height" value="0.05292" units="cm"/>
      <inkml:brushProperty name="color" value="#FFC000"/>
    </inkml:brush>
    <inkml:brush xml:id="br5">
      <inkml:brushProperty name="width" value="0.05292" units="cm"/>
      <inkml:brushProperty name="height" value="0.05292" units="cm"/>
      <inkml:brushProperty name="color" value="#0070C0"/>
    </inkml:brush>
    <inkml:brush xml:id="br6">
      <inkml:brushProperty name="width" value="0.05292" units="cm"/>
      <inkml:brushProperty name="height" value="0.05292" units="cm"/>
      <inkml:brushProperty name="color" value="#00B0F0"/>
    </inkml:brush>
  </inkml:definitions>
  <inkml:trace contextRef="#ctx0" brushRef="#br0">1764 609 55 0,'0'0'182'0,"0"0"-7"0,0 0-12 16,0 0-11-16,0 0-9 0,0 0-7 15,0 0-11-15,0 0-2 0,0 0-9 0,0 0-8 16,0 0-4-16,0 0-3 0,0 0-7 0,0 0-12 16,0 0-4-16,0 0-6 0,0 0-11 0,0 0 0 15,0 0-11-15,0 0 1 0,0 0-7 0,0 0-8 16,0 0-2-16,0 0-3 0,0 0-3 0,0 0 2 15,0 0-6-15,0 0 1 0,0 0-6 0,0 0 4 16,0 0-6-16,0 0-1 0,-32 42 1 0,32-42-2 16,0 0-3-16,-10 20 0 0,4-13-2 0,3 0-3 15,-1-1 3-15,0 1-29 0,1 0-2 0,3-7 5 16,-7 9 8-16,3-4-9 0,1-1 5 0,3-4 4 16,-6 9 2-16,6-9 0 0,-5 5 0 0,5-5 2 15,-3 7 3-15,3-7-5 0,0 0 5 0,-4 6 2 16,4-6-4-16,0 0 1 0,0 0 1 0,-3 6-1 15,3-6-1-15,0 0 0 0,0 0 2 16,0 0-2-16,0 0-1 0,0 0-3 0,0 0 6 0,0 0 5 16,0 0-7-16,0 0 3 0,0 0 7 15,11 4 4-15,-11-4-2 0,11-3-4 0,-11 3 5 16,13-1 4-16,-5-1 4 0,1 0-1 0,-2 2 4 16,7-2 0-16,-4 2-1 0,0-2-8 0,0-1 3 15,-1 2-2-15,3-1 2 0,-1 1-1 0,-1 1-6 16,-2-1-1-16,2 0 1 0,-10 1 3 0,10-1-3 15,-10 1-2-15,10-2 0 0,-10 2 1 0,7-1 1 16,-7 1-6-16,0 0 2 0,0 0-2 0,11 0 5 16,-11 0-6-16,0 0-5 0,0 0-26 0,0 0-11 15,0 0-20-15,0 0-38 0,0 0-26 0,0 0-52 16,0 0-165-16,0 0-372 0,0 0 165 0</inkml:trace>
  <inkml:trace contextRef="#ctx0" brushRef="#br0" timeOffset="378.802">1739 637 6 0,'0'0'130'16,"0"0"-7"-16,0 0-8 0,0 0 10 0,0 0-7 16,0 0 1-16,0 0-6 0,0 0-2 0,1 28-11 0,2-18 10 15,0 1-4-15,-2 0-5 0,2 2 2 0,0 0-7 16,-2-1-9-16,2 2-9 0,0-1 2 16,-2 1-3-16,-1 0-2 0,0-3-2 0,3 2-7 15,-3 1-8-15,3-5-3 0,0-1-5 0,-2 5-1 16,-1-2-11-16,3-3 1 0,-2 2-5 0,2-1-3 15,-3-9-1-15,3 14-4 0,-3-4 0 0,0-10-4 16,4 12-6-16,-4-12-1 0,2 9 1 0,-2-9-1 16,0 0-6-16,1 7 1 0,-1-7-1 0,0 0-12 15,0 0-27-15,1 11-25 0,-1-11-40 0,0 0-37 16,0 0-40-16,0 0-191 0,0 0-392 0,0 0 174 16</inkml:trace>
  <inkml:trace contextRef="#ctx0" brushRef="#br0" timeOffset="1709.005">1975 661 133 0,'0'0'179'0,"0"0"-14"15,0 0-17-15,0 0-15 0,0 0-10 16,0 0-16-16,0 0-9 0,0 0-8 0,0 0-13 16,9-30-4-16,-9 30-9 0,0 0-6 0,0 0-6 15,0 0-4-15,0 0-6 0,22-10-8 0,-22 10-1 16,0 0-4-16,0 0 10 0,0 0-1 0,0 0-2 15,30 0-2-15,-30 0 1 0,0 0-3 0,0 0-4 16,0 0-2-16,0 0 3 0,29 24-4 0,-29-24-3 16,0 0-3-16,6 20 1 0,-6-11-5 0,0-1 4 15,-1 1 0-15,-1-1-7 0,-2 1 4 0,-2 2-2 16,1 0-3-16,-2-1-1 0,0 0 2 16,1-1-4-16,0-1 4 0,-1 1-1 0,2-3-9 15,-1 0 0-15,0 0 4 0,4-1-5 0,-3 0 4 16,5-5 0-16,-5 6-6 0,5-6 1 0,-4 6 2 15,4-6-6-15,0 0 2 0,-3 7 2 0,3-7-4 16,0 0 2-16,0 0 0 0,0 0-2 0,0 0 4 16,0 0-2-16,0 0 1 0,11 7 0 0,-11-7-6 15,8 0 6-15,-8 0 0 0,15-2 3 0,-15 2-4 16,15 0 3-16,-7-1-3 0,1-1 1 0,1 1 2 16,-2 0-1-16,2 1 0 0,3-2 2 0,-3 2-1 15,-2-1 0-15,1 0-4 0,-9 1 5 0,16-1 0 16,-9 0-4-16,2 0 4 0,-9 1 4 0,10 0 5 15,-10 0-4-15,8 0 3 0,-8 0 3 0,0 0-2 16,11 0 1-16,-11 0 3 0,0 0 7 0,0 0-4 16,10 0 1-16,-10 0 1 0,0 0-2 15,0 0 4-15,0 0-5 0,0 0 3 0,0 0 2 16,0 0-2-16,0 0-4 0,9 0-2 0,-9 0 2 16,0 0-5-16,0 0 0 0,0 0 1 0,0 0 2 15,0 0-6-15,0 0 0 0,0 0-1 0,0 0 2 16,0 0 0-16,0 0 0 0,0 0-4 0,0 0 0 15,0 0 0-15,0 0 10 0,0 0-4 0,0 0-6 16,0 0 0-16,0 0 9 0,0 0 7 0,0 0 4 16,0 0-2-16,0 0 4 0,0 0 2 0,0 0 3 15,0 0 2-15,0 0 5 0,0 0-1 0,0 0 5 16,0 0-2-16,0 0 2 0,0 0 1 0,0 0 0 16,0 0 2-16,0 0-1 0,0 0-8 15,0 0 5-15,0 0-2 0,0 0 3 0,0 0 2 16,0 0-2-16,0 0 4 0,0 0 7 0,0 0-3 15,0 0-1-15,0 0 4 0,0 0-6 0,0 0 9 16,0 0-13-16,0 0 12 0,0 0-3 0,0 0 2 16,0 0-9-16,0 0 3 0,0 0-8 0,0 0 7 15,0 0-3-15,0 0-11 0,0 0 4 0,0 0-6 16,0 0 1-16,0 0 0 0,0 0 4 0,0 0-14 16,0 0 2-16,0 0-2 0,0 0 2 0,0 0-5 15,0 0-4-15,0 0 10 0,0 0-4 0,0 0 4 16,0 0-1-16,0 0 10 0,0 0 0 0,0 0-12 15,0 0 5-15,0 0 0 0,0 0-8 0,0 0 4 16,0 0 1-16,0 0-5 0,0 0-5 0,0 0-2 16,0 0-1-16,0 0-3 0,0 0 0 0,0 0-1 15,0 0 0-15,0 0 1 0,0 0-9 0,0 0 9 16,0 0-10-16,0 0 9 0,0 0-2 16,0 0 1-16,0 0-4 0,0 0 0 0,0 0-1 0,0 0 3 15,0 0-3-15,0 0 6 0,0 0-3 16,0 0 1-16,0 0-4 0,0 0 1 0,0 0 0 15,0 0 1-15,0 0 1 0,0 0 2 0,0 0 0 16,0 0 5-16,0 0-3 0,0 0 3 0,0 0-4 16,0 0-2-16,0 0 6 0,4-6 1 0,-4 6-6 15,0 0-3-15,0 0 4 0,0 0-7 0,0 0 2 16,0 0 7-16,0 0-9 0,0 0-3 0,0 0 3 16,0 0-2-16,0 0 3 0,0 0 2 0,0 0-5 15,0 0 4-15,0 0 6 0,0 0-8 0,0 0-1 16,0 0-1-16,0 0-3 0,0 0 0 0,0 0 5 15,0 0-1-15,0 0 3 0,0 0-5 0,0 0 4 16,0 0-2-16,0 0-5 0,0 0 2 0,0 0 4 16,0 0-4-16,0 0-4 0,0 0 14 0,0 0-8 15,0 0-3-15,0 0 4 0,0 0 5 0,0 0-12 16,0 0 4-16,0 0 3 0,0 0-4 0,0 0 0 16,0 0 6-16,0 0-13 0,0 0 14 15,0 0-7-15,0 0-6 0,0 0-27 0,0 0-10 16,0 0-29-16,0 0-20 0,0 0-25 0,0 0-18 15,0 0-26-15,0 0-29 0,0 0-45 0,0 0-43 16,0 0-49-16,0 0-258 0,0 0-638 0,0 0 283 16</inkml:trace>
  <inkml:trace contextRef="#ctx0" brushRef="#br0" timeOffset="2944.052">2620 669 96 0,'0'0'138'0,"0"0"-14"0,0 0-12 0,0 0-2 16,0 0-8-16,0 0-11 0,29-13-11 15,-29 13-6-15,0 0 5 0,0 0-3 0,0 0 2 16,0 0-8-16,0 0-8 0,0 0-6 0,0 0 1 15,0 0-16-15,37 11-2 0,-37-11-2 0,0 0 0 16,0 0-8-16,13 18 8 0,-10-14-3 0,-1 1-10 16,-1 0-1-16,-1-5 4 0,2 11-4 15,-1-6-5-15,-1-5 4 0,-2 12-1 0,0-5-1 0,2-7-6 16,-6 12 0-16,3-8-1 0,-1 2 4 0,4-6-6 16,-7 9-3-16,4-7 0 0,3-2 4 15,-7 7 3-15,7-7-8 0,-5 6 2 0,5-6-8 16,-4 4 4-16,4-4 2 0,0 0-9 0,-5 5 8 15,5-5 0-15,0 0 8 0,0 0-9 0,0 0 3 16,0 0 1-16,0 0-10 0,0 0 7 0,0 0-2 16,0 0-2-16,0 0-1 0,0 0 3 0,0 0-3 15,0 0-3-15,0 0 0 0,0 0 4 0,0 0 3 16,26-5 6-16,-26 5-1 0,10 1 4 0,-4 1 1 16,-6-2 5-16,10 3 1 0,-5-1 0 0,-5-2-1 15,9 4 0-15,-5-1 1 0,-4-3-6 0,9 6 2 16,-6-3 2-16,-3-3-1 0,7 8 1 0,-6-3 4 15,-1-5 2-15,2 9 2 0,-2-9 0 0,-1 11 1 16,1-11-3-16,-6 11 2 0,2-4-9 0,-1-3 2 16,0 2 2-16,0 1-4 0,0-4-7 0,-1 3 4 15,-1-1-1-15,0 0-5 0,0-1 3 0,7-4 5 16,-10 5-12-16,5-2-1 0,5-3 4 0,-9 3 5 16,9-3-7-16,-8 0-2 0,8 0 2 15,0 0-3-15,-12 0-5 0,12 0-5 0,0 0-7 16,-10-2-17-16,10 2-23 0,0 0-27 0,-8-4-23 15,8 4-35-15,-4-6-44 0,4 6-164 0,0 0-375 16,-4-10 167-16</inkml:trace>
  <inkml:trace contextRef="#ctx0" brushRef="#br0" timeOffset="4750.008">2864 670 39 0,'0'0'191'0,"0"0"-10"0,0 0-6 0,0 0-17 16,0 0-4-16,0 0-16 0,0 0-9 0,0 0-8 16,0 0-12-16,0 0-11 0,0 0-9 0,0 0-7 15,0 0-9-15,0 0-8 0,0 0-6 0,0 0-11 16,0 0-3-16,0 0-7 0,0 0 0 0,0 0-8 16,0 0 0-16,0 0-3 0,0 0-4 0,0 0 2 15,0 0-5-15,0 0 0 0,43-5-2 0,-43 5-1 16,0 0-3-16,25-2-1 0,-25 2 0 15,0 0-1-15,0 0-5 0,30-5 1 0,-30 5 3 16,0 0-3-16,0 0-2 0,0 0 4 0,24-4-1 16,-24 4-3-16,0 0 2 0,0 0-3 0,0 0 0 15,0 0-1-15,0 0 4 0,0 0 8 0,0 0 7 16,0 0 5-16,0 0 5 0,0 0 4 0,21-9 0 16,-21 9 1-16,0 0 7 0,0 0 2 0,0 0-2 15,0 0 6-15,0 0-9 0,0 0 3 0,0 0-5 16,0 0 1-16,0 0-1 0,0 0-3 0,0 0-3 15,0 0-3-15,0 0-5 0,0 0-4 0,0 0-3 16,0 0-6-16,0 0 2 0,0 0 1 0,0 0-4 16,0 0 0-16,0 0-1 0,0 0-4 15,5 35 9-15,-4-26 1 0,-2 0-9 0,1 3 10 16,2-1 3-16,-2 2 2 0,0-1-2 0,1-1 0 16,-1-1 0-16,0-1 13 0,-1 0-1 0,2 0-2 0,-2 1-1 15,1-2 0-15,0 1 2 0,0-9-6 16,0 16-2-16,-1-8 2 0,1-8 0 0,0 0-1 15,0 16-4-15,0-16-2 0,0 0-1 0,0 10 0 16,0-10 2-16,-2 5-9 0,2-5 1 0,0 0 3 16,0 0-2-16,0 0-5 0,0 0 3 0,0 0-3 15,0 13-2-15,0-13-1 0,0 0 2 0,0 0-6 16,0 0 2-16,0 0 2 0,0 0-2 0,0 0-1 16,0 0 2-16,0 0 0 0,0 0-5 0,0 0 11 15,0 0-8-15,0 0-2 0,0 0 0 0,0 0-2 16,0 0 9-16,0 0-6 0,1 6-7 0,-1-6 1 15,0 0 5-15,0 0-1 0,0 0 2 0,0 0-6 16,0 0 10-16,0 0-7 0,0 0 1 0,0 0 1 16,0 0-3-16,0 0 3 0,0 0 0 15,0 0 3-15,0 0-5 0,0 0 4 0,0 0-4 16,0 0 1-16,0 0 0 0,0 0 4 0,0 0 3 16,0 0-7-16,0 0 2 0,0 0 6 0,0 0 5 15,0 0 1-15,0 0 12 0,0 0-3 0,0 0 2 16,0 0 3-16,0 0 5 0,0 0 1 0,0 0-2 15,0 0 12-15,0 0-5 0,0 0-2 0,0 0-3 16,0 0 5-16,0 0 3 0,0 0-4 0,0 0 7 16,0 0-2-16,0 0-2 0,0 0-6 0,0 0 9 15,0 0-8-15,0 0 1 0,0 0 2 0,0 0 0 16,0 0-1-16,0 0 4 0,0 0-6 0,0 0 0 16,0 0 1-16,0 0-3 0,0 0-5 0,0 0-2 15,0 0 2-15,0 0-3 0,0 0 12 0,0 0-9 16,0 0 1-16,0 0 3 0,0 0-3 0,0 0 2 15,0 0-3-15,0 0-2 0,0 0 3 0,0 0-2 16,0 0 4-16,0 0 0 0,0 0 3 0,0 0 1 16,0 0 0-16,0 0-2 0,0 0-1 15,0 0-2-15,0 0-1 0,0 0-5 0,0 0 0 16,0 0-2-16,0 0 0 0,0 0 2 0,0 0-8 16,0 0 0-16,0 0-2 0,0 0 1 0,0 0-9 15,0 0 1-15,0 0 1 0,0 0 2 0,0 0-2 16,0 0 3-16,0 0-9 0,0 0 3 0,0 0-5 15,0 0 8-15,0 0-5 0,0 0 5 0,0 0-6 0,0 0-2 16,0 0 1-16,0 0 3 0,0 0-4 16,0 0-2-16,0 0 3 0,4 4 0 0,-4-4 4 15,0 0-1-15,0 0-1 0,0 0-1 0,0 0 0 16,0 0 6-16,0 0-6 0,0 0 5 0,0 0-4 16,0 0-1-16,0 0 1 0,0 0 1 0,0 0-4 15,0 0 2-15,0 0 0 0,0 0 2 0,0 0-6 16,0 0 9-16,0 0-4 0,0 0-4 0,0 0 5 15,0 0-1-15,0 0 3 0,0 0-7 0,0 0 3 16,0 0 0-16,0 0-2 0,0 0-5 0,0 0 6 16,0 0 3-16,0 0-5 0,0 0 1 15,0 0-2-15,0 0 1 0,0 0 0 0,0 0-1 16,0 0 9-16,0 0-7 0,0 0-1 0,0 0-1 16,0 0-2-16,0 0 2 0,0 0-1 0,0 0 0 15,0 0-2-15,0 0 2 0,0 0 5 0,0 0-4 16,0 0-2-16,0 0-4 0,0 0 5 0,0 0-2 15,0 0 5-15,0 0-6 0,0 0 5 0,0 0-3 16,0 0-1-16,0 0 10 0,0 0-8 0,0 0-5 16,0 0 6-16,0 0-2 0,0 0 3 0,0 0-3 15,0 0 0-15,0 0-2 0,-6 9 4 0,6-9-12 16,0 0-6-16,0 0 2 0,0 0-1 0,0 0 0 16,0 0-2-16,0 0 7 0,0 0-4 0,0 0-3 15,0 0 5-15,-4 5-4 0,4-5 1 0,0 0 1 16,0 0 1-16,0 0-2 0,0 0-3 0,0 0 4 15,0 0-1-15,0 0 0 0,0 0 2 0,0 0-5 16,0 0 8-16,0 0-3 0,0 0-2 0,0 0 3 16,0 0 1-16,0 0-4 0,-1 8 2 15,1-8 3-15,0 0 5 0,0 0 2 0,0 0-2 16,0 0-6-16,0 0 1 0,0 0 3 0,0 0-1 16,0 0 0-16,0 0 4 0,0 0-2 0,0 0 2 15,0 0 0-15,0 0-1 0,0 0 13 0,0 0-11 16,0 0-2-16,0 0 4 0,0 0 2 0,0 0-3 15,0 0-2-15,0 0-1 0,0 0 4 0,0 0 3 16,0 0 1-16,0 0-6 0,0 0 0 0,0 0 0 16,0 0 3-16,0 0 3 0,0 0-3 0,0 0-1 15,0 0 2-15,0 0-1 0,0 0 4 0,0 0-1 16,0 0 5-16,0 0-5 0,0 0 1 0,0 0 1 16,0 0 0-16,0 0-5 0,0 0 6 0,0 0-4 15,0 0 4-15,0 0-4 0,0 0-1 0,0 0 5 16,0 0 6-16,0 0-9 0,0 0-3 0,0 0 1 15,7 7 5-15,-7-7-1 0,0 0 0 0,0 0-7 16,0 0 4-16,0 0-14 0,0 0-22 0,0 0-6 16,0 0-31-16,0 0-15 0,0 0-19 15,0 0-27-15,0 0-39 0,0 0-42 0,0 0-52 16,0 0-61-16,0 0-288 0,0 0-669 0,0 0 297 16</inkml:trace>
  <inkml:trace contextRef="#ctx0" brushRef="#br0" timeOffset="5584.175">3366 682 169 0,'0'0'172'15,"0"0"-13"-15,0 0-17 0,0 0-2 0,0 0-7 16,0 0-8-16,0 0-16 0,0 0 3 0,0 0-12 16,0 0-11-16,0 0-4 0,0 0-12 0,0 0-9 15,0 0 2-15,0 0-7 0,0 0 17 0,0 0 5 16,0 0 2-16,0 0 8 0,3 25-2 15,-1-18 1-15,1 6-11 0,-2-1 14 0,0-1-7 16,1 2-12-16,-2 0 2 0,1-2-3 0,1 1-8 16,-2 1-7-16,0 0-2 0,0-1-2 0,0-4-9 15,0 5-2-15,0-5-4 0,1 1-3 0,0-1-8 16,-1 0 0-16,0-8-4 0,1 14-3 0,-1-9 1 16,2 2-1-16,-2-7-4 0,0 9-4 0,0-9 4 15,0 0-6-15,3 8-1 0,-3-8-2 0,0 0-1 16,0 0 2-16,2 7-4 0,-2-7-1 0,0 0 2 15,0 0-22-15,0 0-23 0,0 0-38 0,0 0-43 16,0 0-40-16,0 0-41 0,0 0-270 0,0 0-510 16,0 0 227-16</inkml:trace>
  <inkml:trace contextRef="#ctx0" brushRef="#br0" timeOffset="6810.686">3507 658 66 0,'0'0'202'0,"0"0"-15"16,0 0-15-16,0 0-15 0,0 0-12 0,0 0-19 15,0 0-13-15,0 0-7 0,0 0-7 0,0 0-8 16,0 0-1-16,0 0 11 0,5 18-7 0,-3-11 10 15,-2 1-1-15,2-1-4 0,-1 2 10 0,1-1-4 16,-2 0-10-16,4 5 5 0,-3-1-9 0,1 0-3 16,-1-2 1-16,0 4-8 0,-1-4 4 15,3 1-1-15,-1 0-6 0,-2-3-10 0,0 1 2 16,1 0-8-16,-1-1-11 0,3 1 1 0,-3-2-4 16,1 2-6-16,-1-1-1 0,0-8-5 0,2 14-12 15,-1-8 12-15,-1-6-6 0,2 10 1 0,0-3-8 16,-2-7-2-16,2 9-3 0,-2-9 2 0,3 7-6 15,-3-7 3-15,0 0 3 0,0 10-9 0,0-10 6 16,0 0-4-16,0 0-6 0,2 7 0 0,-2-7 1 16,0 0-1-16,0 0-1 0,0 0 0 0,0 0 0 15,2 6-15-15,-2-6 20 0,0 0-3 0,0 0-2 16,0 0-3-16,0 0 5 0,0 0-6 0,0 0 5 16,0 0 0-16,0 0 1 0,0 0-12 0,0 0 14 15,0 0 1-15,0 0-8 0,0 0 1 0,0 0 7 16,0 0 6-16,0 0 9 0,0 0-2 0,0 0 0 15,0 0-6-15,0 0 0 0,0 0 3 16,0 0 0-16,0 0 6 0,0 0 1 0,0 0 1 16,0 0-4-16,0 0-18 0,0 0 21 0,0 0-10 15,0 0 3-15,0 0 16 0,0 0 3 0,0 0-6 0,0 0 1 16,0 0-2-16,0 0 15 0,0 0-2 0,0 0 4 16,0 0 3-16,0 0-4 0,0 0 7 0,0 0 3 15,0 0-2-15,0 0-1 0,0 0-2 16,0 0 8-16,0 0 3 0,0 0-3 0,0 0 3 15,0 0-3-15,0 0 5 0,0 0-5 0,0 0-6 16,0 0-1-16,0 0-6 0,0 0-6 0,0 0-4 16,0 0-2-16,0 0-1 0,0 0-5 0,0 0-2 15,0 0-4-15,0 0 2 0,0 0-8 0,0 0 2 16,0 0-1-16,0 0-6 0,0 0-7 0,0 0 6 16,0 0-5-16,0 0 4 0,0 0 1 0,0 0 3 15,0 0-6-15,0 0-1 0,0 0-3 0,0 0-1 16,0 0-1-16,0 0 2 0,0 0 1 0,0 0-2 15,0 0-9-15,0 0 10 0,0 0-1 0,0 0-1 16,0 0-2-16,0 0-3 0,0 0 6 0,0 0-4 16,0 0-1-16,0 0 1 0,0 0 4 0,0 0-1 15,0 0-2-15,0 0-3 0,0 0 4 0,0 0-2 16,0 0-2-16,0 0 3 0,0 0 1 0,0 0-6 16,0 0 3-16,0 0 0 0,0 0 4 15,0 0-1-15,0 0 3 0,0 0-8 0,0 0 5 16,0 0 0-16,0 0 0 0,0 0 1 0,0 0-1 15,0 0-2-15,0 0 5 0,0 0-6 0,0 0 1 16,0 0-1-16,0 0 4 0,0 0-6 0,0 0 2 16,0 0 2-16,0 0-2 0,0 0 2 0,0 0-4 15,0 0 1-15,0 0-7 0,0 0 6 0,0 0 2 16,0 0-3-16,0 0-4 0,0 0 9 0,0 0-10 16,0 0 9-16,0 0-2 0,0 0 1 0,0 0 4 15,0 0-4-15,0 0-1 0,0 0-5 0,0 0 3 16,0 0 0-16,0 0-4 0,0 0 8 0,0 0-1 15,0 0-2-15,0 0 1 0,0 0 3 0,0 0-2 16,0 0 0-16,0 0-2 0,0 0 3 0,0 0 2 16,0 0-5-16,0 0 4 0,0 0-3 0,0 0-2 15,0 0 4-15,0 0-1 0,0 0 4 0,0 0-8 16,0 0 2-16,0 0 1 0,0 0 1 0,0 0 0 16,0 0-1-16,0 0-5 0,0 0 9 15,0 0-2-15,0 0-1 0,0 0-2 0,0 0 2 16,0 0-3-16,0 0 4 0,0 0-1 0,0 0-4 15,0 0 4-15,0 0 0 0,0 0 1 0,0 0 1 16,0 0-4-16,0 0-1 0,0 0 2 0,0 0 3 16,0 0-2-16,0 0 0 0,0 0-4 0,0 0 1 15,0 0-1-15,0 0 2 0,0 0-6 0,0 0-2 16,0 0-28-16,0 0 5 0,0 0-22 0,0 0-1 16,0 0-15-16,0 0-12 0,0 0-19 0,0 0-14 15,0 0-33-15,0 0-12 0,0 0-31 0,0 0-17 16,0 0-35-16,0 0-34 0,0 0-32 0,0 0-76 15,0 0-212-15,0 0-647 0,0 0 287 0</inkml:trace>
  <inkml:trace contextRef="#ctx0" brushRef="#br0" timeOffset="8221.886">4121 770 101 0,'0'0'161'0,"0"0"-12"16,6-4-1-16,-6 4-6 0,0 0-8 15,6-5-4-15,-6 5-3 0,0 0-12 0,5-7 3 16,-5 7 5-16,0 0-2 0,3-5-9 0,-3 5-2 16,0 0-4-16,4-6-9 0,-4 6-2 0,0 0-2 15,0 0-6-15,0-9-7 0,0 9 0 0,0 0-4 16,0 0-4-16,0 0-4 0,0 0-5 0,0 0-18 16,0 0 7-16,0 0-5 0,0 0-6 0,0 0-5 15,0 0-4-15,-22-29-2 0,22 29-1 0,0 0-6 16,0 0-6-16,0 0-3 0,0 0 6 15,-30 0-5-15,23 3 0 0,7-3-5 0,-14 7 0 16,7-1 3-16,0-1-10 0,1 2 1 0,-1-3 5 16,3 2-6-16,-3 1 4 0,3 0-3 0,0-1 2 15,2 1-2-15,-1 0-2 0,2 0 3 0,1-7-1 16,-3 14-3-16,3-14-2 0,2 10-5 0,-2-10 7 16,2 9 0-16,1-5 1 0,-3-4-3 0,6 7 4 15,-2-3 1-15,-4-4-1 0,10 4-4 0,-6-2 4 16,-4-2-2-16,10 1 5 0,-10-1 1 0,11 0-4 15,-11 0-1-15,12 0 1 0,-5-3-3 0,0-1 1 16,0 0 5-16,-2-1-3 0,2 1 1 0,-1-1-2 16,0-1-2-16,-1 1 2 0,0-2-2 0,0 2 5 15,1-2-5-15,-2 2-2 0,0 0-1 0,0-2-2 16,-4 7 8-16,6-7 0 0,-6 7 5 0,4-6 0 16,-4 6 3-16,3-4 3 0,-3 4 3 0,0 0-2 15,0 0 1-15,4-6-1 0,-4 6-1 0,0 0-5 16,0 0-4-16,0 0 2 0,0 0 1 0,0 0 2 15,0 0-2-15,0 0 1 0,7 13-3 16,-7-5 6-16,0-8-2 0,0 16 4 0,2-7 3 16,-1 2 3-16,1-1-1 0,-1 2 9 0,0-2-2 15,-1 2-5-15,2-2 0 0,-1 1 5 0,-1 0-1 16,0-1 0-16,3-1-8 0,-3-9 2 0,2 18 4 16,-1-9-9-16,-1-9 1 0,1 16 4 0,-1-16-10 15,0 9 5-15,0-9-8 0,2 10 2 0,-2-10-1 16,0 0 0-16,1 10 4 0,-1-10-8 0,0 0 3 15,0 0-8-15,0 0 3 0,0 0-18 0,0 0-35 16,0 10-25-16,0-10-35 0,0 0-39 0,0 0-47 16,0 0-69-16,0 0-235 0,0 0-542 0,0 0 240 15</inkml:trace>
  <inkml:trace contextRef="#ctx0" brushRef="#br0" timeOffset="8953.561">4438 814 246 0,'7'-9'241'0,"-7"9"-10"0,7-6-15 0,-3 1-16 15,-4 5-5-15,6-9-2 0,-6 9-9 0,4-7-24 16,-4 7 0-16,3-10-11 0,-3 10-6 0,3-8-13 15,-3 8-5-15,1-10-5 0,-1 10-17 0,0 0-10 16,0 0-11-16,0 0-7 0,0 0-6 0,0 0-6 16,0 0-5-16,-9-40-16 0,9 40 5 15,0 0-2-15,0 0-10 0,0 0-2 0,0 0-18 16,-15-15 11-16,15 15-2 0,0 0-2 0,0 0-5 16,0 0 0-16,0 0-3 0,0 0 2 0,0 0-4 0,-29 4-2 15,25-1 0-15,4-3 1 0,-9 7-7 0,9-7 0 16,-10 10 4-16,6-3 0 0,4-7-18 15,-7 13 17-15,3-6-3 0,2-1-1 0,0 3 3 16,2-9-1-16,-3 13-16 0,2-6 12 0,1 1 3 16,0-8-4-16,0 15-1 0,0-15 4 0,2 14-5 15,0-9-1-15,1 2 4 0,1 1 4 0,1-1-6 16,-2-2 5-16,3-1-1 0,-1 3 2 0,2-2-17 16,-1 1 15-16,0-1-1 0,1 1-11 0,-1-2 7 15,-1 1 4-15,1 1 3 0,-1-1-4 0,0-1-4 16,-1-1-8-16,2 1 16 0,-6-4-4 0,6 7 0 15,-4-2 3-15,-2-5 1 0,5 6 3 0,-5-6-7 16,3 5 2-16,-3-5 3 0,0 0 2 0,0 0-5 16,0 0-4-16,-7 17 4 0,7-17 5 15,-7 5-5-15,7-5-3 0,-10 6 5 0,10-6-1 16,-10 4-3-16,10-4 1 0,-11 4 4 0,11-4-1 16,-9 2-3-16,9-2 6 0,0 0-6 0,-15 0 3 0,15 0 0 15,0 0-19-15,-10-5 16 0,10 5-3 0,0 0-1 16,-5-8 4-16,5 8-5 0,-2-10-1 0,2 10 5 15,2-13-2-15,1 4-2 0,1 2 6 16,2-4-4-16,-1 0 3 0,-1 0 0 0,3 0-3 16,-2-1-5-16,2-1-1 0,-2 1 4 0,0 0-1 15,-1 1 2-15,1-1-12 0,-2 0-1 0,1 0 20 16,-1 5-1-16,-3-2-3 0,3 2 2 0,-3 7-3 16,0 0 3-16,0 0-1 0,0 0-3 0,0 0 1 15,0 0 3-15,0 0-6 0,0 0-2 0,-13-41-4 16,9 41-21-16,-2 0-26 0,6 0-30 0,0 0-33 15,-24 8-56-15,15-3-65 0,0-1-258 0,1 0-539 16,2 3 238-16</inkml:trace>
  <inkml:trace contextRef="#ctx0" brushRef="#br0" timeOffset="11916.061">4899 794 112 0,'0'0'150'0,"0"0"-5"0,0 0-4 16,0 0-10-16,0 0 2 0,0 0-8 0,0 0-1 16,0 0-7-16,0 0-9 0,0 0-14 0,0 0-2 0,0 0-11 15,0 0-1-15,0 0-6 0,0 0-6 0,0 0-11 16,13-14-6-16,-13 14-6 0,5-4 4 16,-1 2-16-16,-4 2 4 0,10-5-8 0,-3 2 2 15,0 0 2-15,0 1-5 0,-1 1-3 0,0-2 4 16,0 0 1-16,0 3-2 0,2-2-2 0,-3 2-7 15,-5 0 1-15,11 0 0 0,-11 0-4 0,9 0 1 16,-5 2 0-16,-4-2-1 0,9 3 3 0,-6 1-1 16,0 0-2-16,-1-1 2 0,-2-3 0 0,3 8 0 15,-3-3-3-15,0-5 5 0,-4 11-7 0,-1-5-1 16,1 1 5-16,1-2-5 0,0 1 3 0,-2 1-5 16,-1-2-2-16,1 1 2 0,0-1-4 0,1 1 3 15,0-3-1-15,-1-1-7 0,1 2 4 0,0 0-1 16,4-4 1-16,-4 3-1 0,4-3-2 0,-4 5 0 15,4-5-2 17,0 0-3-32,0 0 1 0,0 0-4 0,-4 1 1 0,4-1-2 0,0 0-3 0,0 0 4 0,0 0 2 0,0 0-3 0,0 0 4 0,0 0-4 15,19-6 0-15,-15 4 5 0,-4 2 0 16,9 0-4-16,-9 0 2 0,8-1 2 0,-8 1-6 16,10 1 8-16,-5 1-3 0,1 0 4 0,-1 1-2 15,0 0 0-15,0 0 3 0,-1 0 1 0,1-1 4 16,-3 3 1-16,1-2 1 0,0 1 7 0,0-1-1 15,-3-3-4-15,2 9 8 0,-2-3 3 0,0-6-3 0,-3 9-4 16,1-4 5-16,0 1-7 0,2-6 4 0,-10 10-4 16,6-6 1-16,4-4-3 0,-8 7-2 15,4-3-2-15,4-4 1 0,-11 7-6 0,8-4 3 16,-4 0-18-16,7-3-19 0,-9 3-16 0,9-3-23 16,-9 4-18-16,9-4-22 0,-9 0-38 0,9 0-37 15,0 0-179-15,-14-4-395 0,14 4 175 0</inkml:trace>
  <inkml:trace contextRef="#ctx0" brushRef="#br0" timeOffset="12506.189">5265 683 152 0,'0'0'247'0,"0"0"-7"0,0 0-18 0,0 0-1 16,0 0-15-16,0 0-26 0,0 0-11 0,0 0-10 16,0 0-21-16,0 0-10 0,0 0-15 15,0 0-10-15,-3-1-9 0,3 1-6 0,-10 15-9 16,3-5-6-16,2-1-7 0,2 2-5 0,-4 0-7 16,1 0-4-16,1 1-2 0,1 1 0 0,0 0-9 15,1-1-2-15,1 0-2 0,0-2-1 0,1-1-4 16,0 0-2-16,1 0-2 0,1-2-2 0,-1 3-3 15,2-2-1-15,0-2-4 0,0 3-11 0,1-3 10 16,0-1-1-16,0-1 0 0,2 0-3 0,-1-1 0 16,-4-3-8-16,10 6 8 0,-5-5-2 0,3 1 2 15,-3-2 0-15,1 0-2 0,2 0-1 0,-2-2 3 16,1 1-2-16,0-3-2 0,-2 2 0 0,0-1 4 16,0-1-4-16,-1 0 3 0,-2 0-3 0,1 0-2 15,-2-2-6-15,1 2 13 0,-1-1-10 0,-1 5 1 16,-3-9-1-16,3 9-9 0,-4-6 9 0,0 4-5 15,4 2 3-15,-9-4 2 0,4 4-2 0,5 0-1 16,-14 0-1-16,7 0 4 0,1 3 0 16,0-2-3-16,0 1-14 0,1-2 18 0,5 0-5 15,-9 5 3-15,5-3 1 0,4-2-4 0,-5 6 3 16,1-4-2-16,4-2-4 0,-6 5 5 0,6-5-3 16,-3 4 5-16,3-4-4 0,-3 4-2 0,3-4 6 15,-2 5-6-15,2-5 7 0,0 0-6 0,0 0 2 16,0 0-2-16,-2 5-1 0,2-5 1 0,0 0 4 15,0 0-2-15,0 0 1 0,0 0 1 0,0 0-4 16,0 0 2-16,0 0-2 0,0 0 7 0,0 0-2 16,0 0-2-16,0 0 2 0,0 0-3 0,0 0 0 15,0 0-13-15,0 0-26 0,0 0-43 0,0 0-40 16,0 0-54-16,0 0-108 0,0 0-167 0,0 0-489 16,0 0 217-16</inkml:trace>
  <inkml:trace contextRef="#ctx0" brushRef="#br0" timeOffset="14711.028">5751 745 78 0,'0'0'187'0,"0"0"-14"0,0 0-15 16,0 0-9-16,0 0-13 0,0 0-11 0,-3-3-3 15,3 3-6-15,0 0-14 0,0 0 3 0,0 0-8 16,0 0-2-16,0 0-1 0,-4-2-9 0,4 2-1 16,0 0 3-16,0 0-9 0,0 0-3 0,0 0 1 15,0 0-1-15,0 0-5 0,0 0-3 0,0 0-5 16,0 0-9-16,0 0-10 0,0 0 4 16,0 0-17-16,0 0 9 0,0 0-5 0,0 0-6 15,14-4 3-15,-14 4-8 0,10-2 1 0,-5 1-5 16,1 0-1-16,2 1-1 0,-1-3-2 0,2 2-3 15,-2-1 1-15,0 1-6 0,0 1 4 0,0-1-5 16,-7 1 3-16,11-1-1 0,-5-1-6 0,-6 2 6 16,8 0-3-16,-8 0-2 0,6 0 0 0,-6 0 0 15,0 0-1-15,7 0 2 0,-7 0 1 0,0 0-3 16,0 0 1-16,0 0 4 0,0 0-3 0,0 0 0 16,0 0 4-16,0 0-6 0,0 0 4 0,0 0-3 15,0 0 0-15,0 0 0 0,0 0 3 0,4 3-5 16,-4-3 3-16,-1 8-4 0,1-8 8 0,-2 9 1 15,2-1 5-15,-1 0 0 0,0 2 0 0,-1-1 0 16,1 4 6-16,1-1 0 0,-3 3-12 0,3-3 15 16,0-1 0-16,0 2-2 0,0-2 5 0,0 2-8 15,1-4 1-15,1 0-2 0,-2 1 2 0,0-1 4 16,0-1-6-16,0-8-1 0,1 16-4 0,-2-9-1 16,1-7-12-16,0 13 11 0,0-13 4 15,0 8-4-15,0-8 0 0,0 0-5 0,0 10 2 0,0-10-2 16,0 0-2-16,3 7 1 0,-3-7 0 0,0 0 0 15,0 0 0-15,0 0-20 0,0 0-37 0,0 0-42 16,0 0-62-16,0 0-75 0,0 0-263 16,0 0-536-16,0 0 239 0</inkml:trace>
  <inkml:trace contextRef="#ctx0" brushRef="#br0" timeOffset="16473.024">6093 782 204 0,'0'0'193'0,"1"-8"-15"0,-1 8-22 16,3-7-4-16,-3 7-12 0,0 0-6 0,4-6-8 16,-4 6-16-16,5-5-4 0,-5 5-12 0,7-6-4 0,-7 6-5 15,5-3-5-15,-5 3-11 0,7-4-1 0,-7 4-10 16,6-3-7-16,-6 3-2 0,0 0-5 16,11-1-8-16,-11 1-1 0,0 0-4 0,12 1-3 15,-12-1 3-15,5 5-2 0,-5-5-3 0,7 6 1 16,-4-3-2-16,-3-3 0 0,4 11-2 0,-2-4-4 15,-2-7 4-15,1 12-7 0,-4-4 6 0,0 1-7 16,-1-2 5-16,1 1-6 0,-2 1 2 0,-1-1 1 16,-1 4-6-16,-3-4-2 0,3 2 3 0,-3-1-6 15,5-2 5-15,-4 1-8 0,2-1 7 0,0 0-2 16,0-1-1-16,0-1 2 0,1 2-4 0,2-2-3 16,-1 1-3-16,5-6 1 0,-7 7 5 15,5-3-1-15,2-4-3 0,-6 7 4 0,6-7-3 16,0 0-3-16,-5 6 6 0,5-6-5 0,0 0-2 0,0 0 2 15,0 7-1-15,0-7 3 0,0 0-1 0,0 0-3 16,0 0 8-16,8 5-2 0,-8-5 1 16,7 2 0-16,-7-2-4 0,10 1 5 0,-10-1-6 15,14-1 3-15,-7 2 2 0,-7-1-1 0,17-1 2 16,-8 0 4-16,-9 1 6 0,17-2 3 0,-8 2-2 16,0 0 13-16,-9 0 2 0,17-2 4 0,-7 1 4 15,-2 0-3-15,2 1-2 0,-2 0 1 0,-8 0-16 16,13-3 21-16,-13 3 1 0,11 0-5 0,-11 0-4 15,0 0 2-15,12-1-3 0,-12 1 1 0,8 0 4 16,-8 0-3-16,0 0 4 0,0 0-2 0,0 0 3 16,0 0-2-16,0 0-3 0,0 0 3 0,0 0-8 15,0 0 0-15,14 0 0 0,-14 0-7 0,0 0 2 16,0 0 1-16,0 0-7 0,0 0 1 0,0 0-3 16,0 0 5-16,11-3-4 0,-11 3-4 0,0 0 8 15,0 0 1-15,0 0-2 0,0 0 2 0,0 0 8 16,0 0-12-16,0 0 9 0,0 0 2 0,0 0-6 15,0 0 2-15,0 0-1 0,0 0 8 0,0 0 1 16,0 0 6-16,0 0 4 0,0 0-4 0,0 0 8 16,0 0 5-16,0 0 4 0,0 0 2 0,0 0 3 15,0 0 3-15,0 0 1 0,0 0 1 16,0 0-2-16,0 0 1 0,0 0-7 0,0 0 1 16,0 0-3-16,0 0 0 0,0 0 1 0,0 0 0 15,0 0-3-15,0 0 4 0,0 0-2 0,0 0-3 16,0 0 1-16,0 0 3 0,0 0-1 0,0 0 0 15,0 0 4-15,0 0 0 0,0 0-1 0,0 0 0 16,0 0-3-16,0 0-3 0,0 0-5 0,0 0-6 16,0 0-2-16,2-4 0 0,-2 4-2 0,0 0-4 15,0 0-2-15,0 0-2 0,0 0-11 0,0 0-1 16,0 0 4-16,0 0-8 0,0 0 0 0,0 0-1 16,0 0 0-16,0 0-2 0,0 0-5 0,0 0 4 15,0 0 0-15,0 0-2 0,0 0 0 0,0 0 2 16,0 0-7-16,0 0 3 0,0 0 1 0,0 0 1 15,0 0-5-15,0 0 2 0,7-2 1 0,-7 2-3 16,0 0 2-16,0 0 4 0,0 0-1 0,0 0 5 16,0 0-3-16,0 0-2 0,0 0 1 15,0 0 1-15,0 0 1 0,0 0-1 0,0 0-3 0,0 0-1 16,0 0-2-16,0 0 3 0,0 0 0 0,0 0-4 16,0 0 6-16,0 0-10 0,0 0 7 0,6-5-2 15,-6 5-7-15,0 0 3 0,0 0 2 0,0 0 3 16,0 0 1-16,0 0-6 0,0 0 0 15,0 0 0-15,0 0 3 0,0 0-2 0,0 0 3 16,0 0-4-16,0 0-5 0,0 0 6 0,0 0 1 16,0 0-3-16,0 0 1 0,0 0-2 0,0 0 4 15,0 0-4-15,0 0 5 0,0 0-6 0,0 0 4 16,0 0-1-16,0 0 4 0,0 0-2 0,0 0-4 16,0 0 3-16,0 0 0 0,0 0 0 0,0 0-1 15,0 0 3-15,0 0-4 0,0 0 2 0,0 0 0 16,0 0 3-16,0 0-4 0,0 0 0 0,0 0 1 15,0 0-2-15,0 0-1 0,0 0-1 0,0 0 4 16,0 0 3-16,0 0-2 0,0 0 3 0,0 0-8 16,0 0 2-16,0 0 1 0,0 0 3 0,0 0-1 15,0 0-7-15,0 0 6 0,0 0-1 0,0 0-3 16,0 0 4-16,0 0 1 0,0 0-1 0,0 0 1 16,0 0-3-16,0 0 2 0,0 0-4 0,0 0 5 15,0 0-4-15,0 0-1 0,0 0-1 0,0 0 0 16,0 0 8-16,0 0-5 0,0 0 1 15,0 0-3-15,0 0 0 0,0 0 6 0,0 0-7 16,0 0 1-16,0 0-2 0,0 0 4 0,0 0-1 0,0 0 3 16,0 0-2-16,0 0 2 0,0 0 1 0,0 0-3 15,0 0 2-15,0 0 0 0,0 0-3 0,0 0 0 16,0 0 1-16,0 0 1 0,0 0-2 0,0 0-3 16,0 0 2-16,0 0 2 0,0 0-3 15,0 0 4-15,0 0-1 0,0 0 2 0,0 0-3 16,0 0 0-16,0 0 3 0,0 0-4 0,0 0 5 15,0 0 1-15,0 0-4 0,0 0-4 0,0 0 0 16,0 0 8-16,0 0-6 0,0 0 3 0,0 0-5 16,0 0 4-16,0 0 0 0,0 0 1 0,0 0-1 15,0 0 3-15,0 0-6 0,0 0 5 0,0 0-1 16,0 0 2-16,0 0-2 0,0 0-1 0,0 0 2 16,0 0-4-16,0 0 2 0,0 0-2 0,0 0 3 15,0 0-3-15,0 0 2 0,0 0 0 0,0 0-2 16,0 0 3-16,0 0-2 0,0 0 0 0,0 0-2 15,0 0 3-15,0 0-4 0,0 0 9 0,0 0-7 16,0 0 0-16,0 0-4 0,0 0 3 0,0 0 3 16,0 0-8-16,0 0 6 0,0 0 0 0,0 0-3 15,0 0-2-15,0 0-1 0,0 0-14 0,0 0-2 16,0 0 7-16,0 0 0 0,0 0 1 0,0 0 0 16,0 0 1-16,0 0 1 0,0 0-5 15,0 0-9-15,0 0 2 0,0 0-1 0,0 0 1 16,0 0-14-16,0 0-5 0,0 0-12 0,0 0-10 0,0 0-14 15,0 0-13-15,0 0-17 0,0 0-24 16,0 0-24-16,0 0-34 0,0 0-34 0,0 0-48 0,0 0-59 16,0 0-93-16,0 0-265 0,0 0-749 15,0 0 331-15</inkml:trace>
  <inkml:trace contextRef="#ctx0" brushRef="#br0" timeOffset="17543.905">6700 743 129 0,'0'0'147'16,"0"0"-9"-16,0 0-11 0,0 0-12 0,0 0-15 16,0 0-6-16,0 0-9 0,0 0 29 0,0 0-3 15,0 0 3-15,0 0-6 0,0 0-5 0,-8 27 0 16,7-21-4-16,0 1 3 0,-1 1 0 0,0 0-6 16,0 1-4-16,0 3-7 0,1-4-8 0,-1 2 2 15,0 1-9-15,-1 1-7 0,-1 0-1 0,4-3-8 16,-2 0-5-16,2 3-5 0,0-5-6 15,0 3 1-15,0-1-2 0,-1 1-6 0,1-1-3 16,1-3-4-16,1 3 0 0,0-2-2 0,-2-7-5 16,4 12 0-16,-1-6-3 0,1 1-4 0,1-1 5 15,-2-2-6-15,-3-4 3 0,8 7 0 0,-3-5-3 16,-5-2 3-16,10 3 0 0,-10-3-2 0,10 2 0 16,-10-2 0-16,11 2 2 0,-11-2 1 0,11-2 2 15,-11 2-1-15,9-3 2 0,-5-1 4 0,-4 4-3 16,7-8 0-16,-3 5 1 0,-4 3-8 0,5-9 4 15,-3 4-1-15,-2 5 1 0,2-10-2 0,-2 10-1 16,0-8-1-16,0 8-1 0,0 0 0 0,0 0-2 16,-4-14 1-16,4 14-4 0,-6-7-2 0,6 7 4 15,-8-2-3-15,8 2-10 0,-9-3-9 0,9 3-11 16,-10 0-15-16,10 0-7 0,0 0-8 0,-13 2-8 16,13-2-8-16,-8 3-16 0,8-3-16 0,0 0-16 15,-9 7-17-15,9-7-21 0,-6 4-23 16,6-4-188-16,0 0-400 0,0 0 176 0</inkml:trace>
  <inkml:trace contextRef="#ctx0" brushRef="#br0" timeOffset="18092.015">6945 770 5 0,'0'0'249'0,"0"0"-30"0,0 0-17 0,0 0-21 16,0 0-16-16,0 0-15 0,0 0-18 0,0 0-6 16,0 0-11-16,0 0-11 0,0 0-6 0,0 0-13 15,-5 28-7-15,4-22-4 0,0 1-11 0,1-7-7 16,-2 15-3-16,2-8-6 0,-2-1-6 0,2-6-1 15,-1 13-1-15,0-7-5 0,1-6-6 0,-1 9-4 16,1-9 0-16,-1 9-7 0,1-9 0 0,0 0 0 16,0 0-3-16,3 9-2 0,-3-9 0 15,0 0 1-15,0 0 0 0,4 5-4 0,-4-5 0 16,0 0-1-16,9 1-3 0,-9-1 4 0,0 0 0 16,0 0-1-16,15-8-3 0,-9 6 1 0,-6 2-2 15,9-4 0-15,-9 4 0 0,10-2-6 0,-10 2 3 0,8-3-1 16,-8 3 1-16,10-2 1 0,-10 2-4 15,9 0 1-15,-9 0 2 0,8 3 5 0,-8-3 4 16,9 3 2-16,-9-3-4 0,9 7 5 0,-4-3 2 16,-2 1-4-16,-3-5 4 0,9 11 4 0,-6-7-2 15,0 2 2-15,0 1 2 0,-3-7-3 0,3 9 0 16,-1-3 3-16,-2-6 5 0,0 9 1 0,0-9-2 16,1 11 1-16,-1-11-13 0,-4 8 14 0,4-8 0 15,-6 7-5-15,2-2-5 0,-2-1 1 16,6-4-5-16,-9 7 1 0,5-5-17 0,4-2-25 15,0 0-29-15,-16 4-35 0,16-4-29 0,-10 2-56 16,10-2-68-16,0 0-152 0,-19-6-431 0,19 6 191 16</inkml:trace>
  <inkml:trace contextRef="#ctx0" brushRef="#br0" timeOffset="19278.713">6991 763 174 0,'0'0'208'0,"0"0"-22"0,0 0-11 0,0 0-17 15,0 0 2-15,0 0-4 0,0 0-10 0,15-1-15 16,-15 1-3-16,0 0-5 0,16 0-5 15,-16 0-3-15,13 1-6 0,-5-2-14 0,1 0-6 0,-9 1-4 16,18 0-1-16,-9 0-10 0,1-2-5 16,-2 2-3-16,0 0-10 0,1 0-3 0,-2-2-6 15,-7 2-2-15,16 2-6 0,-16-2-1 0,10-2-4 16,-5 2 1-16,-5 0-2 0,0 0 2 0,14 0 9 16,-14 0-6-16,0 0 0 0,9 2 3 0,-9-2-13 15,0 0 17-15,0 0 8 0,0 0-11 0,0 0 5 16,0 0-2-16,8 1 5 0,-8-1-4 0,0 0-3 15,0 0 4-15,0 0 1 0,0 0-1 0,0 0 5 16,0 0-2-16,0 0-5 0,0 0 3 0,0 0-6 16,0 0 10-16,0 0-5 0,0 0 3 0,0 0-3 15,0 0 16-15,0 0-12 0,0 0 1 0,0 0-1 16,0 0 4-16,0 0 1 0,0 0-7 0,0 0-2 16,0 0 4-16,0 0 2 0,0 0 1 0,0 0 1 15,0 0 0-15,0 0-4 0,0 0 5 0,0 0 5 16,0 0 2-16,0 0-1 0,0 0-1 0,0 0-1 15,0 0-7-15,0 0 9 0,0 0 0 0,0 0 2 16,0 0-2-16,0 0 1 0,0 0-2 0,0 0 4 16,0 0-9-16,0 0-1 0,0 0-3 15,0 0-4-15,0 0-3 0,0 0-2 0,0 0-1 16,0 0-2-16,0 0-5 0,0 0-6 0,0 0-12 0,0 0 8 16,0 0 1-16,7-6-2 0,-7 6-3 15,0 0-7-15,0 0 1 0,0 0 1 0,0 0-5 0,0 0-3 16,0 0 0-16,0 0-3 0,0 0-2 15,0 0 4-15,0 0-3 0,0 0 2 0,0 0-2 16,0 0 0-16,0 0 2 0,6-4-5 0,-6 4 3 16,0 0 1-16,0 0 2 0,0 0-3 0,0 0 1 15,0 0-9-15,0 0 7 0,0 0-4 0,0 0 4 16,0 0-3-16,0 0 0 0,0 0 3 0,0 0-3 16,0 0 3-16,0 0-3 0,0 0 1 0,0 0 0 15,0 0-1-15,0 0 0 0,0 0 5 0,0 0-8 16,0 0 2-16,0 0 5 0,0 0-3 0,0 0-1 15,0 0-6-15,0 0 6 0,0 0 2 0,0 0-1 16,0 0-1-16,0 0 0 0,0 0 0 0,0 0 0 16,0 0 3-16,0 0-3 0,0 0 5 0,0 0-5 15,0 0-2-15,0 0 0 0,0 0-2 0,0 0 7 16,0 0-3-16,0 0 0 0,0 0-1 0,0 0 2 16,0 0 0-16,0 0-2 0,0 0-3 15,0 0 2-15,0 0 0 0,0 0 0 0,0 0 0 0,0 0 2 16,0 0-1-16,0 0 0 0,0 0 1 15,0 0-1-15,0 0-1 0,0 0-1 0,0 0-3 16,0 0 2-16,0 0 5 0,0 0-3 0,0 0 1 16,0 0-3-16,0 0 1 0,0 0-2 0,0 0-2 0,0 0 2 15,0 0-1-15,0 0 0 0,0 0-2 0,0 0-1 16,0 0-1-16,0 0-3 0,0 0 2 16,0 0 0-16,0 0 0 0,0 0 5 0,0 0-1 15,0 0-5-15,0 0 2 0,0 0-1 0,0 0 5 16,0 0-1-16,0 0 1 0,0 0 1 0,0 0-1 15,0 0 1-15,0 0-1 0,0 0-1 0,0 0 4 16,0 0-2-16,0 0 0 0,0 0 0 0,0 0 0 16,0 0 0-16,0 0 3 0,0 0-5 0,0 0 6 15,0 0-2-15,0 0 1 0,0 0-1 0,0 0 0 16,0 0-3-16,0 0 4 0,0 0 0 0,0 0 3 16,0 0-4-16,0 0 4 0,0 0-6 0,0 0 1 15,0 0 1-15,0 0-1 0,0 0 2 0,0 0 2 16,0 0 0-16,0 0 0 0,0 0 0 0,0 0-6 15,0 0 5-15,0 0 0 0,0 0-29 0,0 0-1 16,0 0-1-16,0 0 4 0,0 0 5 0,0 0-12 16,0 0-15-16,0 0-1 0,0 0-12 15,0 0-7-15,0 0-7 0,0 0-24 0,0 0-10 16,0 0-24-16,0 0-21 0,0 0-32 0,0 0-35 16,0 0-29-16,0 0-19 0,0 0-33 0,0 0-69 15,0 0-224-15,0 0-647 0,0 0 286 0</inkml:trace>
  <inkml:trace contextRef="#ctx0" brushRef="#br0" timeOffset="20120.018">7679 770 199 0,'0'0'189'0,"0"0"-14"15,0 0-6-15,0 0-14 0,0-7-8 0,0 7-6 16,0 0-4-16,0 0-7 0,0 0-9 15,0 0-10-15,0 0-4 0,0 0-4 0,0 0-6 16,0 0-9-16,0 0-6 0,0 0-14 0,0 0-5 16,0 0-5-16,0 0-9 0,0 0-3 0,0 0-4 15,0 0-2-15,0 0-1 0,0 0-5 0,-3 29-5 16,3-22 24-16,0 2 6 0,0 0-4 0,0 0-8 16,0 1 0-16,0-1-9 0,1 1 0 0,-2 0-1 15,1-1-5-15,0 0-1 0,0 0-7 0,0 0-3 16,0 0 4-16,0-9-6 0,-2 16-2 0,1-10-4 15,1-6 0-15,0 13 4 0,0-13-6 0,1 8 1 16,-1-8-5-16,-1 8 0 0,1-8-1 16,0 0 1-16,0 9-2 0,0-9-14 0,0 0-41 0,0 0-34 15,0 0-37-15,0 0-43 0,0 0-70 0,0 0-199 16,0 0-470-16,0 0 208 0</inkml:trace>
  <inkml:trace contextRef="#ctx0" brushRef="#br0" timeOffset="20540.063">7866 781 79 0,'0'0'222'0,"0"0"-23"0,0 0-21 16,0 0-17-16,0 0-15 0,0 0-8 0,0 0-2 15,0 0-5-15,0 0-12 0,-14 22-6 0,11-15-8 16,-1 0-8-16,2 1-1 0,0 0-13 0,-1 0-1 16,0 0-10-16,2 2-5 0,-2-2-6 15,3 1-5-15,-2-2-3 0,2-7-4 0,2 16-6 16,-2-8-6-16,3-3-6 0,-1 3 2 0,3-2-3 0,-1 0-5 16,0-1 4-16,2 0-9 0,-2-1 8 0,3 0-5 15,0 0 5-15,1-1 3 0,-1-2 1 16,2 2 4-16,-2-3-3 0,-7 0 8 0,17-2 6 15,-10 1-8-15,1-3 6 0,1 2 0 0,-4-2 1 16,2 1-4-16,1-2 3 0,-3 1-6 0,-1-3-5 16,2 2 1-16,-3-2-2 0,-2-2-10 0,1 2 6 15,-2-2-8-15,0 0-4 0,-3 1-1 0,3 8 1 16,-3-17-10-16,2 8-12 0,-4-1-8 0,3 3-15 16,-4-2-20-16,2 2-18 0,-2 1-21 0,0-1-27 15,1 2-34-15,1-3-56 0,-2 3-265 16,-1 1-507-16,3-1 225 0</inkml:trace>
  <inkml:trace contextRef="#ctx0" brushRef="#br0" timeOffset="22908.525">8490 808 132 0,'5'-1'168'0,"-5"1"-9"0,0 0 7 0,3-6-8 16,-3 6-4-16,5-3-3 0,-5 3-7 0,0 0 29 15,0 0-16-15,2-11-4 0,-2 11-15 0,0 0 0 16,0 0-17-16,1-9-9 0,-1 9-7 15,0-6-12-15,0 6-1 0,0 0-16 0,0 0-6 16,0 0-2-16,-3-12-12 0,3 12-4 0,-5-6-10 16,5 6 5-16,0 0-11 0,-10-5-6 0,10 5 0 15,-8-2-8-15,2 2 4 0,6 0-3 0,0 0-7 16,-14 2 1-16,14-2-2 0,-10 3-8 0,10-3 5 16,-8 5-1-16,4-2-6 0,4-3-8 0,-9 7 9 15,7-4-2-15,2-3 0 0,-5 8-1 0,5-8-4 16,-3 9 2-16,3-4-3 0,0-5 5 0,0 0-2 15,3 16-2-15,-1-10-1 0,1-1 5 0,1 1-3 16,-1 1-7-16,3-1 13 0,-3-1-4 0,3 2-3 16,1-2 6-16,-3 3 0 0,2-1-6 0,-1 0 2 15,0-1 0-15,0 1-2 0,0-1 1 0,0 1 2 16,-1 0-11-16,-1-3 10 0,-3-4 2 16,4 10-2-16,-1-5 5 0,-3-5-1 0,1 11 0 15,-1-11 4-15,-1 8-9 0,1-8 2 0,-5 10 4 16,2-6-6-16,3-4-4 0,-10 7 14 0,4-4-8 15,1 0 2-15,-4 0-1 0,9-3 0 0,-11 4 3 16,4-4-5-16,7 0-1 0,-9 3 3 0,9-3-5 0,-11-3 3 16,11 3-8-16,0 0 10 0,-10-3-3 15,10 3 5-15,-7-3-5 0,7 3 1 0,0 0 0 16,0 0-1-16,0 0 1 0,0-12-4 0,0 12 0 16,7-11 3-16,-4 6-4 0,2 0 3 0,1-1-1 15,0 1 3-15,0 0-3 0,-1-2 1 0,2 0 3 16,3-3-2-16,-4 3-1 0,1 1 1 0,-1-1-1 15,-1 0 0-15,5-3 0 0,-6 3 2 0,2 0-5 16,-2 0 1-16,0 1 7 0,-1-1-2 0,0 3 3 16,-2-1-2-16,-1 5-6 0,3-9 3 0,-3 9-1 15,-1-9-1-15,1 9-2 0,-3-7-14 16,3 7-6-16,-7-6-17 0,7 6-9 0,-8-3-14 0,8 3-9 16,-9-2-19-16,9 2-17 0,0 0-21 0,-13-1-29 15,13 1-35-15,0 0-188 0,-14 3-413 0,14-3 182 16</inkml:trace>
  <inkml:trace contextRef="#ctx0" brushRef="#br0" timeOffset="23620.07">8802 776 84 0,'0'0'225'16,"2"-6"-14"-16,-2 6-13 0,0 0-20 0,0 0-7 0,0 0-8 16,0 0-17-16,-8-13-12 0,8 13-10 0,-5-5-16 15,5 5-10-15,-7-2-10 0,7 2-7 0,0 0-13 16,-10-5-3-16,10 5-8 0,-10-1-8 15,10 1-4-15,-10-2-7 0,10 2-1 0,-11 2-4 16,11-2-7-16,-13 4-1 0,8-2-5 0,-1 0-1 16,6-2-1-16,-9 5-2 0,4-1-2 0,5-4-2 15,-8 7-1-15,4-1-7 0,4-6 1 0,-7 9 2 16,4-5 1-16,3-4-2 0,-3 11-4 0,3-11 0 16,0 10 4-16,0-10-5 0,0 13 1 0,1-7 2 15,3 1-5-15,-1-2 5 0,2 3-1 0,-2-3-5 16,3-2 0-16,-2 5 2 0,2-2 1 0,-1 1-1 15,1-2 7-15,0 2-11 0,0-1 4 0,-1 1 0 16,0-1 1-16,1-3-4 0,-1 4 5 0,-1-1 1 16,0 1 0-16,1-2 3 0,-2-1-5 15,-3-4 3-15,3 9-1 0,0-3 3 0,-3-6-6 16,0 0 4-16,-2 11 3 0,2-11-2 0,-4 9 1 0,4-9-7 16,-7 5 3-16,4 0 6 0,3-5-11 0,-11 7 7 15,6-6-6-15,5-1 3 0,-11 3 1 0,5-1 2 16,6-2-5-16,-10 2 3 0,10-2-4 0,-10 2 0 15,10-2-3-15,0 0-1 0,-12-3 1 0,12 3-3 16,-7-6 0-16,7 6-1 0,-3-6-9 0,3 6 9 16,0 0 2-16,1-16-8 0,-1 16 6 15,5-12 1-15,-3 5-4 0,5-2 4 0,-4 1 2 16,3-3-2-16,0 0-1 0,1 0 6 0,-2 4-2 16,-1-4-5-16,0 5 8 0,2-2-1 0,0-2 6 15,-3 3 6-15,1-3 2 0,1 4 5 0,-2-2-3 16,1 1 4-16,-2 2 4 0,-2 5 0 0,3-13-1 15,-1 8-4-15,-2 5-2 0,0-10-4 0,0 10 2 16,0 0-5-16,-4-12-15 0,4 12-16 0,-6-4-15 16,6 4-15-16,-10-5-15 0,10 5-18 0,0 0-32 15,-18-1-40-15,12 1-51 0,6 0-111 0,-14 1-347 16,7 0 153-16</inkml:trace>
  <inkml:trace contextRef="#ctx0" brushRef="#br0" timeOffset="24266.744">9054 798 135 0,'0'0'175'16,"0"0"-19"-16,0 0-5 0,0 0-7 0,0 0-16 15,0 0-8-15,0 0-12 0,24-8-11 0,-17 7-10 16,-7 1-6-16,16-2-4 0,-6 0-9 0,-1 1-13 15,-1 1 1-15,-8 0-11 0,15-1-2 0,-7 1-1 16,-8 0-5-16,10-1-4 0,-10 1-11 0,10-2 7 16,-10 2-1-16,8-1 10 0,-8 1 0 15,0 0 4-15,8-2-1 0,-8 2 0 0,0 0 1 16,7-3 2-16,-7 3 4 0,0 0 7 0,0 0 3 16,0 0-2-16,0 0 4 0,0 0-5 0,0 0 11 15,0 0 1-15,0 0 2 0,0 0-5 0,0 0 7 16,0 0-5-16,0 0 0 0,0 0-9 0,0 0-5 15,0 0-6-15,0 0-6 0,0 0-2 0,0 0-4 16,0 0-5-16,0 0-7 0,0 0 1 0,0 0-13 16,0 0 9-16,0 0-2 0,3 12-2 0,-3-4 0 15,2-1-3-15,-2 2 2 0,0 0-3 0,1 4 1 16,0-2 2-16,0 1-4 0,1 3 12 0,-2-2 7 16,2-1 7-16,-2 1 4 0,0 0-6 0,0-2 1 15,1 2 0-15,-1-4-14 0,0 2 10 0,2 0-4 16,-1-2-5-16,-1-9 5 0,0 15 0 0,0-15-13 15,1 10 4-15,-1-10-16 0,1 9 11 0,-1-9 2 16,0 0 0-16,0 0-5 0,0 0-5 0,0 13 7 16,0-13-6-16,0 0 2 0,0 0-1 15,0 0 1-15,0 0 3 0,0 0-6 0,0 0-39 16,0 0-49-16,0 0-45 0,0 0-48 0,0 0-51 16,0 0-89-16,0 0-196 0,0 0-552 0,0 0 244 15</inkml:trace>
  <inkml:trace contextRef="#ctx0" brushRef="#br0" timeOffset="24952.055">9450 863 118 0,'3'-2'248'0,"4"-1"-16"16,-7 3-8-16,3-6-7 0,-3 6-11 0,6-7-13 16,-2 1-9-16,-4 6-16 0,4-7-8 0,-4 7-9 15,2-9-8-15,-2 9-12 0,0-9-8 0,0 9-8 16,0-10-15-16,0 10-9 0,-2-9-6 0,2 9-5 16,-5-8-12-16,5 8-9 0,-6-8-3 15,2 5-6-15,4 3-8 0,-10-6-4 0,10 6-8 16,-9-2 3-16,9 2 0 0,-10-1-10 0,1 1-2 15,9 0-2-15,0 0-4 0,-16 1-1 0,11 1-1 16,5-2-4-16,-9 6-3 0,3-4 1 0,6-2 1 16,-7 6-7-16,4-1 4 0,3-5-3 0,-5 9 1 15,5-9 0-15,-5 10 3 0,4-2-3 0,1-8-3 16,1 12 1-16,0-5 1 0,1 0-4 0,-2-7 4 16,3 13-6-16,-1-7 2 0,0 3 4 0,3-2-4 15,-2 1 2-15,2-2 5 0,-1 0-7 0,2 2 5 16,-1-1-3-16,0 1 0 0,2-2 3 0,-4 2 2 15,1 0-5-15,1-2 3 0,-5-6 0 0,7 14-4 16,-2-8-2-16,0 1 10 0,0 0-9 16,-5-7 5-16,5 12-1 0,-5-12 3 0,0 8 1 15,0-8-3-15,0 0 2 0,-7 14-2 0,7-14-1 16,-10 8 5-16,10-8-10 0,-10 5 14 0,4-1-7 16,6-4-5-16,-13 4 6 0,13-4-5 0,-10 4-2 0,10-4 4 15,-7 2-3-15,7-2 2 0,0 0-1 0,0 0-4 16,0 0 4-16,0 0-4 0,-15-8-1 15,15 8-5-15,0 0 0 0,2-13 3 0,-2 13-6 16,4-12 7-16,-1 3-11 0,2-2-1 0,3 0 1 16,-4-1-2-16,4 0 6 0,-1 1 4 0,-2-1-5 15,1-3 8-15,-2 3-5 0,3 1 2 0,-4-1-3 16,2 3 6-16,2-1 0 0,-4 1-3 0,1 0 6 16,-1 2 0-16,0-1-2 0,-3 1 1 0,0 7 0 15,2-13 1-15,-2 13-5 0,-5-11 0 0,-2 6-21 16,7 5-26-16,-11-6-35 0,4 2-38 0,-5 3-59 15,3-2-87-15,-4 0-156 0,0 2-467 0,-1 1 207 16</inkml:trace>
  <inkml:trace contextRef="#ctx0" brushRef="#br0" timeOffset="28786.714">1502 512 30 0,'0'0'122'0,"0"0"-10"0,0 0-5 15,0 0-8-15,0 0-1 0,0 0-7 0,0 0-8 16,0 0 0-16,0 0-15 0,0 0-3 0,0 0 0 16,0 0-7-16,0 0-9 0,0 0-3 0,0 0-2 15,0 0-9-15,0 0 0 0,0 0 4 0,0 0-14 16,0 0-1-16,0 0-5 0,0 0 1 0,0 0-4 16,0 0 3-16,0 0-2 0,0 0-14 0,0 0 11 15,24 37 3-15,-24-37-2 0,3 22 18 16,-3-22-1-16,5 22 1 0,-5-22-4 0,6 27-3 15,-6-27-3-15,8 24 2 0,-3-10-5 0,-1 0-4 16,2 0 4-16,-2 5-1 0,0-1-3 0,0-5-2 16,1 5 6-16,-1-3 9 0,0-1-2 0,-1 1-2 15,1-2-1-15,-1-1-5 0,1 1 2 0,-3-1-6 16,1-2-1-16,1-2 4 0,-2 1 14 0,0-1 1 16,1 1-5-16,1 0-1 0,-2-3-4 0,0 1 6 15,1 2-7-15,-2-9-8 0,3 11 3 0,-2-4 2 16,-1-7-6-16,2 11-3 0,-1-5-1 0,-1-6-2 15,3 7-1-15,-3-7 3 0,1 7-2 0,-1-7-3 16,3 6 2-16,-3-6-1 0,0 0-1 0,3 9-4 16,-3-9-1-16,1 5 7 0,-1-5-1 0,0 0-3 15,0 0 2-15,3 9 0 0,-3-9-5 0,0 0 4 16,1 7 1-16,-1-7 3 0,0 0-8 0,0 0 2 16,2 8 6-16,-2-8-7 0,0 0-1 0,0 0 5 15,1 6-1-15,-1-6-3 0,0 0 1 0,0 0 2 16,0 0-3-16,0 0-2 0,0 0 1 15,3 7 6-15,-3-7-7 0,0 0-1 0,0 0 1 16,0 0 5-16,0 0-2 0,0 0-6 0,0 0 3 16,0 0 2-16,0 0-4 0,0 0-1 0,0 0 6 15,0 0 1-15,0 0-2 0,10 1-1 0,-10-1-1 16,0 0 3-16,0 0 0 0,0 0-2 0,15-2 1 16,-15 2 2-16,0 0-2 0,22-2 0 0,-13 0-1 15,-9 2 2-15,19-1 2 0,-5 0-6 0,-3 0 5 16,2 1-4-16,4-2 2 0,-3 2 0 0,0 0-2 15,0 0 2-15,0 0 0 0,1 2 1 16,0-2 0-16,0-2 1 0,1 4-4 0,-1-1 4 16,2 0-3-16,-2 0 4 0,2-1-3 0,0 2-1 15,3 0 1-15,-5-1 0 0,1 0 1 0,-2 1-1 16,0-2 1-16,0 1 3 0,0 2-4 0,0-3-3 16,-1 3 6-16,-2-3 2 0,3 2-5 0,-4 0-3 15,0-1 6-15,-10-1-3 0,21 2 0 0,-11 1 0 16,3 0-3-16,-3-1 5 0,0-1 1 0,-10-1-2 15,18 3-1-15,-10-2 5 0,2 2-9 0,1-1 4 16,-1-2 1-16,1 1 0 0,2 2 3 0,-13-3-6 16,21 2 2-16,-12-1-5 0,3 0 2 0,3-1 6 15,-6 2-3-15,7-1-4 0,-4 1 2 0,3-1 5 16,-3 0-1-16,4-1-5 0,-2 0 4 0,-3 1 2 16,3 2-1-16,1-2-4 0,1-1 9 0,-1 0-6 15,1 0-1-15,-1 0 4 0,0 2-2 0,1-2-2 16,-1 1-1-16,1-1 6 0,-2 1-6 15,1-1 1-15,-1 0-1 0,0 2 1 0,-1-1 2 16,0-1-2-16,1 0-3 0,0 0 7 0,-1 3-4 16,0-5-3-16,-3 4 1 0,4-2 4 0,-1 1 1 15,0 0-4-15,-3-1-1 0,3 0 3 0,-3 2 1 16,0-1 0-16,4 1-4 0,-5-2 3 0,-9 0 2 16,24 2-2-16,-14-1-3 0,3-1 5 0,0 2-1 15,-13-2-1-15,24 2 0 0,-14 0-2 0,-10-2 4 16,23 1 1-16,-12 1-2 0,-11-2-3 15,22 1 0-15,-10-1 5 0,-1 2-3 0,2-1-3 0,-13-1 0 16,19-2 4-16,-7 6-2 0,-12-4 1 0,24 3 1 16,-12 0 0-16,-12-3-3 0,18 0 1 15,-18 0-1-15,23-1 4 0,-12 2 0 0,2-2-8 16,-3 3 0-16,0-2 6 0,2 3 1 0,-2-2-5 16,2 2 6-16,-1-3-1 0,-1 0-5 0,-10 0 3 15,21 2 3-15,-7-2-4 0,-5-2-1 0,1 4 5 16,-10-2-1-16,20 1-4 0,-10-1 1 0,0 1 2 15,-10-1 1-15,20 2-1 0,-9 0 1 0,0-2-6 16,2 0 4-16,-13 0 2 0,24 0-2 0,-14 0-4 16,1 1 5-16,-11-1 4 0,20 0-7 0,-8-1 1 15,-12 1 3-15,23 0 1 0,-9 0-3 0,-14 0-2 16,20 1 3-16,-8-1-1 0,2 0 1 0,-14 0 2 16,27 3 0-16,-16-3-3 0,3 1 4 0,-14-1-4 15,26 2 0-15,-12-2 0 0,-1 1 2 0,2-1-1 16,-2 1-2-16,1 0 4 0,3-2 0 0,0 0-4 15,-1 0 0-15,0 1 0 0,1 0 4 16,0 0 1-16,-3-2-5 0,3 4 4 0,0-2 0 0,4 1-1 16,0-1-4-16,0-1 5 0,0 1-2 15,-4 0-5-15,6 0 4 0,-2 0 5 0,0-2-3 16,0 1-3-16,-5 1 1 0,6-1-1 0,-6 1 3 16,5 1 2-16,1-4-4 0,-2 3-2 0,-5 0 3 15,7 0 0-15,0 0 1 0,-1 0-3 0,0-1 0 16,-4 1-2-16,4-2 5 0,-5 1 0 0,6 4-3 15,0-7-3-15,-7 0 1 0,7 4 5 0,-1 2 0 16,-5-4-4-16,5 1 4 0,-1 2-1 0,-3-2-2 16,-2 2 3-16,2 1 0 0,4-2-3 0,-5 0 4 15,4 0 0-15,-5 0-3 0,7-3 0 16,-2 3 2-16,-4 0 1 0,0 1-1 0,0-1 2 16,0 0-9-16,5 2 10 0,-7-2-2 0,1 0-6 15,0 1 3-15,2 1 1 0,-2-2-3 0,5 3 4 16,-5-3 4-16,1 1-8 0,0-2 2 0,-2 2 0 15,0-1 1-15,-14 0-2 0,30 0 4 0,-14 0-8 16,0 0 1-16,0 0 8 0,5 0-4 0,-5 0 0 0,0 0-3 16,0 0 3-16,5 0 0 0,-5 2 0 15,0-2-1-15,-1 1 2 0,6-1 4 0,-4 0-5 16,3 1-2-16,-2 1 5 0,1-2-1 0,2-3-2 16,-1 6 3-16,-4-3-4 0,0 0 0 0,0 1 1 15,0-2 4-15,0 3-3 0,4 1 3 0,-4-3-3 16,0-1 2-16,0 2 0 0,5-2 22 0,-5 3 3 15,5-2-3-15,0-2-4 0,-1 2-1 0,-4 1-1 16,-1-3-3-16,1 0-1 0,6 2-1 0,-1 3 3 16,0-2-4-16,3-1-6 0,-3 0 4 0,1 1 0 15,-6-1-7-15,8-2 0 0,-3 3 6 16,0 1-3-16,0-5-3 0,0 3-2 0,1-1 4 16,-1 1-2-16,-2 1 0 0,3-2-4 0,-3-1 2 15,-2 2 2-15,3 0 2 0,-5 1-4 0,1-2 1 16,-1 2-3-16,1-2 3 0,1 2-2 0,-2 1 1 15,2-1-2-15,-1-1-3 0,3 1 3 0,-3 0 6 16,-1-1-8-16,1-1 1 0,-1 2 1 0,1 1 1 16,-1-1 1-16,1-1-1 0,-1 1 1 0,2 1 0 15,-1-1-2-15,-1-1-1 0,3 2 3 0,-3-2 0 16,-1-2-3-16,1 4 4 0,-1-2-5 0,2 0 0 16,-1 2 4-16,2-2 1 0,4 1-5 0,-5-1 5 15,0 0-2-15,0 1-1 0,5 0 3 16,-7 0-3-16,2-2-1 0,-2 1 1 0,1 0 1 15,2 0 2-15,-1 1 0 0,0-2-3 0,-1-1-4 16,1 2 5-16,4 0-1 0,-4-2-1 0,-1 3-1 16,1 0 3-16,-2-2-2 0,1 2-2 0,1 0 6 15,4-1-4-15,-6 0 3 0,2-1 0 0,1 1-4 16,-1-1 7-16,0 2-6 0,6-1 2 0,-6 0-4 16,5-1 4-16,-6 0 1 0,1 1 0 0,0 1 0 15,5-1-3-15,-7-1-1 0,1 3 4 0,2-1-2 16,-1-2 0-16,5 2-1 0,-5 1 4 0,5-2-2 15,-6 0-1-15,1 1-2 0,1-1 2 16,3 0 1-16,-4 1 1 0,0-1-3 0,1 0-1 0,4 1 4 16,-6-2 0-16,3 2-5 0,1-1 4 15,-3 1-2-15,1-1 2 0,-2 1-1 0,2-1 0 16,-1 2 3-16,5-1-3 0,-6-1 0 0,-1-2-2 16,2 1 2-16,-1 1 1 0,1 0-2 0,1-1-1 15,4 2 3-15,-4-1-1 0,-2 0 0 0,6 2 3 0,-5-3-6 16,-1 0 3-16,1 3 3 0,1-1-2 0,4 0-2 15,-6-2 3-15,1 2 0 0,1-1-2 16,4 1-3-16,-6 1 3 0,2-1 1 0,3 0 3 16,0-2-8-16,-3 2 5 0,-2 1-2 0,2 0 1 15,4-4 0-15,-4 2 2 0,4 0-5 0,-5 0 5 16,3 1 0-16,1 0 1 0,1-3 0 0,-5 3-3 16,3 0 0-16,-3-1-1 0,6-1 2 0,0 0 19 15,-7 1 2-15,6 0-5 0,0-3 3 0,-1 4-4 16,1 1 2-16,-5-4-5 0,1 1 2 15,2 1 1-15,2 0-3 0,-3 0-2 0,4-3-3 16,0 3 3-16,1 0-2 0,-8 0-3 0,6-2-1 16,-1 1 3-16,1 3-1 0,0-3-3 0,-1-1-1 15,-2 1 3-15,3 1-3 0,1 0 1 0,-6 0-3 16,6 0-2-16,-1 0 3 0,-6-1 0 0,8 1-3 16,-8 0-1-16,1 1 2 0,1 0 4 0,-2 0-3 15,2-2-1-15,3 3 2 0,-5-1 2 0,3-1-9 16,-3 3 9-16,2-2 0 0,4-1-4 0,-4 3 1 15,-1-2 0-15,0-2 0 0,5 3 1 0,-5-2-2 16,5 0-2-16,-5 1 4 0,6 0 2 0,-1-1-5 16,0 3 3-16,0-4-3 0,1 4 0 0,-2-2 2 15,2 1-1-15,-3-1 1 0,2 0-2 16,3 1 9-16,-1-1-10 0,-1 0 4 0,0 1 5 16,0-2-8-16,2 1 1 0,-1 2 1 0,-1-3-4 0,-5 0 4 15,5 2-2-15,0-2-1 0,-1 0 4 0,-5 0 32 16,4 1-4-16,1-1-6 0,0 3 2 0,0-2 0 15,-6-1-2-15,2 0-3 0,-2 0-2 16,1 0-2-16,-2 2-3 0,3-2 0 0,0 0 0 16,-2-2-3-16,0 4 0 0,-1-2 1 0,1 0-6 15,-15 0 2-15,20 0 0 0,-20 0-1 0,18-2-3 16,-18 2 5-16,10 0-4 0,-10 0 1 0,0 0-3 16,0 0 3-16,14-2-12 0,-14 2-43 0,0 0-47 15,0 0-61-15,0 0-76 0,0 0-268 0,0 0-543 16,0 0 240-16</inkml:trace>
  <inkml:trace contextRef="#ctx0" brushRef="#br0" timeOffset="32829.138">1580 501 45 0,'0'0'77'15,"0"0"-5"-15,0 0 6 0,0 0-6 0,0 0-14 16,0 0 9-16,0 0-3 0,0 0-11 0,0 0-1 16,0 0-1-16,0 0-14 0,0 0 7 0,0 0-4 15,0 0-8-15,0 0-1 0,0 0-1 0,0 0-3 16,0 0-8-16,0 0 7 0,0 0-7 16,0 0-1-16,0 0-6 0,0 0 9 0,0 0-11 15,0 0 2-15,0 0-2 0,0 0 2 0,0 0-1 16,0 0-3-16,0 0-2 0,0 0 3 0,0 0-8 15,0 0 7-15,0 0-3 0,0 0-1 0,0 0 0 16,0 0-1-16,0 0 0 0,0 0 2 0,0 0-6 16,0 0 0-16,0 0 1 0,0 0-3 0,0 0 9 15,0 0-3-15,0 0 3 0,0 0 2 0,52-3 2 16,-52 3 12-16,35 3-13 0,-35-3-11 0,42-3 7 16,-19 3-2-16,-23 0 6 0,46 0-6 15,-22-2 0-15,-24 2-1 0,51 0-5 0,-25 0 11 16,1 0 0-16,0-2-6 0,-27 2 17 0,56-1 2 15,-29-1-5-15,1 1 3 0,-1 0 1 0,-27 1-6 16,55-2-1-16,-30 2 0 0,2-1-1 0,-27 1 1 16,49-4-6-16,-26 4-2 0,-23 0 5 0,49 0 1 15,-28 0-5-15,-21 0 0 0,44-2 8 0,-44 2-11 16,39 2 3-16,-17-2 1 0,-22 0 1 0,44 0-4 16,-44 0-1-16,40 2 0 0,-17-2-5 0,-23 0 0 15,46 5 7-15,-22-5-3 0,-24 0-4 0,46 1 9 16,-22 0-7-16,-24-1 4 0,47 2-5 0,-23-2 4 15,-24 0 7-15,46-1-7 0,-22 1-3 0,-24 0 0 16,49 0 4-16,-24 0-4 0,-25 0 6 0,49 0 39 16,-25-2-4-16,-24 2-4 0,49 2-3 0,-24-3-3 15,-25 1-5-15,53 0-4 0,-26 1 1 0,-2 0-3 16,-25-1 1-16,53 3-7 0,-26-3 0 0,1 0-3 16,-1 2-1-16,-27-2 1 0,54 3 0 15,-25-3 0-15,-3 2-2 0,0-1-1 0,2 1-5 16,-1-1-1-16,-27-1 5 0,52 0-5 0,-25 4 1 15,-27-4 1-15,45 2 3 0,-20 1-5 0,-1-1 1 16,-24-2-1-16,48 1-4 0,-24 2 12 0,0 0-5 16,-24-3-2-16,49 2 3 0,-28-1-4 0,-21-1 1 15,48 4-1-15,-25-4 2 0,-23 0-7 0,45 6 8 16,-24-2-7-16,-21-4-1 0,41 7 3 0,-26-5 1 16,-15-2 1-16,42 9-2 0,-22-5 0 0,-20-4 3 15,42 5-3-15,-22-3 1 0,-20-2 3 0,38 3 0 16,-38-3-2-16,34 5 2 0,-13-2-4 15,-21-3 4-15,42 4-1 0,-42-4-5 0,31 5 4 16,-8-3-2-16,-23-2 1 0,38 3 3 0,-17 2-5 16,-21-5 2-16,37 6-1 0,-16-4-1 0,-21-2 0 15,43 4 2-15,-43-4-1 0,37 2 2 0,-15 1-4 16,-22-3 1-16,42 3 4 0,-22-3-2 0,-20 0 2 16,41 3 0-16,-20-2-4 0,-21-1 2 0,42 3 4 15,-42-3-6-15,36 1 0 0,-36-1 5 0,37 2 0 16,-37-2-8-16,33 1 5 0,-11 3 4 0,-22-4-7 15,42 1 1-15,-21 0 3 0,-21-1-6 0,37 0 3 16,-37 0 7-16,36 0-6 0,-36 0 3 0,37 2 2 16,-37-2-5-16,36 1 0 0,-36-1-4 0,39-3 8 15,-39 3 5-15,36 2-7 0,-36-2-3 0,33 1 0 16,-33-1 1-16,41 0-3 0,-41 0 3 0,30 0-3 16,-30 0 9-16,32-1-6 0,-32 1 0 0,37 0 4 15,-37 0-4-15,30-3-11 0,-30 3 7 0,31-3 6 16,-31 3 3-16,29 0-6 0,-29 0-6 0,30-3 9 15,-30 3 2-15,28 0-2 0,-28 0-1 16,29 0-4-16,-29 0 5 0,0 0 3 0,43-3-5 16,-43 3-1-16,28-4 2 0,-28 4 0 0,27 0 2 15,-27 0-2-15,0 0 1 0,35-4-2 0,-35 4 2 16,25 0 0-16,-25 0-3 0,0 0 1 0,30-3 5 16,-30 3 4-16,0 0-6 0,33-1-5 0,-33 1-1 15,0 0 8-15,36 1-4 0,-36-1-2 0,0 0 2 16,31 0-1-16,-31 0-4 0,0 0 4 15,32-1 3-15,-32 1-3 0,0 0 2 0,31 0 2 16,-31 0-5-16,0 0 4 0,34-1-2 0,-34 1 1 16,0 0-5-16,35 0 11 0,-35 0-7 0,0 0-4 15,28-1 6-15,-28 1 0 0,0 0-8 0,31 2 4 16,-31-2-1-16,0 0 7 0,31-1-2 0,-31 1 5 16,30 0-13-16,-30 0 11 0,29 2-4 0,-29-2 3 15,30-2-8-15,-30 2 6 0,37-1 6 0,-37 1 21 16,31-1-7-16,-31 1 5 0,36-1-6 0,-36 1-1 15,37-3-4-15,-15 1 0 0,-22 2-2 0,37-2-1 16,-37 2 1-16,38 0-7 0,-38 0 4 0,32 0-1 16,-32 0-2-16,36-2-1 0,-36 2 4 0,42-2-1 15,-42 2-4-15,38-2-3 0,-17 4 2 0,-21-2-1 16,38-1-2-16,-38 1 3 0,45-2-1 0,-24 2 1 16,-21 0-3-16,44 0 3 0,-23-2-3 0,-21 2 0 15,39-3 0-15,-16 3 1 0,-23 0-3 0,43-2-2 16,-43 2 2-16,39 0 3 0,-17 0-1 0,-22 0-3 15,45-3 4-15,-45 3 3 0,38-1-3 16,-16 0 0-16,-22 1-1 0,44 0-1 0,-21 0 3 16,-23 0-1-16,45-4-1 0,-22 4 0 0,-23 0 0 15,46-3-2-15,-24 3-1 0,-22 0 3 0,44 0 6 16,-21 0-7-16,-23 0-4 0,44-5 2 0,-22 5-3 16,-22 0 4-16,41 0 5 0,-41 0-8 0,38 0 2 15,-38 0 3-15,42 2-1 0,-22-2-3 0,-20 0-1 16,38 0 2-16,-38 0 1 0,42-2-1 0,-42 2 6 15,37 0-6-15,-37 0 1 0,43-2-2 0,-20 0 4 16,-23 2-2-16,43 2 7 0,-22-2-8 0,-21 0 2 16,44-1 0-16,-21 0-5 0,-23 1 4 0,45-1 2 15,-24 1-4-15,-21 0 1 0,46 1 2 0,-23-4-5 16,-23 3 4-16,45 2 3 0,-23-4-3 16,-22 2-2-16,47-4 4 0,-23 4-5 0,-24 0 2 15,49 1 1-15,-25 0-1 0,-24-1-1 0,45-1 3 0,-21 0 0 16,-24 1-5-16,45-2 6 0,-21 3 0 15,-24-1 2-15,45 1-4 0,-22-1 4 0,-23 0-1 0,43-3-2 16,-43 3 4-16,43 1 7 0,-22-2-7 16,-21 1 0-16,43 1 3 0,-43-1-3 0,37-1 1 15,-16 1-1-15,-21 0 2 0,38 2-3 0,-38-2-1 16,37 1 2-16,-37-1-1 0,29-1-5 0,-29 1 2 16,33 2 5-16,-33-2-5 0,27-2-1 0,-27 2 1 15,0 0 1-15,43-2-3 0,-43 2 0 0,26 1 3 16,-26-1-1-16,0 0 3 0,33 2-6 0,-33-2 1 15,0 0 1-15,26 0 0 0,-26 0-1 0,0 0 2 16,0 0-4-16,33 0 4 0,-33 0-1 0,0 0-4 16,0 0 6-16,23 4-1 0,-23-4 4 0,0 0-11 15,0 0 5-15,0 0 2 0,30 2 0 0,-30-2-3 16,0 0-1-16,0 0 4 0,0 0-3 0,26 4 2 16,-26-4-4-16,0 0 6 0,0 0-3 15,0 0 0-15,30 3 1 0,-30-3 1 0,0 0-1 16,0 0 3-16,31 1-2 0,-31-1 0 0,0 0 0 15,0 0 0-15,32 2-3 0,-32-2-2 0,0 0 3 16,30-5 5-16,-30 5-7 0,0 0 2 0,33 2 3 16,-33-2-2-16,0 0-4 0,38 0 4 0,-38 0 0 15,0 0-2-15,30 0 1 0,-30 0 2 0,0 0-2 16,0 0 3-16,34 0-4 0,-34 0 0 0,0 0-2 16,0 0 6-16,29 0-2 0,-29 0-3 0,0 0 2 15,0 0 2-15,25 3-5 0,-25-3 4 0,0 0 0 16,0 0 1-16,0 0-6 0,33 4 9 0,-33-4-5 15,0 0 0-15,0 0 2 0,29 3-4 0,-29-3-2 16,0 0 2-16,0 0 4 0,31 0 1 0,-31 0-3 16,0 0 0-16,0 0 0 0,30 2 0 0,-30-2 1 15,0 0 0-15,25 3 0 0,-25-3-3 0,0 0 1 16,0 0 4-16,34-4-2 0,-34 4 1 0,0 0-2 16,0 0 3-16,33-1-2 0,-33 1 3 15,0 0-6-15,0 0 4 0,27 0 0 0,-27 0-1 16,0 0-3-16,0 0 1 0,0 0 2 0,0 0-3 15,29-1 1-15,-29 1 1 0,0 0 0 0,0 0 1 16,0 0-2-16,0 0-1 0,0 0 4 0,30-2-2 16,-30 2-1-16,0 0 2 0,0 0-2 0,0 0 2 15,0 0 1-15,0 0-2 0,31 0-4 0,-31 0 8 16,0 0-6-16,0 0 2 0,0 0 0 0,0 0 4 16,28-1-9-16,-28 1 5 0,0 0-1 0,0 0 1 15,0 0 2-15,0 0-8 0,0 0 3 0,31 1 4 16,-31-1-2-16,0 0 1 0,0 0 0 0,0 0 3 15,0 0-2-15,0 0 4 0,32 0-6 16,-32 0 4-16,0 0-5 0,0 0-1 0,0 0 0 0,0 0 5 16,0 0-4-16,0 0 2 0,27 0 2 0,-27 0-4 15,0 0 4-15,0 0 0 0,0 0-2 16,0 0-2-16,0 0 3 0,0 0-1 0,26-4 1 16,-26 4 0-16,0 0 0 0,0 0 1 0,0 0-4 15,0 0 5-15,0 0-2 0,0 0-4 0,0 0 2 16,0 0 3-16,0 0-3 0,31 0-1 0,-31 0 3 15,0 0 0-15,0 0-4 0,0 0 0 0,0 0 5 16,0 0-2-16,0 0-3 0,0 0-1 0,0 0 2 16,0 0 2-16,0 0-8 0,0 0 3 0,0 0 6 15,0 0 4-15,0 0-6 0,0 0 0 0,0 0 2 16,0 0 2-16,0 0 0 0,0 0 2 0,15 15 1 16,-15-15 8-16,0 0-3 0,0 0 0 0,0 0-2 15,5 24 4-15,-5-24 2 0,0 0-2 0,4 23-3 16,-4-23 4-16,0 0-3 0,0 0 1 15,3 29 1-15,-3-20 13 0,1-1-1 0,-1 1 0 16,0 2-1-16,0-11-1 0,0 18 4 0,0-8 0 16,-3-2-7-16,3-8 0 0,-1 18 0 0,-1-9-1 15,0 3-2-15,2-12 3 0,-2 16-7 0,1-7 1 16,-1 0 1-16,2-9-5 0,-4 16-2 0,3-9 5 16,-1 2-4-16,2-9-2 0,-4 13-2 0,1-5 6 15,3-8 1-15,-3 14-7 0,3-14 2 0,-4 12-1 16,4-12-3-16,-3 12 0 0,3-12 2 0,-3 9 0 15,3-9-2-15,0 0 0 0,-3 16 1 0,3-16-3 16,-2 10 0-16,2-10 5 0,0 0-3 0,-2 15-1 16,2-15 2-16,0 0-2 0,0 15-5 0,0-15 3 15,0 0 3-15,-3 13 0 0,3-13-3 0,0 0 3 16,0 12 0-16,0-12 1 0,0 0-6 0,0 0 2 16,-2 15 5-16,2-15-7 0,0 0 3 0,0 12 0 15,0-12 4-15,0 0-2 0,0 13-3 0,0-13 3 16,0 0 0-16,0 0-5 0,0 14 2 15,0-14 3-15,0 0 0 0,0 0-1 0,-1 13-1 16,1-13 1-16,0 0 0 0,-2 15-1 0,2-15 0 16,0 0-2-16,3 13 6 0,-3-13-1 0,2 11-1 15,-2-11 0-15,0 13-3 0,0-13 3 0,0 0 3 16,2 14-2-16,-2-14-3 0,0 0 3 0,1 11 0 16,-1-11-1-16,0 0 0 0,0 13 0 0,0-13 0 15,0 0-1-15,0 0 1 0,2 14 7 0,-2-14-11 16,0 0 0-16,0 0 1 0,2 11 0 0,-2-11 0 15,0 0 0-15,0 0 0 0,0 0-2 0,0 16 7 16,0-16-2-16,0 0-2 0,0 0 1 0,0 0-2 16,0 12 0-16,0-12 0 0,0 0-2 15,0 0 2-15,0 0 0 0,0 0 1 0,2 12 3 16,-2-12-4-16,0 0 5 0,0 0-7 0,0 0 4 0,0 0-2 16,0 0 0-16,1 14 1 0,-1-14-2 0,0 0 2 15,0 0-3-15,0 0 5 0,0 0-4 16,0 0-1-16,0 0 0 0,2 11 1 0,-2-11-3 15,0 0 1-15,0 0-20 0,0 0-46 0,0 0-53 16,0 0-83-16,0 0-307 0,0 0-555 0,0 0 245 16</inkml:trace>
  <inkml:trace contextRef="#ctx0" brushRef="#br0" timeOffset="34387.1">2308 498 63 0,'0'0'115'0,"0"0"-7"0,0 0-12 16,0 0-4-16,0 0 10 0,0 0-13 0,0 0-9 16,0 0-4-16,0 0-5 0,0 0-7 15,0 0 2-15,0 0-9 0,0 0-4 0,0 0-4 16,0 0-6-16,0 0 2 0,0 0-10 0,0 0-5 15,0 0-2-15,0 0-5 0,0 0 2 0,0 0 3 16,0 0 8-16,0 0 6 0,0 0-1 0,0 0-3 16,0 0-3-16,0 0-5 0,0 0-5 0,0 0 13 15,0 0 3-15,0 0-3 0,11 60-6 0,-11-60-3 16,0 0 2-16,3 36-2 0,-3-36 1 0,5 31 0 16,-2-12-12-16,0 0 4 0,0 1-1 15,-2-2-2-15,2-4-4 0,0 5 1 0,1-1-4 16,0 0 2-16,-4-3 0 0,3 1 0 0,0-3-6 15,1 6 3-15,-1-4-2 0,-2-2-1 0,2 1 1 16,3 3-4-16,-3-5-3 0,1 0 9 0,-3 1-1 0,2-5-7 16,-1 1 4-16,0 3-1 0,1-3-3 15,0-1-7-15,-2 1 9 0,3-1 0 0,-4-8 1 16,5 14 2-16,-3-7-7 0,-2-7 7 0,5 11-1 16,-5-11-3-16,3 9-4 0,-3-9 5 0,4 8-2 15,-4-8-3-15,0 0 1 0,3 8 2 0,-3-8-1 16,0 0-1-16,0 0-2 0,2 9 1 0,-2-9-3 15,0 0 2-15,0 0 0 0,5 6 5 0,-5-6-3 16,0 0-2-16,0 0 0 0,0 0 2 0,0 0-8 16,0 0 7-16,0 0 1 0,0 0 3 0,2 10-6 15,-2-10-20-15,0 0-22 0,0 0-23 0,0 0-24 16,0 0-15-16,0 0-33 0,0 0-29 0,0 0-108 16,0 0-298-16,0 0 132 0</inkml:trace>
  <inkml:trace contextRef="#ctx0" brushRef="#br0" timeOffset="35313.017">3193 535 70 0,'0'0'115'0,"0"0"3"0,0 0 0 0,0 0 5 16,0 0-2-16,0 0-2 0,0 0-8 0,0 0 2 0,0 0-6 15,0 0-5-15,0 0 1 0,0 0-11 0,0 0 5 16,0 0 0-16,0 0-7 0,0 0 4 0,0 0-6 16,-5 58-8-16,5-58-5 0,-2 25 0 15,2-25-4-15,-1 26-2 0,1-12 3 0,0 0-10 16,-1 0-5-16,3 7-2 0,-3-2-7 0,1 1-6 16,1-5 1-16,-2 5-5 0,2 0-7 0,-2 0-1 15,0-2 0-15,1 2-9 0,0-2 2 0,1-3-2 16,2 3 4-16,-3 1-8 0,0-6-1 0,-2 0-1 15,4 0 0-15,-2-2-2 0,2 2-1 0,-1 0 4 16,0-4-8-16,-1-1 1 0,2 6 1 0,-1-6-5 16,1 0 0-16,-1-1 3 0,0 1-3 15,0-1 2-15,-1-7-2 0,1 10-4 0,-1-10 5 16,2 7-6-16,-2-7 5 0,0 0-3 0,2 9-1 16,-2-9 1-16,0 0 1 0,2 6-4 0,-2-6-1 15,0 0 2-15,0 0-3 0,0 0-13 0,0 0-24 0,2 7-19 16,-2-7-25-16,0 0-41 0,0 0-22 15,0 0-44-15,0 0-203 0,0 0-428 0,0 0 190 16</inkml:trace>
  <inkml:trace contextRef="#ctx0" brushRef="#br0" timeOffset="36057.134">3750 607 133 0,'0'0'127'0,"0"0"5"0,0 0-3 16,0 0-12-16,0 0-9 0,0 0 1 0,0 0-13 0,0 0-5 15,0 0-8-15,0 0-5 0,0 0 0 0,0 0-12 16,0 0 1-16,0 0-4 0,0 0-2 16,0 0-2-16,0 0-3 0,0 0-1 0,0 0 4 15,4-35-6-15,-4 35-4 0,0 0 2 0,0 0-5 16,0 0-2-16,0 0 2 0,0 0-9 0,0 0-5 15,0 0-1-15,0 0-4 0,0 0-7 0,0 0-5 16,0 0 1-16,0 0-1 0,0 0 0 0,0 0 7 16,0 0 12-16,0 0 1 0,0 0-1 0,0 0 21 15,0 0-2-15,20 69-5 0,-18-56-8 0,0 2 13 16,2 4 6-16,-3-5-5 0,1 7-7 0,2 0 1 16,0-2 2-16,-1 0-7 0,0 0 2 15,-2-1-3-15,1-4 2 0,2 7 3 0,-4-7-11 16,0 1 3-16,1 3-5 0,-1-3-7 0,2-1 0 15,-2 0 1-15,1-1-3 0,2-1 2 0,-3 1-6 16,1-1-3-16,1-1 2 0,-2-3-8 0,1 1 2 16,2-1 5-16,-3-8-9 0,1 16 2 0,-1-16-1 15,2 9 6-15,-2-9-9 0,1 11 1 0,-1-11-7 16,3 8 5-16,-3-8-2 0,0 0-2 0,1 10 0 16,-1-10 0-16,0 0-4 0,2 10 2 0,-2-10 2 15,0 0-7-15,0 0 3 0,0 10-46 0,0-10-46 16,0 0-45-16,0 0-55 0,0 0-53 0,0 0-227 15,0 0-512-15,0 0 227 0</inkml:trace>
  <inkml:trace contextRef="#ctx0" brushRef="#br0" timeOffset="36942.108">4689 645 180 0,'0'0'175'0,"0"0"-13"16,0 0-7-16,0 0-18 0,0 0-4 0,0 0-11 16,0 0-11-16,0 0-13 0,0 0-4 0,0 0 6 15,0 0-2-15,0 0-5 0,0 0 0 0,0 0-3 16,0 0-9-16,3 34 4 0,-2-21-6 0,-1-4 2 16,0 5-10-16,1 0 5 0,1 0-1 0,0 6 1 15,-1 0-4-15,2 0-3 0,-2-2-7 0,1-2-8 16,0 2-1-16,0 3-4 0,-1-5-2 0,1 2-3 15,-1 2-5-15,1-5-3 0,-1 4-2 0,0-5-5 16,0 0 1-16,0 1-5 0,0-3-1 16,0 8 4-16,0-8 7 0,-1 1-2 0,1-3-2 0,0 2-5 15,0 0-1-15,-1-3-2 0,1-2-6 0,-1 2 4 16,0-9-2-16,1 12-3 0,0-6 3 0,-1-6-9 16,1 8 3-16,-1-8-2 0,2 8-2 15,-2-8-4-15,0 0 3 0,2 5-5 0,-2-5-5 16,0 0-14-16,0 0-18 0,0 0-28 0,0 0-29 15,0 0-55-15,0 0-60 0,0 0-283 0,0 0-528 16,0 0 235-16</inkml:trace>
  <inkml:trace contextRef="#ctx0" brushRef="#br0" timeOffset="37689.057">5454 632 93 0,'0'0'167'0,"0"0"-8"0,0 0-6 0,0 0-3 16,0 0-15-16,11 33-1 0,-11-25 26 0,1 0-14 16,1 3-5-16,0 2-5 0,0-1-7 0,1 0 1 15,-1 3-7-15,0 0-3 0,1 3-5 0,1 1-6 16,0-1-10-16,-2-4-1 0,0 1-5 0,0 3-11 15,1 2-7-15,-2-2-2 0,2-3-7 0,-2 0-20 16,3-2 8-16,-2 2-2 0,1-2-12 16,-1 1-1-16,1-3-3 0,-1 2-4 0,1-2 0 15,-3-1-6-15,2-3-2 0,-2-7 3 0,5 15-7 16,-5-7-1-16,0-8-6 0,4 8 4 0,-4-8-4 16,3 7-3-16,-3-7 2 0,0 0-4 0,0 0-1 15,1 10 0-15,-1-10-6 0,0 0-1 0,0 0-36 16,0 0-32-16,0 0-27 0,4 7-26 0,-4-7-31 15,0 0-51-15,0 0-255 0,0 0-496 0,0 0 219 16</inkml:trace>
  <inkml:trace contextRef="#ctx0" brushRef="#br0" timeOffset="38536.933">6437 631 117 0,'0'0'169'0,"0"0"-3"0,0 0-2 0,0 0-6 0,0 0-5 16,0 0-2-16,0 0-2 0,0 0-2 0,0 0-2 16,0 0-7-16,0 0-8 0,0 0-4 15,0 0-17-15,0 0-16 0,0 0-4 0,0 0-12 16,0 0-13-16,0 0-5 0,0 0-3 0,0 0-8 15,0 0-3-15,0 0 29 0,0 0-5 0,-2 39-5 16,4-26 0-16,0 1 0 0,1 5 0 16,0 2 1-16,0 1 1 0,1-2-2 0,-1-1-9 0,0 3-2 15,1-3-8-15,-3 3-6 0,2-4 2 0,-2 2-6 16,2 0 1-16,-3-5-5 0,3 3-4 0,-1 0 1 16,0-3 2-16,0 0-5 0,-1-2-1 0,-1 2-8 15,2-2 4-15,-1 0 2 0,1 1-5 0,-3-2 0 16,3 2 3-16,-1-2-9 0,-1-4 0 0,0-8 3 15,0 18-4-15,2-9-5 0,-2-9 8 0,0 13-4 16,0-13-2-16,0 12-2 0,0-12 3 0,2 7-6 16,-2-7 2-16,0 0 3 0,0 0 0 15,0 13-3-15,0-13-5 0,0 0 5 0,0 0-5 16,0 0 2-16,0 0 0 0,0 0-6 0,0 0-19 16,0 0-20-16,2 7-32 0,-2-7-36 0,0 0-41 15,0 0-50-15,0 0-74 0,0 0-216 0,0 0-534 16,0 0 237-16</inkml:trace>
  <inkml:trace contextRef="#ctx0" brushRef="#br0" timeOffset="39289.787">7279 593 38 0,'0'0'143'0,"0"0"-12"0,0 0 10 0,0 0-7 0,0 0-1 16,0 0 5-16,0 0 1 0,0 0 8 0,0 0-8 16,7 55 39-16,-6-41-2 0,3 7-13 15,0-1 0-15,-1 2-2 0,1 1-12 0,1-1-7 16,-2 2-4-16,1-1-14 0,-1-1-18 0,1 2 8 16,0-1 1-16,0 1-9 0,0-4-7 0,-2 3-2 15,1-2-10-15,0-3-11 0,-2 2 3 0,2 1-14 16,0-6-1-16,-2-1-3 0,1 0-7 0,2 1-5 15,-4 0 3-15,2-4-3 0,0 1-19 0,1 0 8 16,-2-4-7-16,2 0 1 0,-3-8-3 0,3 13-16 16,-3-13 4-16,1 8 1 0,-1-8-3 0,0 0-1 15,3 10 4-15,-3-10-5 0,0 0-3 0,0 0 2 16,0 0-3-16,3 8-4 0,-3-8-6 0,0 0-31 16,0 0-16-16,0 0-34 0,0 0-48 0,0 0-44 15,0 0-54-15,0 0-99 0,0 0-212 0,8-29-584 16,-8 29 259-16</inkml:trace>
  <inkml:trace contextRef="#ctx0" brushRef="#br0" timeOffset="39982.881">8018 647 69 0,'0'0'181'0,"0"0"-9"16,0 0-11-16,0 0-10 0,0 0-6 0,0 0-4 15,0 0-7-15,0 0-13 0,0 0-6 0,0 0-12 16,0 0-6-16,0 0-8 0,0 0-14 0,0 0-6 16,0 0-6-16,0 0-7 0,0 0 33 0,0 0-12 15,0 0-4-15,0 0 23 0,0 0-3 0,14 22 10 16,-14-13-3-16,3 4-3 0,0-2 19 0,-2 5-11 15,1-2 1-15,3 4-11 0,-2 1 0 16,1 2 6-16,-1-1 0 0,0 0-7 0,-2-1-9 16,2-1-2-16,3 0-12 0,-2 1-4 0,-1 0 1 15,0-6-6-15,1 1-8 0,-1 4-4 0,-2-4-9 16,3-2-5-16,-1 1 8 0,0-1-14 0,1 2 0 16,-2-1-7-16,-2-13-1 0,2 18 14 0,0-8-24 15,-2-10 10-15,4 12-4 0,-4-12-2 0,1 10-3 16,-1-10-1-16,0 0-1 0,3 12-6 0,-3-12-2 15,0 0 3-15,0 0-4 0,0 0 3 0,0 0-1 16,4 9-4-16,-4-9-19 0,0 0-30 0,0 0-34 16,0 0-32-16,0 0-55 0,0 0-53 0,0 0-93 15,0 0-258-15,0 0-620 0,0 0 274 0</inkml:trace>
  <inkml:trace contextRef="#ctx0" brushRef="#br0" timeOffset="40776.778">8958 640 60 0,'0'0'195'0,"0"0"-6"0,0 0-8 16,0 0-5-16,0 0 1 0,0 0-9 0,0 0-7 15,0 0-6-15,0 0-15 0,0 0-11 0,0 0-13 16,0 0-13-16,0 0-10 0,0 0-12 0,0 0-6 15,0 0-11-15,0 0-2 0,0 0-8 0,0 0-1 16,0 0-9-16,0 0 5 0,7 29-1 0,-5-17 5 16,-1-1 1-16,-1 2 2 0,2 6 3 0,0-4-2 15,1 6 2-15,-2-2 1 0,0 1 4 0,0 2 2 16,1-1-3-16,-4 2-5 0,4-3 0 0,-2 2-4 16,-2-1-4-16,2-3-10 0,0 1 0 0,2-3-1 15,-2 4-6-15,2-2-3 0,-2 2-1 0,0-7-2 16,0 1 8-16,1 6-9 0,-1-6 6 0,0-2 2 15,1 2-2-15,-1-2-3 0,0-2-2 0,1-1-1 16,-2-1-4-16,0 1-2 0,1-9-3 0,0 12 0 16,0-12-5-16,1 9 2 0,-1-9-9 15,0 6 2-15,0-6-3 0,0 0 0 0,0 9-1 16,0-9 5-16,0 0-3 0,0 0-29 0,0 0-30 16,0 0-34-16,0 0-62 0,0 0-68 0,0 0-88 0,0 0-222 15,0 0-570-15,0 0 253 0</inkml:trace>
  <inkml:trace contextRef="#ctx0" brushRef="#br0" timeOffset="42190.92">1937 269 123 0,'0'0'169'0,"0"0"-10"15,0 0-6-15,0 0 7 0,0 0-8 0,0 0-4 16,0 0-10-16,0 0-6 0,0 0-11 15,0 0-7-15,0 0-12 0,0 0-8 0,0 0-11 16,0 0-8-16,0 0-5 0,0 0-4 0,0 0-2 16,0 0-4-16,0 0-8 0,0 0-2 0,0 0-4 15,0 0-4-15,-35 41-6 0,35-41-4 0,0 0-1 16,0 0-3-16,-3 25-3 0,3-25-3 0,0 0-2 16,0 0-3-16,0 0-3 0,3 30 1 0,-3-30-4 15,0 0 0-15,0 0-4 0,0 0 3 0,17 19-2 16,-17-19 1-16,0 0-2 0,0 0 2 15,21 7-3-15,-21-7 2 0,0 0-4 0,0 0 5 16,0 0 0-16,0 0 1 0,34-2-7 0,-34 2 7 16,0 0-1-16,0 0-2 0,0 0 0 0,0 0 2 15,25-18-4-15,-25 18 3 0,0 0 0 0,0 0 0 16,0 0-3-16,4-23 3 0,-4 23-5 0,0 0 2 16,0 0-2-16,0 0 2 0,0 0-1 0,0 0 1 15,0 0-5-15,0 0-8 0,-16-44-15 0,16 44-20 16,0 0-26-16,0 0-35 0,0 0-31 0,-17-13-31 15,17 13-46-15,0 0-136 0,0 0-376 0,0 0 167 16</inkml:trace>
  <inkml:trace contextRef="#ctx0" brushRef="#br0" timeOffset="42838.096">2675 324 201 0,'0'0'190'0,"0"0"-10"0,0 0-14 0,0 0-16 0,0 0-16 15,0 0-12-15,0 0-14 0,0 0-13 0,0 0-5 16,0 0-12-16,0 0 15 0,0 0 0 16,0 0-8-16,0 0-4 0,0 0-7 0,0 0-6 0,0 0-7 15,5 59-8-15,-5-59-5 0,0 0-2 0,1 33-4 16,-1-33-8-16,3 19-1 0,-3-19-3 15,0 0-4-15,6 25-3 0,-6-25-6 0,0 0-15 16,5 24-59-16,-5-24-68 0,0 0-86 0,0 0-128 16,7 20-367-16,-7-20 164 0</inkml:trace>
  <inkml:trace contextRef="#ctx0" brushRef="#br0" timeOffset="43833.954">3503 344 59 0,'0'0'185'0,"0"0"-18"0,0 0-15 16,0 0-17-16,0 0-12 0,0 0-15 16,0 0-10-16,0 0-2 0,0 0-17 0,0 0-9 15,0 0-5-15,0 0-10 0,0 0-6 0,0 0-4 16,0 0-8-16,28-18-3 0,-28 18 0 0,0 0-2 16,0 0-1-16,0 0-5 0,0 0 4 0,0 0-3 15,0 0-2-15,0 0-2 0,0 0-1 0,0 0-1 16,21 39 1-16,-21-39-1 0,0 0-5 0,0 0 3 15,0 0-2-15,0 0 1 0,0 0-1 0,-25 44-4 16,25-44-3-16,0 0 3 0,-17 17-3 16,17-17-2-16,0 0 0 0,-12 13-1 0,12-13-2 0,0 0 3 15,0 0-4-15,0 0 4 0,0 0-3 0,0 0-6 16,-13 14 6-16,13-14-3 0,0 0-4 0,0 0 3 16,0 0-2-16,0 0 2 0,0 0 2 0,0 0 4 15,0 0 1-15,0 0-5 0,0 0 0 0,0 0-3 16,0 0 6-16,0 0-4 0,0 0 0 15,67-11-1-15,-67 11-12 0,0 0-31 0,38-9-47 16,-38 9-59-16,27-4-154 0,-27 4-326 0,20-5 145 16</inkml:trace>
  <inkml:trace contextRef="#ctx0" brushRef="#br0" timeOffset="44616.142">3982 345 75 0,'0'0'121'0,"0"0"-11"0,0 0 3 0,0 0-5 16,0 0-9-16,0 0-5 0,0 0-13 0,31-12-9 15,-31 12 8-15,0 0-2 0,0 0-5 0,0 0-12 16,27-7-7-16,-27 7 0 0,0 0-9 0,0 0-1 15,27-2-18-15,-27 2 11 0,0 0-7 16,0 0-2-16,0 0 3 0,0 0 6 0,31 8-7 0,-31-8-4 16,0 0-5-16,0 0 1 0,0 0 4 15,12 14-1-15,-12-14-9 0,0 0 5 0,0 0 3 16,0 0-10-16,0 0 9 0,0 0-9 0,0 0 2 16,0 0 0-16,0 0-1 0,0 0-3 0,-28 42-1 15,28-42-1-15,0 0-6 0,0 0 5 0,0 0 2 16,-17 11-1-16,17-11-4 0,0 0 3 0,0 0 1 15,0 0-6-15,0 0 5 0,0 0-6 0,0 0 2 16,0 0 0-16,0 0-2 0,0 0-4 0,0 0 5 16,0 0-6-16,0 0 7 0,0 0-5 15,0 0-2-15,0 0 1 0,0 0 2 0,0 0-1 16,0 0-2-16,0 0-2 0,0 0 9 0,0 0-6 16,0 0 3-16,44 12-1 0,-44-12 4 0,0 0-3 0,15 9 1 15,-15-9 1-15,0 0 8 0,0 0-3 0,14 15 3 16,-14-15 2-16,0 0 5 0,0 0-1 15,0 0 4-15,3 23-3 0,-3-23 1 0,0 0-3 16,0 0-3-16,0 0 0 0,0 0-2 0,-27 29-1 16,27-29-3-16,0 0 1 0,-19 14-24 0,19-14-35 15,0 0-46-15,-20 6-55 0,20-6-169 0,0 0-347 16,0 0 154-16</inkml:trace>
  <inkml:trace contextRef="#ctx0" brushRef="#br0" timeOffset="45484.833">5073 406 216 0,'0'0'231'0,"0"0"-14"16,0 0-17-16,0 0-16 0,0 0-17 0,0 0-21 16,0 0-10-16,0 0-11 0,0 0-12 0,0 0-12 15,0 0-10-15,0 0-7 0,0 0-9 0,0 0-5 16,0 0-3-16,-35 45-10 0,35-45-1 15,-10 17-9-15,10-17-3 0,0 0-5 0,-13 23-2 16,13-23-6-16,-10 14-3 0,10-14-2 0,0 0-2 16,-11 22-4-16,11-22-3 0,0 0-4 0,0 0 4 15,0 0-5-15,-10 17-6 0,10-17 5 0,0 0-5 0,0 0-2 16,0 0 7-16,0 0-6 0,0 0 6 16,0 0-3-16,0 0-1 0,0 0 3 0,0 0-4 15,47 1 1-15,-47-1 1 0,0 0-8 0,0 0 5 16,47-12 2-16,-47 12-9 0,27-6 8 0,-27 6-2 15,23-7 0-15,-23 7-1 0,22-6 1 0,-22 6 1 16,0 0-11-16,25-8 9 0,-25 8-2 0,0 0-31 16,0 0-25-16,0 0-26 0,24-6-32 0,-24 6-60 15,0 0-223-15,0 0-428 0,0 0 189 0</inkml:trace>
  <inkml:trace contextRef="#ctx0" brushRef="#br0" timeOffset="45732.066">5127 420 33 0,'0'0'230'16,"0"0"-24"-16,0 0-19 0,0 0-22 0,0 0-13 16,0 0 9-16,0 0-8 0,0 0-2 0,0 0-8 15,0 0-15-15,0 0-10 0,0 0-8 0,0 0-13 16,0 0-7-16,13 64-9 0,-13-64-7 15,3 25-10-15,-3-25-5 0,5 28 0 0,-5-28-12 16,5 26-3-16,-5-26-2 0,5 26-29 0,-5-26-44 16,2 25-41-16,-2-25-64 0,0 0-73 0,6 26-152 15,-6-26-389-15,0 0 173 0</inkml:trace>
  <inkml:trace contextRef="#ctx0" brushRef="#br0" timeOffset="46631.71">5896 384 31 0,'0'0'205'0,"0"0"-3"0,0 0-15 15,0 0-3-15,0 0-11 0,0 0-6 0,0 0-8 16,0 0-12-16,0 0-11 0,0 0-8 0,0 0-13 15,0 0-9-15,0 0-16 0,0 0-10 16,0 0-2-16,0 0-9 0,0 0-9 0,0 0-6 0,0 0-4 16,0 0 0-16,0 0-10 0,0 0-4 15,0 0-3-15,0 0-3 0,0 0-4 0,7 57-3 16,-7-57 0-16,0 0-2 0,5 21-2 0,-5-21-2 16,0 0-2-16,0 0-2 0,6 22-2 0,-6-22 1 15,0 0-4-15,0 0 6 0,0 0-8 0,0 0 0 16,0 0 0-16,7 20 2 0,-7-20 0 15,0 0-2-15,0 0-3 0,0 0 5 0,0 0-2 0,0 0 2 16,0 0-2-16,0 0-2 0,0 0 0 0,0 0-1 16,0 0 1-16,0 0-2 0,0 0 1 15,45-15-3-15,-45 15 0 0,0 0 3 0,0 0 3 16,0 0-7-16,0 0-5 0,31-10 7 0,-31 10-4 16,0 0-3-16,0 0 2 0,0 0 0 0,0 0 0 15,0 0 2-15,34 5 2 0,-34-5 0 0,0 0 1 16,0 0-1-16,17 14 2 0,-17-14 1 0,0 0-1 15,0 0 3-15,0 0-2 0,7 19 1 0,-7-19-3 16,0 0 6-16,0 0-8 0,0 0 2 0,0 0-9 16,0 0-15-16,0 0-30 0,-21 43-18 0,21-43-27 15,0 0-36-15,-20 9-29 0,20-9-60 0,0 0-134 16,0 0-386-16,-34 0 171 0</inkml:trace>
  <inkml:trace contextRef="#ctx0" brushRef="#br0" timeOffset="46845.788">5932 364 140 0,'0'0'206'15,"30"-11"-22"-15,-30 11-11 0,0 0-22 0,28-13-13 16,-28 13-18-16,21-7-8 0,-21 7-13 0,24-7-9 15,-24 7-8-15,27-6-7 0,-27 6-9 0,0 0-22 16,31-6-55-16,-31 6-68 0,21-4-71 0,-21 4-90 16,0 0-260-16,0 0 115 0</inkml:trace>
  <inkml:trace contextRef="#ctx0" brushRef="#br0" timeOffset="47562.052">6904 308 94 0,'0'0'186'0,"0"0"-17"16,0 0-14-16,0 0-10 0,0 0-15 0,0 0-2 16,0 0 11-16,0 0-7 0,0 0-10 0,0 0-5 15,0 0 4-15,0 0-1 0,11 53-12 0,-11-53-8 16,2 25-13-16,-2-25-5 0,1 25-17 0,-1-25 4 16,0 0-9-16,2 33-3 0,-2-33-5 0,7 23-5 15,-7-23-4-15,6 19-6 0,-6-19-1 0,0 0-7 16,11 21-10-16,-11-21 4 0,0 0-2 0,14 15 3 15,-14-15-5-15,0 0-1 0,17 11 4 0,-17-11-4 16,0 0-2-16,0 0 2 0,0 0-5 0,26 3 1 16,-26-3 0-16,0 0-1 0,0 0-4 15,0 0 3-15,0 0-6 0,0 0 1 0,0 0 2 16,26-25-2-16,-26 25-6 0,0 0 2 0,0 0-2 16,0 0-5-16,0 0-4 0,0 0-13 0,0 0-14 15,0 0-13-15,0 0-16 0,0 0-11 0,0 0-20 16,0 0-21-16,0 0-40 0,0 0-45 0,0 0-152 15,0 0-381-15,-52-22 168 0</inkml:trace>
  <inkml:trace contextRef="#ctx0" brushRef="#br0" timeOffset="49086.168">7657 346 135 0,'0'0'173'0,"0"0"-7"0,0 0-6 15,0 0-5-15,0 0-5 0,0 0-12 0,0 0-8 16,0 0-7-16,0 0-15 0,0 0-4 0,0 0-9 15,0 0-8-15,0 0-7 0,0 0-9 16,0 0-8-16,0 0-2 0,0 0-9 0,0 0-3 16,0 0-4-16,0 0-8 0,0 0-2 0,0 0-6 0,0 0 0 15,0 0-4-15,0 0-3 0,0 0-2 0,0 0-3 16,50-25-1-16,-50 25 2 0,0 0-3 16,25-3-1-16,-25 3-1 0,0 0-4 0,0 0-1 15,0 0 3-15,0 0-1 0,28-2 0 0,-28 2 1 16,0 0-1-16,0 0 0 0,0 0-4 0,0 0 8 15,0 0-5-15,0 0-1 0,0 0 3 0,0 0 3 16,0 0 11-16,0 0 1 0,0 0 1 0,0 0-4 16,0 0 3-16,0 0 1 0,0 0-12 0,-1 39 9 15,1-39-2-15,0 0-3 0,0 0 2 0,-4 34-3 16,4-34-1-16,0 0 0 0,-3 31-6 0,3-31 2 16,0 0-6-16,0 26 4 0,0-26 3 0,0 0-4 15,-3 31 0-15,3-31-2 0,0 0 1 0,0 0-1 16,3 30 0-16,-3-30-5 0,0 0 2 15,0 0 0-15,0 25-30 0,0-25-36 0,0 0-33 16,0 0-27-16,0 0-57 0,0 0-62 0,0 0-141 16,0 0-413-16,0 0 182 0</inkml:trace>
  <inkml:trace contextRef="#ctx0" brushRef="#br0" timeOffset="49974.5">8485 368 103 0,'0'0'147'0,"0"0"2"0,0 0-7 15,0 0-4-15,22-20-7 0,-22 20 2 0,0 0-3 16,0 0-2-16,0 0-2 0,12-13 5 16,-12 13-4-16,0 0-9 0,0 0-3 0,0 0-1 15,0 0-9-15,0 0-10 0,0 0-8 0,0 0-9 16,0 0-10-16,0 0-6 0,0 0-4 0,0 0-12 15,0 0-1-15,0 0-6 0,-31-31-3 0,31 31-3 16,0 0-5-16,0 0-4 0,0 0-2 0,0 0-4 16,0 0-1-16,0 0 3 0,-45 13-9 0,45-13-1 15,0 0-3-15,0 0 2 0,0 0-1 0,0 0-3 16,-19 20-2-16,19-20 3 0,0 0-4 16,0 0 5-16,0 0-5 0,-3 25 1 0,3-25-5 15,0 0 4-15,0 0 4 0,0 0-4 0,0 0-3 16,19 38 2-16,-19-38 1 0,13 13 1 0,-13-13-5 15,14 13 1-15,-14-13 0 0,0 0 2 0,21 23 6 16,-21-23-7-16,15 13 0 0,-15-13 0 0,13 15 1 16,-13-15-1-16,0 0 1 0,15 19 4 0,-15-19-4 15,0 0 3-15,12 17 0 0,-12-17 2 0,0 0-3 16,0 0 1-16,0 0-2 0,0 0 6 0,-4 29-4 16,4-29 1-16,0 0 0 0,0 0 0 0,0 0-6 15,-27 16 8-15,27-16-9 0,0 0 0 0,0 0 1 16,-27 3 3-16,27-3-9 0,0 0 1 15,0 0-4-15,0 0 0 0,0 0-4 0,0 0-3 0,0 0 3 16,-42-19-2-16,42 19 7 0,0 0-4 0,0 0 2 16,-1-24-4-16,1 24 2 0,0 0 0 0,0 0 2 15,11-36 2-15,-11 36 0 0,0 0 1 0,18-31 2 16,-18 31 6-16,13-18-5 0,-13 18-3 16,14-22 2-16,-14 22 2 0,14-19 2 0,-14 19-2 15,11-15 2-15,-11 15 2 0,0 0-1 0,9-20 0 16,-9 20 1-16,0 0-5 0,0 0 0 0,4-22 2 15,-4 22-6-15,0 0-15 0,0 0-15 0,0 0-12 16,0 0-22-16,0 0-19 0,0 0-10 0,0 0-14 16,0 0-23-16,-27-19-29 0,27 19-148 0,0 0-342 15,0 0 152-15</inkml:trace>
  <inkml:trace contextRef="#ctx0" brushRef="#br0" timeOffset="50744.236">9256 361 48 0,'0'0'195'0,"0"0"-10"0,0 0-1 16,0 0-8-16,0 0-5 0,0 0-4 0,0 0-1 15,0 0-9-15,0 0-5 0,0 0-11 0,0 0-16 16,0 0-14-16,0 0-10 0,-17-35-12 15,17 35-6-15,0 0-9 0,0 0-9 0,0 0-4 0,0 0-7 16,-30-2-4-16,30 2-4 0,0 0-1 0,0 0 0 16,0 0-5-16,0 0-3 0,-40 21 0 0,40-21-4 15,0 0-3-15,-17 17-5 0,17-17-2 16,0 0-7-16,-8 18 2 0,8-18-1 0,0 0 0 16,0 0-3-16,0 0-2 0,-2 28-1 0,2-28-3 15,0 0 0-15,0 0-2 0,0 0 4 0,0 0-5 16,0 0 4-16,0 0 0 0,19 22-2 0,-19-22-1 15,0 0 2-15,0 0 0 0,0 0-2 0,0 0 1 16,33 0-2-16,-33 0 1 0,0 0 0 0,0 0-2 16,0 0 3-16,0 0-5 0,35-19 3 0,-35 19 2 15,0 0-5-15,0 0 4 0,17-12 10 0,-17 12 2 16,0 0 9-16,0 0-1 0,0 0 5 16,0 0-5-16,0 0 1 0,14-12-5 0,-14 12-2 15,0 0 4-15,0 0-7 0,0 0-1 0,0 0 6 16,0 0-6-16,0 0 7 0,0 0-2 0,0 0 5 15,0 0-4-15,10 42 1 0,-10-42-5 0,0 0-4 16,3 34 9-16,-3-34-9 0,0 21-5 0,0-21 10 0,3 29-11 16,-3-29-22-16,0 26-36 0,0-26-66 15,0 0-82-15,2 31-116 0,-2-31-187 0,0 0-543 16,0 0 240-16</inkml:trace>
  <inkml:trace contextRef="#ctx0" brushRef="#br0" timeOffset="55449.044">10447 656 34 0,'0'0'138'0,"0"0"-11"0,0 0-7 15,0 0-2-15,0 0 3 0,0 0-2 0,0 0-5 16,0 0-12-16,0 0-14 0,0 0-3 0,0 0-7 15,0 0-4-15,0 0-2 0,0 0-11 0,16-60-2 16,-16 60-10-16,0 0 3 0,0 0-5 0,0 0-6 16,22-5 1-16,-22 5-4 0,0 0-1 0,0 0-3 15,0 0-2-15,0 0-1 0,0 0 0 0,0 0-2 16,34 32 4-16,-34-32-8 0,7 17 2 0,-7-17 3 16,0 0-6-16,4 29 6 0,-4-17 28 0,0-2-9 15,0-2 1-15,0 0-3 0,0 1-9 0,-1-1-9 16,-1 0 7-16,1 0-8 0,1-2-1 0,0-6-2 15,-2 10-4-15,1-5-1 0,1-5 0 0,-1 6-3 16,1-6-3-16,0 0 5 0,0 0-1 0,0 0 13 16,0 0 10-16,0 0 5 0,0 0-6 0,-2 3-5 15,2-3-4-15,0 0-5 0,0 0 0 0,0 0-4 16,0 0-4-16,0 0-2 0,0 0-4 16,14-59-1-16,-14 59 3 0,6-24-9 0,-6 24 1 15,9-20-8-15,-9 20 9 0,9-19 0 0,-9 19-2 16,0 0-3-16,14-21-2 0,-14 21-4 0,0 0 8 0,13-12-4 15,-13 12-2-15,0 0 0 0,0 0-1 16,0 0-9-16,0 0 15 0,0 0-6 0,0 0 3 16,0 0-1-16,0 0 5 0,0 0-1 0,0 0 2 15,0 0-3-15,43 28-8 0,-43-28 8 0,0 0 6 16,9 22-6-16,-6-14 4 0,-2-1-1 0,1 2-2 16,-1-1 1-16,0 0 2 0,1-1 1 0,-2-7-4 15,0 14 2-15,0-8 2 0,0-6-1 0,4 8-1 16,-4-8 0-16,0 10-7 0,0-10-38 0,-1 9-35 15,1-9-36-15,0 0-43 0,0 0-52 0,0 0-217 16,0 0-456-16,0 0 202 0</inkml:trace>
  <inkml:trace contextRef="#ctx0" brushRef="#br0" timeOffset="55692.202">10765 723 199 0,'0'0'268'0,"13"0"-3"0,-8 0-15 0,-5 0-12 15,17 0-22-15,-17 0-32 0,17-4-5 0,-17 4-16 16,20-2-20-16,-20 2-14 0,0 0-23 0,0 0-1 16,0 0-5-16,37-7-14 0,-37 7-3 0,0 0-12 15,0 0-7-15,22-5-10 0,-22 5-6 0,0 0-35 16,0 0-32-16,0 0-38 0,0 0-47 0,0 0-35 15,0 0-67-15,0 0-201 0,18-11-440 0,-18 11 195 16</inkml:trace>
  <inkml:trace contextRef="#ctx0" brushRef="#br0" timeOffset="55891.926">10816 629 31 0,'0'0'220'0,"0"0"-13"0,0 0-12 0,0 0-12 16,0 0-6-16,0 0-16 0,0 0-16 0,0 0-9 16,0 0-17-16,0 0-10 0,0 0-13 0,49-13-9 15,-49 13-11-15,0 0 0 0,0 0-15 0,0 0-1 16,30-1-19-16,-30 1-36 0,0 0-37 0,0 0-53 16,0 0-57-16,0 0-179 0,0 0-348 0,33 3 154 15</inkml:trace>
  <inkml:trace contextRef="#ctx0" brushRef="#br0" timeOffset="56204.088">11162 496 53 0,'0'0'242'15,"0"0"-31"-15,0 0-18 0,0 0-20 0,0 0 10 16,0 0 4-16,0 0 2 0,0 0-13 0,0 0 16 0,0 0-19 16,0 0 11-16,11 51-9 0,-11-51-30 15,-2 22 4-15,2-22-11 0,0 0-14 0,0 33-11 16,0-33-15-16,0 0-10 0,0 30-9 0,0-30-7 16,0 0-4-16,2 30-3 0,-2-21-10 0,-2-1-5 15,4-1-9-15,-2-7 1 0,0 10-7 0,0-10-24 16,0 9-30-16,0-9-50 0,1 7-24 0,-1-7-32 15,0 0-35-15,0 0-32 0,5 7-42 0,-5-7-235 16,0 0-508-16,0 0 225 0</inkml:trace>
  <inkml:trace contextRef="#ctx0" brushRef="#br0" timeOffset="56537.119">11352 550 131 0,'0'0'220'0,"0"0"-19"0,0 0-21 16,0 0-12-16,0 0-17 0,0 0-15 0,0 0-11 16,0 0 6-16,0 0-6 0,0 0-6 15,0 0-12-15,0 0-7 0,-23 51 14 0,23-51-8 16,-6 20-19-16,6-20 3 0,0 0-10 0,-4 27-6 16,4-27-5-16,1 17-8 0,-1-8 11 0,1-4-4 15,2 2-3-15,-1 1-21 0,3-4 6 0,-5-4 1 16,7 7-4-16,-2-4-5 0,2 1-1 0,2-4-3 15,1 1-1-15,0-1-1 0,-10 0-10 0,0 0 6 16,0 0-5-16,0 0-2 0,43-14 4 16,-43 14-9-16,0 0-3 0,17-16 0 0,-17 16-3 15,0 0 4-15,11-24-3 0,-11 24-4 0,0 0-2 16,1-27-10-16,-1 27-15 0,0 0-21 0,-10-33-27 0,10 33-40 16,-8-20-39-16,8 20-41 0,-12-18-80 0,12 18-172 15,-18-12-472-15,18 12 209 0</inkml:trace>
  <inkml:trace contextRef="#ctx0" brushRef="#br0" timeOffset="60135.107">11789 683 101 0,'0'0'126'0,"0"0"-10"0,0 0-9 16,0 0-3-16,0 0-3 0,0 0-3 0,0 0-4 0,0 0-10 15,0 0-13-15,-4 19 5 0,4-19-14 0,-3 9-3 16,3-9-5-16,-4 8-9 0,2-2-2 16,2-6 1-16,-3 9-10 0,3-9-7 0,-2 10 1 15,2-10-3-15,-4 8-3 0,4-8 1 0,-3 11-23 16,3-11-51-16,-2 6-21 0,2-6-53 0,0 0-91 16,-5 7-234-16,5-7 103 0</inkml:trace>
  <inkml:trace contextRef="#ctx0" brushRef="#br0" timeOffset="82381.861">12078 457 169 0,'0'0'168'15,"0"0"-14"-15,0 0-22 0,0 0-15 0,0 0-7 16,0 0-12-16,0 0-13 0,0 0-13 0,0 0-8 16,0 0 0-16,0 0-1 0,0 0 30 0,0 0-8 15,0 0-14-15,0 0-2 0,0 0-5 0,-3 66 31 16,3-66 2-16,0 29-12 0,0-29-5 0,-2 34-7 16,2-34-15-16,-2 38 3 0,2-38-9 0,-2 33-2 15,2-20-5-15,0 2-4 0,0-1-5 0,0-1-1 16,0 2-4-16,0-2-3 0,0-1 0 15,-1-1-9-15,1 0 3 0,0-2-4 0,0-1-2 16,-2-1 2-16,4-1-6 0,-1-2 2 0,-1-4-1 0,0 10-4 16,0-10 3-16,2 8-3 0,-2-8 0 0,0 6-26 15,0-6-24-15,0 0-27 0,0 0-36 0,0 0-34 16,0 0-28-16,0 0-52 0,0 0-114 16,0 0-360-16,0 0 159 0</inkml:trace>
  <inkml:trace contextRef="#ctx0" brushRef="#br0" timeOffset="83336.031">12328 679 73 0,'0'0'186'0,"0"0"-8"15,0 0-7-15,0 0-14 0,0 0-12 0,0 0-5 16,0 0-12-16,0 0-8 0,0 0-7 0,0 0-14 16,0 0-12-16,0 0-4 0,0 0-13 0,0 0-4 15,0 0-10-15,0 0-5 0,0 0-5 0,0 0-2 16,-50-5-8-16,43 11 0 0,1-1 0 0,-1 2-6 16,0 0 1-16,0 4 4 0,1-3-6 15,2 0-6-15,0 0 0 0,-2 0 7 0,3 0-6 16,2-1-1-16,-1 1-2 0,1-1-3 0,0-1 1 15,1-1-5-15,0-5 1 0,2 9-2 0,0-3 0 16,1-3 4-16,-3-3-4 0,0 0 2 0,10 6-2 16,-10-6-4-16,8 1 4 0,-8-1-2 0,11-1-4 15,-7 1 0-15,-4 0-4 0,12-4-3 0,-5 0 9 16,0 0-6-16,-2 0 5 0,0 0 1 0,-1 0-5 16,-1 0 1-16,1-1-2 0,-1-4-2 0,1 3 3 15,-4 1-1-15,0 5-4 0,0 0 4 0,0 0-1 16,0 0-3-16,0 0-3 0,0 0 4 0,11-42 1 15,-11 42-2-15,0 0 4 0,0 0-3 0,7-20-3 16,-7 20 2-16,0 0-5 0,0 0 5 0,0 0 1 16,13-16-1-16,-13 16 0 0,0 0-1 0,0 0-3 15,0 0 2-15,0 0 0 0,20-9 1 0,-20 9-1 16,0 0-5-16,0 0 6 0,0 0-4 16,0 0 7-16,0 0-5 0,0 0 3 0,25 20-4 15,-24-13 3-15,1-2 6 0,1 1-6 0,0 1 4 0,-2 0-3 16,2 0 1-16,-3 0 2 0,1 0 0 0,1 2-2 15,-1-2 0-15,-1-2 2 0,-1 2 3 0,2-1-1 16,-1-6-8-16,0 10 7 0,1-4-1 0,-1-6 1 16,0 8 1-16,0-8-1 0,0 6-2 0,0-6 4 15,0 0-2-15,2 4 2 0,-2-4 7 16,0 0-1-16,0 0-3 0,0 0-8 0,0 0 6 16,0 0 1-16,0 0-3 0,0 0 3 0,11-13 2 15,-5 8-10-15,-4-2 1 0,3 2 4 0,-1-3-6 16,-1 3 7-16,1-3-5 0,2 2 2 0,-6 6 1 15,0 0-4-15,0 0 0 0,0 0 2 0,22-28-1 16,-22 28 0-16,0 0-5 0,0 0 6 0,14-13 0 16,-14 13-2-16,0 0 0 0,0 0-3 0,0 0 4 15,20-2 0-15,-17 4-2 0,-3-2 2 0,7 6 0 16,-7-6-3-16,7 8 3 0,-1-3-2 0,-4 1 1 16,4-1 4-16,-6-5-3 0,4 10 3 0,0-8 0 15,1 6-1-15,-5-8 1 0,4 7 0 0,-4-7-3 16,5 7 1-16,-5-7 2 0,3 4-4 0,-3-4 3 15,3 5 3-15,-3-5-1 0,0 0 1 0,0 0 0 16,6 5 5-16,-6-5 9 0,0 0 16 0,0 0 21 16,0 0-3-16,0 0-2 0,0 0-6 15,0 0-3-15,0 0-6 0,8-12 1 0,-8 12-8 16,3-9-10-16,-3 9 11 0,3-13-7 0,-3 13 5 16,0 0-11-16,0 0-1 0,0 0 2 0,7-42 1 15,-7 42-12-15,0 0 4 0,1-21-13 0,-1 21 10 16,0 0 2-16,0 0-12 0,0 0 4 0,0 0-14 15,0-28-21-15,0 28-19 0,0 0-30 0,0 0-26 16,0 0-27-16,0 0-30 0,0 0-42 0,0 0-218 16,0 0-460-16,0 0 204 0</inkml:trace>
  <inkml:trace contextRef="#ctx0" brushRef="#br0" timeOffset="83610.229">12745 798 8 0,'0'0'262'0,"6"3"-9"16,-6-3-7-16,0 0-6 0,0 0-8 0,0 0-20 15,15-2-8-15,-15 2-24 0,10-1-7 0,-10 1-15 16,10-4-18-16,-1 2-13 0,-9 2-14 0,12-2-6 15,-6 0-12-15,-6 2-16 0,10-4-6 0,-5 3-8 16,-5 1-9-16,7-3-2 0,-7 3-26 0,9-2-29 16,-9 2-37-16,0 0-29 0,8-2-38 0,-8 2-36 15,0 0-60-15,3-6-225 0,-3 6-461 0,0 0 204 16</inkml:trace>
  <inkml:trace contextRef="#ctx0" brushRef="#br0" timeOffset="83791.124">12747 728 58 0,'0'0'210'0,"0"0"-22"15,0 0-14-15,0 0-28 0,0 0-1 0,0 0-14 16,0 0-15-16,0 0-12 0,0 0-7 0,48-19-12 16,-48 19-9-16,0 0-9 0,0 0-7 15,23-4-19-15,-23 4-47 0,0 0-67 0,17 0-198 16,-17 0-291-16,0 0 129 0</inkml:trace>
  <inkml:trace contextRef="#ctx0" brushRef="#br0" timeOffset="84209.53">13097 647 212 0,'0'0'290'0,"0"0"-23"16,0 0-19-16,0 0-18 0,0 0-21 0,0 0-18 15,0 0-21-15,0 0-16 0,0 0-15 0,0 0-3 16,0 0-21-16,0 0-3 0,0 0-14 0,0 0-11 16,-45 31-5-16,41-24-2 0,-2 2-9 15,3-1-10-15,-1 0-6 0,2 0-4 0,-3 0-4 16,4 0-6-16,1 0 0 0,-1 0 0 0,1-8-5 15,1 13 0-15,0-4 0 0,-1-9-5 0,6 11 0 16,-3-7 2-16,0 0-10 0,1 0 2 0,-4-4-5 16,11 6 0-16,-5-4 0 0,-6-2-1 0,12 1-4 15,-12-1 0-15,15-1 3 0,-15 1-1 0,14-5-6 16,-8 1-1-16,1 0 0 0,0 0 1 0,-1-2 3 16,0 0-8-16,0 0 5 0,-2-1 2 0,-4 7 0 15,0 0-8-15,0 0 3 0,0 0-1 0,10-40-2 16,-10 40 2-16,0 0-5 0,0 0-12 0,-5-33-17 15,5 33-35-15,0 0-36 0,-7-21-45 0,7 21-44 16,0 0-75-16,0 0-233 0,-14-22-535 16,14 22 236-16</inkml:trace>
  <inkml:trace contextRef="#ctx0" brushRef="#br0" timeOffset="84809.772">13317 792 114 0,'4'6'109'15,"-3"-3"-7"-15,-1-3-11 0,2 10-3 0,-1-4-2 16,0-2-4-16,3 3-5 0,-4-1-7 0,0 1-7 16,-2 1-9-16,0-2 1 0,1 2-7 15,-2-3-7-15,1 1-9 0,0-1 4 0,2-5-8 0,-6 11-28 16,4-7-22-16,0 0-62 0,-3 1-95 0,5-5-193 15,-11 2 85-15</inkml:trace>
  <inkml:trace contextRef="#ctx0" brushRef="#br0" timeOffset="86690.12">13592 514 26 0,'0'0'210'0,"0"0"-18"0,0 0-21 0,0 0-19 15,0 0-15-15,0 0-20 0,0 0-13 0,0 0-8 16,0 0-10-16,0 0-5 0,0 0-6 0,0 0 15 15,0 0 2-15,0 0-9 0,0 0-6 0,0 0-11 16,-6 69 2-16,6-69-5 0,-1 30-10 0,1-30-3 16,-1 38 30-16,1-19-13 0,-2-1-8 0,3 2 2 15,-3-2-6-15,3 1-8 0,-2-5-2 0,0-1-2 16,1 0-7-16,-1 0-4 0,0-1 1 16,1-4-7-16,-1 1 0 0,1-1-2 0,0-8-6 15,-1 10 1-15,1-10 0 0,-1 8-1 0,1-8 0 16,0 6-4-16,0-6 3 0,0 0-1 0,0 0 2 15,0 0 2-15,0 0-1 0,2 4-3 0,-2-4 0 16,0 0-4-16,0 0 1 0,0 0-5 0,6-21 1 16,-4 14-5-16,2-5 0 0,-1 3 2 0,2-2-3 15,-1 2-1-15,0 0-2 0,2-2 1 0,-1 4-2 16,-5 7-1-16,0 0 2 0,20-23-3 0,-20 23 3 16,0 0-2-16,18-15 1 0,-18 15 3 0,0 0-3 15,16-10-2-15,-16 10 5 0,8-2-5 0,-5 1-4 16,1 1 2-16,-4 0-2 0,0 0 3 0,10 7 4 15,-7-5-2-15,0 2 2 0,-1 0 0 0,2 3 3 16,-3-1-6-16,1-1 3 0,1 3 0 0,-1-2 0 16,0 3 2-16,0-3 1 0,0 0-1 0,0 0-4 15,0 0 8-15,-2-6-6 0,4 9 7 0,-4-9-6 16,3 7 2-16,-3-7 2 0,5 6-3 0,-5-6-6 16,4 3 8-16,-4-3-2 0,0 0 1 15,8 4-2-15,-8-4 3 0,0 0-5 0,0 0-5 16,16-6-1-16,-12 2-10 0,-4 4-3 0,9-10 1 0,-3 4-4 15,-1-1 1-15,-1-1-1 0,0 1 1 0,0-2 8 16,0 2 1-16,-4 7-1 0,0 0 1 0,0 0 5 16,0 0-1-16,9-40 9 0,-9 40 10 15,0 0 6-15,0 0 11 0,0 0 4 0,0 0 1 16,0 0-2-16,3-21-4 0,-3 21-15 0,0 0 1 16,0 0 6-16,0 0-1 0,-3 0-3 0,3 0-2 15,0 0 1-15,0 0-2 0,0 0-4 0,0 0 4 16,-5 31-4-16,5-24-5 0,-1 3 8 0,1-10-2 15,-1 13-3-15,2-2 5 0,0-4-2 0,1 1-1 16,-1-2 0-16,1 2-5 0,1-1 7 0,0-1-9 16,-3-6 4-16,6 8-15 0,-1-4 9 0,-1 0-6 15,-4-4-7-15,10 4-13 0,-3-2-2 0,2-2-11 16,0 0-3-16,-9 0-2 0,19-4 3 0,-10 2-1 16,1 0 5-16,3-4 0 0,-2 0 7 0,-4 0 1 15,2-2 7-15,-2 2 3 0,1-4-1 0,-2 2 3 16,-1 2 9-16,0-2-3 0,-2 1 7 0,-2 0 14 15,-1 7 9-15,0 0 14 0,0 0 17 0,0 0-8 16,0 0 22-16,0 0 6 0,2-27 0 0,-2 27-8 16,-5-2-8-16,5 2-1 0,0 0-7 15,-12 0-5-15,12 0-4 0,0 0-8 0,-17 7 1 16,13-2-2-16,-2 0 2 0,0 0-8 0,1 1 1 16,0 0-1-16,0 0-3 0,1 0 2 0,0 1-1 15,4-7-7-15,-3 10 1 0,3-10-7 0,-2 9 4 16,2-9-4-16,0 9 2 0,0-9-4 0,0 0-4 15,2 8-3-15,-2-8 2 0,5 5-6 0,-5-5-2 16,8 3-4-16,-8-3-10 0,12 0 0 0,-12 0-5 16,12-4-1-16,-5 2 0 0,0-1 1 0,-7 3-1 15,12-7 0-15,-5 2 2 0,-1 0 7 0,1 0 1 16,-1 0-3-16,-6 5 7 0,10-7 4 0,-5 4-1 16,-5 3-2-16,7-4 5 0,-7 4 3 0,5-3 8 15,-5 3-2-15,0 0-13 0,0 0 8 0,7-4-1 16,-7 4 2-16,0 0 4 0,0 0 1 0,4 13 0 15,-4-13 3-15,3 14 1 0,0-6 3 0,-1 1 5 16,-1 4 3-16,2-1 1 0,-2 1-1 16,1 1 5-16,-1 1 1 0,2 5-1 0,0-4 0 0,-2 1 15 15,0 2-4-15,1-4-2 0,-1 2-4 16,1-3 1-16,-1 1-9 0,-1-3 7 0,0 2-7 16,1 1 5-16,-1-2-9 0,-1 0 0 0,1-1 2 15,-1-3-11-15,-1 3 9 0,2-12-6 0,-3 15 1 0,2-8 5 16,1-7-4-16,-5 13-12 0,0-7 17 15,5-6-1-15,-10 9-6 0,5-6 9 0,5-3-4 16,-14 4-6-16,14-4 5 0,-16 1-1 0,16-1-4 16,-18-3 2-16,9 0-5 0,0 1 0 0,1-4 6 15,8 6-6-15,-13-10 5 0,7-1-2 0,1 3-4 16,0 1-3-16,2-6-4 0,0 2-8 0,5-2 6 16,0 0-2-16,1 0 5 0,2 0-4 0,4-7-4 15,0 3 0-15,2 0-1 0,1-1-4 0,0-1-5 16,2 1 1-16,2-2-6 0,-2 1-1 0,3-13-7 15,-3 11-4-15,7-10-17 0,-7 7-3 0,0 1 7 16,-1-2 3-16,-1 1-2 0,-3 0 10 0,1 1 1 16,1 3 5-16,-3 0 6 0,-1 1 6 15,-7 19 8-15,10-28 5 0,-10 28 3 0,4-19 15 0,-4 19-3 16,0 0 16-16,3-26 12 0,-3 26 10 0,0 0 4 16,0 0 4-16,0 0 4 0,0 0-9 0,0 0 5 15,0 0-12-15,0 0-2 0,0 0-3 0,0 0-6 16,0 0 3-16,0 0-17 0,0 0 14 15,0 0-5-15,0 0-16 0,0 0 14 0,-46 44-5 16,46-44 2-16,-9 39 1 0,5-20-4 0,1 0 1 16,0 0 0-16,1 0-6 0,0 0 2 0,0 0 1 15,1-5-1-15,0 0-7 0,0 3 1 0,-1-4 2 16,2 1 4-16,2-1-1 0,-4-4-9 0,2 3 4 16,0-4 0-16,2 1-2 0,-2-2 1 0,0-7-14 15,0 9 12-15,0-9-14 0,0 8 9 0,0-8 0 16,0 0-6-16,0 0 4 0,0 0-1 0,0 0 0 15,0 0 3-15,0 0-9 0,0 0 9 0,0 0-2 16,0 0-4-16,0 0 0 0,14-21-6 0,-7 11 10 16,-4-3 1-16,1 2 1 0,0-3-6 0,0 3 8 15,2 0-2-15,-1 0-3 0,0 3 2 0,0 1 1 16,-5 7-2-16,0 0 0 0,14-18 5 0,-14 18-4 16,8-8 3-16,-4 7 5 0,-4 1-5 0,5-5-1 15,-5 5 4-15,0 0-11 0,0 0 13 0,0 0 0 16,16 11 5-16,-13-6-3 0,1 2-2 15,-1 2 6-15,1-1 0 0,-1 1-1 0,0 0-1 16,-1 0-5-16,3 4 2 0,-1-4 2 0,-1-1-1 16,1 0-3-16,-1-1 3 0,1-1-3 0,-1 1 4 15,1-1-3-15,-4-6 3 0,6 7 2 0,-2-6-2 16,-4-1-6-16,8 4 12 0,-8-4 6 0,10 1-4 16,-10-1-18-16,11-3 15 0,-11 3 0 0,14-7-4 15,-6 5-1-15,-1-4-18 0,-2 0-33 0,1-2-36 16,-1 1-47-16,0-4-40 0,0 0-67 0,-3 2-299 15,-1 0-575-15,-1 9 255 0</inkml:trace>
  <inkml:trace contextRef="#ctx0" brushRef="#br0" timeOffset="87150.226">13813 583 8 0,'0'0'337'0,"0"0"-16"16,0 0-15-16,0 0-13 0,0 0-4 0,0 0-22 0,0 0-13 16,0 0-21-16,0 0-30 0,0 0-21 15,0 0-13-15,0 0-15 0,0 0-20 0,0 0-3 16,0 0-27-16,0 0-9 0,0 0-47 0,0 0-65 16,0 0-71-16,0 0-64 0,0 0-74 0,0 0-282 15,0 0-550-15,0 0 243 0</inkml:trace>
  <inkml:trace contextRef="#ctx0" brushRef="#br0" timeOffset="87919.014">14520 791 92 0,'0'0'226'0,"0"0"-13"0,0 0-10 0,0 0-13 16,0 0-22-16,0 0-12 0,0 0-16 0,22-6-12 15,-22 6-14-15,10-3-13 0,-4 0-5 0,-6 3-19 0,9-3 1 16,-9 3-12-16,15-4-4 0,-8 2-7 0,1 0-7 16,-2 1-3-16,-6 1-19 0,11-1-30 15,-11 1-36-15,7-3-38 0,-7 3-33 0,0 0-38 16,8-2-168-16,-8 2-344 0,0 0 152 0</inkml:trace>
  <inkml:trace contextRef="#ctx0" brushRef="#br0" timeOffset="88100.111">14518 748 157 0,'0'0'171'0,"0"0"-5"0,18-11-20 0,-18 11-9 15,13-4-13-15,-7 1-15 0,2 2-12 0,-8 1-10 16,17-5-11-16,-8 4-1 0,-9 1-19 0,0 0-44 16,0 0-57-16,0 0-79 0,36-9-84 0,-36 9-224 15,0 0 99-15</inkml:trace>
  <inkml:trace contextRef="#ctx0" brushRef="#br0" timeOffset="94485.965">14908 695 118 0,'0'0'139'0,"0"0"2"0,0 0-9 15,0 0-9-15,0 0-6 0,0 0-17 0,0 0 5 16,0 0-9-16,0 0-2 0,0 0 4 0,0 0-10 16,0 0-1-16,0 0-16 0,0 0 3 0,0 0-4 15,0 0-6-15,0 0-5 0,0 0-5 0,0 0-6 16,0 0-6-16,-28-32-1 0,28 32-3 16,0 0-2-16,0 0 3 0,0 0-10 0,0 0-1 15,-27-9-1-15,27 9-8 0,0 0-2 0,0 0-1 16,0 0 2-16,-31-3-4 0,31 3-1 0,0 0 3 15,0 0-12-15,0 0 5 0,0 0 1 0,-38 11-2 16,38-11-2-16,0 0 0 0,-18 17 1 0,14-10 4 0,-2 1-9 16,2 0 8-16,1-1-5 0,0 0 9 15,2 1 5-15,0 0-8 0,1 0 3 0,0-8 7 16,2 14-8-16,-2-6 6 0,5-3-6 0,-3 0 1 16,-2-5-1-16,6 8 1 0,-2-5-6 0,-4-3 1 15,10 6 0-15,-3-5 0 0,-7-1-3 0,11 2 2 16,-2-2-4-16,-9 0 4 0,15-2-3 0,-8 1-1 15,0-2 2-15,2 0 28 0,-2-1-8 0,0 1 4 16,0-3-12-16,0 1 6 0,-1 0-1 0,-1-3-5 16,-5 8 2-16,0 0-6 0,0 0-1 15,21-27 2-15,-21 27-3 0,0 0-4 0,13-18 1 16,-13 18 0-16,0 0-1 0,0 0-2 0,11-20 0 16,-11 20 1-16,0 0-5 0,0 0 3 0,0 0-6 0,0 0 1 15,0 0 0-15,0 0-7 0,10-16 1 0,-10 16 2 16,0 0-3-16,0 0 3 0,0 0 4 0,0 0-6 15,4 12 6-15,-4-12 0 0,3 12 1 16,-3-5 2-16,2 2 1 0,-1-1 0 0,1 2 4 16,-1 3 1-16,0-3-10 0,-1 4 7 0,0-2 3 15,0 0 1-15,0 2 0 0,0-2 4 0,2 0-5 16,-1-2 0-16,-1 1 1 0,2-1-1 0,-2-2-2 16,2 1 1-16,-2-2 0 0,0 2-7 0,0-2 3 15,0-7 1-15,2 11-2 0,-2-11 2 0,1 11 1 16,-1-11-3-16,0 8-7 0,0-8 11 0,2 7-4 15,-2-7 5-15,0 0-5 0,0 0 0 0,1 8 3 16,-1-8-1-16,0 0 0 0,0 0-7 0,0 0-18 16,0 0-25-16,0 0-33 0,0 0-43 0,0 0-40 15,0 0-95-15,0 0-141 0,0 0-430 0,0 0 191 16</inkml:trace>
  <inkml:trace contextRef="#ctx0" brushRef="#br0" timeOffset="102132.082">10434 1119 10 0,'0'0'208'0,"0"0"-15"0,0 0-11 16,0 0-20-16,0 0-6 0,0 0-12 0,0 0-8 16,0 0-11-16,0 0-10 0,0 0-12 0,0 0-10 15,0 0-9-15,0 0-9 0,0 0-12 0,0 0-1 16,0 0-10-16,0 0-2 0,0 0-5 0,0 0-1 16,-1 22-8-16,2-15 6 0,1 2-11 0,-2 1 3 15,1 0-6-15,0 1-1 0,-1-1-4 0,2 3-2 16,-1 0-2-16,1 1 1 0,1-1-3 0,-2 2 3 15,0-2-8-15,1 0 2 0,-1-1 2 0,1-3-6 16,-2 0 4-16,1-2-3 0,2 3-3 0,-3-2 5 16,3 0-8-16,-3-3 6 0,0 1-3 0,0-6-21 15,0 7-22-15,0-7-30 0,0 0-26 0,0 0-24 16,3 9-38-16,-3-9-26 0,0 0-137 0,0 0-341 16,0 0 151-16</inkml:trace>
  <inkml:trace contextRef="#ctx0" brushRef="#br0" timeOffset="103257.979">10575 1210 149 0,'0'0'155'0,"0"0"-11"0,0 0-14 0,0 0-15 15,0 0-12-15,0 0-7 0,-21 7-11 0,18-5-7 16,-4 3-7-16,0-3-9 0,0 1-1 0,1 1-10 15,1-2-3-15,1 1-1 0,-2 0-9 0,2 0-4 16,-2-1 0-16,6-2-5 0,-7 4-3 0,2-3-6 16,5-1 4-16,-7 6-2 0,2-5-6 0,5-1-2 15,-5 3 1-15,5-3-1 0,-3 3 0 0,3-3-3 16,-6 2 0-16,6-2-5 0,0 0 1 0,-1 5 9 16,1-5-9-16,0 0 4 0,0 7-2 0,0-7 8 15,0 0 2-15,1 8-4 0,-1-8-1 0,4 6-2 16,-1-3 4-16,0 1-8 0,1 0 3 0,-2 0-2 15,1 0-1-15,2 1 2 0,-1-2-3 0,0 2 5 16,0-1-1-16,1 1-2 0,2 0-1 0,-1-1 1 16,-2-1 1-16,3 0-1 0,-4 0 1 15,2 0 2-15,1 0 3 0,0-2-4 0,1 3 2 16,-2-3 0-16,1 2 3 0,-1-3-7 0,-5 0 0 0,13 0 2 16,-7-2-2-16,-6 2-1 0,11-3-2 0,-4 2 3 15,0-2-7-15,0-1 4 0,0-1-1 16,1 1-1-16,-2-2 6 0,0-1-8 0,1 1 1 15,-1-2 0-15,-2 3-1 0,0-3-1 0,0 2 2 16,1-2 1-16,-3 2-8 0,0-1 6 0,-1 0 1 16,-1 7-2-16,0-10 3 0,0 10-6 0,0-9 5 15,0 9-4-15,-3-9 5 0,3 9 2 0,0 0-1 16,-2-9-5-16,2 9 3 0,-5-3-5 0,5 3 1 16,-5-2 1-16,5 2 1 0,0 0 1 0,-10 2-4 15,10-2 4-15,-9 5-9 0,5-1 11 0,1 1-3 16,-1 0 6-16,1 1-2 0,-1 0-2 0,1 1 4 15,-1-1-3-15,4 2 4 0,-1-1 0 0,-1-1 0 16,2 1 0-16,-2 2 3 0,4-4-2 0,1 1-3 16,-3 0-1-16,2-1 3 0,3 1-1 0,-4-1-5 15,3-1 11-15,1-1-15 0,-1-1 11 0,0 1-6 16,-4-3 2-16,12 2-5 0,-5-2 3 0,-7 0-7 16,17-1 3-16,-9-2-10 0,-1 0-2 0,2 0-8 15,-1-1-2-15,0 0 0 0,1-3-5 0,-2 3 3 16,0-3 0-16,-1 1 1 0,-1-1 0 0,0 1-2 15,0-1 6-15,0 0-3 0,-1 2 14 0,-4 5-6 16,2-11 2-16,-2 11 1 0,3-9 2 0,-3 9 9 16,4-7 7-16,-4 7 10 0,0 0 1 0,2-7-8 15,-2 7 4-15,0 0 0 0,0 0-6 0,0 0 4 16,0 0-2-16,0 0 6 0,0 0-3 16,0 0-2-16,0 0-3 0,0 0 8 0,-10 20-4 15,10-20 4-15,-1 9-5 0,1-9 4 0,-2 8-3 16,2-8-1-16,4 8-1 0,-4-8-2 0,3 8 2 0,-3-8-1 15,4 8-2-15,-1-6 0 0,0 1-2 0,-3-3 4 16,10 4-5-16,-3-2 0 0,-1-2-8 0,1 0-2 16,-7 0-21-16,0 0-11 0,20-3-1 15,-13 0-6-15,2 0 1 0,-2 1-12 0,2-3 6 16,-2 1-5-16,0-1 6 0,-2-1 1 0,0 1 7 16,0-1-13-16,0 1 4 0,-3-2 1 0,-2 7 7 15,6-11 6-15,-5 5 15 0,-1 6 11 0,0-7 7 16,0 7 16-16,0 0 10 0,1-9 12 0,-1 9 0 15,0 0 12-15,0 0 0 0,-2-7-3 0,2 7-8 16,0 0-5-16,0 0 0 0,0 0-7 0,0 0 5 16,0 0-5-16,0 0-1 0,0 0-1 0,0 0 0 15,0 0-1-15,-2 23 0 0,2-17 1 0,0 1 3 16,0 2 1-16,0 0-1 0,2 2 0 0,0 0-2 16,0 1-4-16,0 1 0 0,0 0-2 0,1-4 1 15,-2 3-1-15,1 0 5 0,1 0-11 0,-2-1 6 16,-1-1-2-16,0-2 3 0,0 1-9 0,-1 1 5 15,-1-3 0-15,1 2 1 0,-2-2-6 0,0 2 3 16,1-2 0-16,-3-1 2 0,1 0-2 0,-1 1-5 16,-3-4 5-16,3 3-5 0,-2-1-14 0,0-4-29 15,0 2-26-15,7-3-38 0,-15 2-42 0,15-2-52 16,-11-1-120-16,11 1-341 0,-14-7 151 16</inkml:trace>
  <inkml:trace contextRef="#ctx0" brushRef="#br0" timeOffset="103496.318">11061 1370 120 0,'8'0'226'0,"-8"0"-19"0,9-3-17 15,-9 3-18-15,10-1-20 0,-6 1-9 0,-4 0-15 16,12-5-11-16,-6 4-15 0,-1-1-11 0,-5 2-10 16,9-1-11-16,-4-1-18 0,-5 2-30 0,0 0-38 15,11-5-20-15,-11 5-44 0,5-5-42 0,-3 2-149 16,-2 3-291-16,0 0 129 0</inkml:trace>
  <inkml:trace contextRef="#ctx0" brushRef="#br0" timeOffset="103660.045">11038 1311 197 0,'0'0'188'15,"0"0"-23"-15,0 0-13 0,20-10-20 0,-13 8-9 16,1 1-8-16,1-2-21 0,1 0-5 0,-2 1-11 16,3 0-15-16,-1 0-23 0,-1 0-49 0,0 0-56 15,0 0-71-15,-9 2-69 0,10-2-221 0,-10 2 98 16</inkml:trace>
  <inkml:trace contextRef="#ctx0" brushRef="#br0" timeOffset="107205.171">11361 1258 30 0,'0'0'156'0,"0"0"-5"0,4-4-10 15,-4 4-8-15,0 0-8 0,4-3-5 0,-4 3-11 16,3-4-3-16,-3 4-3 0,5-3-16 0,-5 3 0 16,3-5 1-16,-3 5-7 0,2-6-6 0,-2 6-1 15,3-7-3-15,-1 4-2 0,-2 3-1 0,1-6-6 16,-1 6-1-16,0-7-4 0,0 7-1 0,0 0 3 15,-3-9-3-15,3 9-3 0,-3-4-6 0,3 4 2 16,0 0-8-16,-3-4-7 0,3 4-3 0,0 0-1 16,-8-2-7-16,8 2-1 0,0 0-4 0,-11 4-3 15,6-2-2-15,0 1 1 0,0 1-2 0,-1 2 0 16,0 0-2-16,1 1 4 0,-1-1-6 0,0 4 3 16,1-2-3-16,0 0 5 0,3 1-30 0,0 0 4 15,1-3 0-15,-1 3 2 0,0-2 6 0,2 1 2 16,0 0 2-16,2 0 2 0,-2-2-1 0,2-2-2 15,-1 2 4-15,2-1 3 0,-2-1-2 0,-1-4 3 16,9 5-9-16,-5-3 8 0,0 0-1 0,-4-2-2 16,0 0 6-16,13 1-13 0,-13-1 5 15,0 0 0-15,15-4 3 0,-12 0-4 0,3 0 2 16,-1-1 2-16,-5 5-2 0,7-8 0 0,-4 5 0 0,2-2-2 16,-5 5-1-16,5-9 2 0,-2 1-1 0,-3 8 0 15,5-9 3-15,-4 3-4 0,-1 6 2 0,1-7-2 16,-1 7 0-16,0 0 1 0,5-8-1 0,-5 8 2 15,0 0-3-15,3-5-1 0,-3 5-3 16,0 0-3-16,0 0 3 0,0 0 3 0,0 0-3 16,0 0 4-16,0 0-4 0,0 0 4 0,0 0 0 15,10 18 2-15,-9-14 0 0,2 2-2 0,-1-1 4 16,0 2-4-16,1-3 1 0,0 2 0 0,0 0 4 16,0-3-2-16,0 2 0 0,0-2 1 0,2 1-2 15,0 0 1-15,-2-2-18 0,1 2-16 0,-4-4-27 16,9 3-25-16,-9-3-39 0,10-2-22 0,-10 2-42 15,11-1-134-15,-11 1-350 0,9-6 156 0</inkml:trace>
  <inkml:trace contextRef="#ctx0" brushRef="#br0" timeOffset="107688.327">11658 1092 92 0,'0'0'183'0,"0"0"-19"0,0 0-8 0,0 0-10 0,0 0-9 16,0 0-12-16,0 0-8 0,0 0-22 0,0 0-4 15,-5-8-4-15,5 8-16 0,0 0-2 0,-8-1-11 16,8 1 1-16,-9 0-11 0,9 0-4 0,-10 0-2 16,10 0-7-16,-10 1-6 0,5 1-3 15,-1-1-7-15,6-1 5 0,-10 1-6 0,10-1 0 16,-10 4 0-16,4-2-5 0,6-2-2 0,-7 5 1 15,2-2-1-15,5-3 0 0,-8 6 1 0,8-6-4 16,-5 5 6-16,5-5-8 0,-5 7 2 0,5-7-5 0,-4 9 3 16,4-9-1-16,-1 10 8 0,0-1 2 15,1-4-3-15,0 3 4 0,0 1-4 0,2 1 7 16,-1 2-1-16,1-2-1 0,-2 1 2 0,2 2-5 16,0-1 6-16,0 1-3 0,-1-2-4 0,1 4 5 15,1-2-3-15,-3 0 0 0,2 0 0 0,0 0-1 16,0 0-3-16,1 0 5 0,-2-1-6 0,2 3 3 15,-1-7-3-15,1 4 3 0,-2-3-4 0,0 0-1 16,1-2 0-16,-1 1 1 0,1-3 0 0,-1 0 2 16,1 1-2-16,-1-2-3 0,-1-4 9 0,3 7-10 15,-1-3 5-15,-2-4 1 0,5 4-2 0,-5-4 5 16,5 4-2-16,-5-4 3 0,5 2-7 0,-5-2 4 16,10-1-5-16,-10 1 2 0,7 0-5 0,-7 0-4 15,10-2-14-15,-5-1-25 0,1 2-24 0,-6 1-27 16,9-5-33-16,-2 1-36 0,0 1-34 0,-2 0-135 15,0-3-355-15,1 0 157 0</inkml:trace>
  <inkml:trace contextRef="#ctx0" brushRef="#br0" timeOffset="108102.157">11837 1254 9 0,'-1'-6'199'0,"1"6"-19"0,0 0-3 0,0 0-13 15,-2-7-7-15,2 7-14 0,0 0-15 0,0 0-8 16,-5-3-14-16,5 3-14 0,0 0-7 0,0 0-8 16,-12 6-8-16,12-6-6 0,-7 7-5 0,3-3-2 15,-2 2-11-15,1 0-2 0,0 0-4 0,0 0 0 16,0-1-7-16,1 2-2 0,-1 0-3 0,2-1-6 15,2 3 5-15,-2-5-1 0,3 4 0 0,0-4-5 16,0 4 2-16,0-8-5 0,0 8 4 0,0-8-4 16,2 6-1-16,1-2 1 0,-3-4-6 0,5 3 1 15,1-1 1-15,-6-2-7 0,8 0 0 0,-8 0-9 16,8-4 8-16,-2 3-2 0,-1-3 0 0,1 1 3 16,-2-1-1-16,0 1 1 0,0-1 0 0,1-4-4 15,-1 4 4-15,-1-2 2 0,-2 2-3 0,1-3-1 16,-1 1 2-16,-1-1-2 0,0 7-5 15,-1-11-3-15,-1 6-4 0,2 5-9 0,-2-9-15 16,-1 3-17-16,3 6-17 0,-5-9-21 0,5 9-35 0,-5-9-32 16,4 5-170-16,1 4-350 0,-9-10 156 0</inkml:trace>
  <inkml:trace contextRef="#ctx0" brushRef="#br0" timeOffset="108558.803">11885 1064 123 0,'0'0'134'0,"8"-4"-24"0,-3 1-10 15,-5 3-14-15,9-4-7 0,-4 1-7 0,-5 3-2 16,13-4-14-16,-8 3-2 0,-5 1-9 0,11-3-9 15,-11 3-1-15,9 0 6 0,-9 0-9 0,9 3-7 16,-9-3-3-16,9 3 5 0,-5 0-1 0,-4-3-9 16,9 7 3-16,-5-2-3 0,0 0 10 0,0 2 2 15,-1 2 5-15,1-1-3 0,0 4-6 16,1 1 15-16,-1-2 11 0,-1 3-2 0,0-1-9 16,-1 5 0-16,1-5-7 0,-1 2-1 0,2-1-1 15,-1 4 28-15,-1-4-7 0,0 0-5 0,1 1-5 0,1-1-3 16,-1 0 0-16,-3-1-4 0,0 1 1 0,3-3-11 15,-1 2 7-15,0-4-7 0,0 0 1 16,-1 0-5-16,-1-2-8 0,1 2 3 0,-1-9-2 0,0 10 4 16,0-10-5-16,0 8-2 0,0-8 0 15,-1 9 0-15,1-9 1 0,-3 7-1 0,3-7 0 16,0 0 4-16,-5 9-6 0,5-9 1 0,-6 3-2 16,6-3-1-16,-10 4 0 0,10-4-7 0,-10 3-5 15,10-3-12-15,-12 0-7 0,6 2-20 0,6-2-17 16,-11-2-26-16,11 2-17 0,0 0-18 0,-16-3-50 15,10 0-116-15,-1 2-312 0,7 1 138 0</inkml:trace>
  <inkml:trace contextRef="#ctx0" brushRef="#br0" timeOffset="108840.554">12313 1326 13 0,'0'0'230'0,"10"0"-16"16,-10 0-22-16,7-1-17 0,-7 1-15 0,11-1-25 15,-5-1-1-15,-1 1-22 0,1 0-9 0,1 0-9 16,-3-2-10-16,-4 3-7 0,11-3-14 0,-5 3-5 15,0-2-18-15,-6 2-30 0,8-2-20 16,-8 2-41-16,7-3-24 0,-7 3-39 0,3-3-41 16,-3 3-94-16,0 0-268 0,0 0 118 0</inkml:trace>
  <inkml:trace contextRef="#ctx0" brushRef="#br0" timeOffset="108994.636">12303 1261 112 0,'13'-12'139'0,"-13"12"-2"0,7-3-20 16,-7 3-11-16,8-2-19 0,-2-1-6 0,1 0-24 15,1 0-40-15,1 1-36 0,-2-2-55 0,1 3-53 16,-8 1-137-16,13-6 60 0</inkml:trace>
  <inkml:trace contextRef="#ctx0" brushRef="#br0" timeOffset="109384.158">12592 1165 89 0,'0'0'178'15,"0"0"-3"-15,1 7-9 0,-1-7-2 0,-4 7-4 0,4-7-13 16,-7 11-6-16,4-6-8 0,-1 1-14 15,0 2-3-15,-2-2-15 0,3 1-4 0,-3 1-5 16,1-1-9-16,-1 1-3 0,1 0-7 0,-1-1-10 16,0 0-5-16,2 0-4 0,-2-1-5 0,2 1-11 15,0-2-3-15,0 2 1 0,1-4-1 0,2 2-8 16,1-5 2-16,-3 6-3 0,3-6-3 0,-3 8 5 16,3-8-2-16,0 0 1 0,0 4-1 0,0-4 2 15,0 0-3-15,0 0-5 0,7 4 3 0,-7-4-3 16,8 0-1-16,-8 0-1 0,10 0 0 0,-1 0-2 15,-1-1-2-15,-1 0-2 0,2-1-2 0,-1-1 0 16,2 3 2-16,-2-3-11 0,1 3 4 0,1-3-14 16,-2 2-14-16,-8 1-7 0,16-4-26 0,-12 2-11 15,-4 2-18-15,11-5-25 0,-11 5-27 0,7-5-31 16,-3 3-58-16,-4 2-113 0,0 0-368 16,3-8 163-16</inkml:trace>
  <inkml:trace contextRef="#ctx0" brushRef="#br0" timeOffset="109647.181">12565 1210 49 0,'0'0'187'0,"0"0"-14"0,0 0 3 15,0 0-13-15,7 18 10 0,-7-18-17 0,3 9-6 16,-2-2-3-16,-1 2-8 0,3-1-10 0,-3 0 9 15,3 0-9-15,-3 0-14 0,4 4-5 0,-1 0-12 16,-2-1-10-16,2-2-9 0,-3 0-7 0,4 2-7 16,-2-2-6-16,-1 0-3 0,1 1-6 0,-1-2 0 15,-1 0-9-15,1 0-6 0,-1-8-3 0,3 13-18 16,-1-7-27-16,-2-6-30 0,1 8-36 0,-1-8-49 16,1 7-41-16,-1-7-45 0,0 0-158 0,0 0-402 15,0 0 179-15</inkml:trace>
  <inkml:trace contextRef="#ctx0" brushRef="#br0" timeOffset="110133.23">12754 1254 222 0,'5'-3'239'0,"-2"-1"-20"0,4-1-16 16,-3 4-9-16,3-5-18 0,0 4-8 0,-1-2-14 15,1 1-14-15,0-1-9 0,0 1-12 16,-3 3-8-16,4-3-14 0,-3 2-6 0,-5 1-10 16,10-2-8-16,-10 2-4 0,8 2-11 0,-8-2-5 15,8 2-8-15,-4 1-5 0,-1 1 0 0,-1 1-3 16,1-1-6-16,-3 4 1 0,2-2-6 0,-4 1-1 16,2 0-2-16,-1 2-2 0,-2-2 0 0,-1 2 0 15,0 0-4-15,-4 0-4 0,3-1 4 0,-4 2-3 16,2-4-1-16,0 1-4 0,0 0 2 0,0-1-2 15,2-1-1-15,-1 2 1 0,2-3-5 0,-2 2 4 16,3-3-1-16,-1 0 2 0,4-3-3 0,-4 4-5 16,4-4 2-16,-4 5 0 0,4-5 2 0,0 0 5 15,0 0-2-15,0 0 3 0,0 0 4 0,0 0-3 16,0 0 2-16,11 5 0 0,-11-5-2 0,8-1 3 16,1-1-4-16,-2 2 5 0,1 0 1 0,1-2 0 15,-1 0 1-15,1 1-2 0,-1 1 6 16,1-2 5-16,0 1 20 0,1-1-17 0,-1 1 5 15,-1-1 4-15,2 2 6 0,-2-1-4 0,2-1-2 0,-3 1 1 16,-7 1-9-16,14 0 1 0,-14 0-8 0,9-1 3 16,-9 1-6-16,8-2-3 0,-8 2 0 0,0 0-5 15,7 0-6-15,-7 0-30 0,0 0-41 0,0 0-53 16,3-1-68-16,-3 1-71 0,0 0-285 16,0 0-586-16,0 0 260 0</inkml:trace>
  <inkml:trace contextRef="#ctx0" brushRef="#br0" timeOffset="112681.726">13241 1335 13 0,'0'0'124'0,"0"0"-13"0,0 0-12 0,0 0-9 15,0 0-6-15,0 0-10 0,0 0-14 0,0 0 2 16,0 0 6-16,5 11-3 0,-5-11-4 0,3 5 9 16,-3-5 2-16,0 7-7 0,0-7-7 15,0 9 2-15,2-3-10 0,-2-6-1 0,0 10 1 0,1-4-3 16,-1-6-8-16,-1 9-1 0,-1-3-1 16,2-6-10-16,0 10 3 0,-1-3-9 0,0-3 6 15,1-4-4-15,-3 11 0 0,1-7-4 0,2-4-35 16,-2 8-41-16,2-8-42 0,-1 6-159 0,1-6-279 15,-3 4 124-15</inkml:trace>
  <inkml:trace contextRef="#ctx0" brushRef="#br0" timeOffset="125804.159">13578 1303 123 0,'0'0'168'0,"0"0"-9"16,0 0 4-16,0 0-14 0,0 0-10 0,0 0-4 16,0 0-10-16,0 0-11 0,0 0-9 0,0 0-7 15,0 0-11-15,0 0-11 0,0 0-7 0,0 0-8 16,0 0-10-16,0 0-1 0,0 0-2 0,0 0 3 15,0 0-4-15,2 18-2 0,-2-10 1 0,-1-2 1 16,2 1-3-16,0 1 0 0,-1 0-6 0,1 5 2 16,-2-4-7-16,2 2 3 0,0-1-8 0,0 0-2 15,-1-1-2-15,2-1-5 0,-1 0-1 0,-1 0 0 16,2-1 5-16,-1 0-7 0,0-1-6 16,1-1 3-16,-1 0-2 0,-1-5-3 0,3 8-10 15,-1-7-13-15,-2-1-24 0,0 0-27 0,4 8-20 0,-4-8-19 16,0 0-45-16,8 1-49 0,-8-1-126 0,0 0-350 15,0 0 155-15</inkml:trace>
  <inkml:trace contextRef="#ctx0" brushRef="#br0" timeOffset="126167.291">13621 1179 11 0,'-2'7'135'0,"2"-7"-5"0,-2 7-3 0,2-7-20 16,0 0-7-16,-1 11-10 0,1-11-6 0,0 0-8 16,0 9-7-16,0-9-7 0,3 7 0 0,-3-7 1 15,0 0 0-15,3 5-1 0,-3-5-4 0,0 0 0 16,4 1-5-16,-4-1-2 0,0 0-2 0,9 0 0 15,-9 0-9-15,0 0-7 0,10-4 0 16,-6 1-3-16,-4 3-5 0,4-7 3 0,-1 4 0 16,-3 3-2-16,4-7-3 0,-4 7 4 0,1-7-7 15,-1 7 4-15,0-7-7 0,0 7 2 0,0 0 0 16,-1-9-6-16,1 9-4 0,-2-5-3 0,2 5-9 16,0 0-21-16,0 0-7 0,0 0-16 0,-8-4-17 15,8 4-15-15,0 0-21 0,0 0-23 0,0 0-129 16,0 0-272-16,-16 9 121 0</inkml:trace>
  <inkml:trace contextRef="#ctx0" brushRef="#br0" timeOffset="126489.931">13814 1486 156 0,'0'0'189'0,"0"0"-10"0,0 0-15 0,12-1-6 16,-12 1-9-16,11-2-9 0,-11 2-6 0,14 0-15 15,-5 0-7-15,-1-1-9 0,-8 1-10 0,17-2-11 16,-12 1-13-16,-5 1-16 0,16-1-26 0,-10 1-27 16,-6 0-24-16,0 0-31 0,15-4-39 0,-15 4-48 15,7-1-127-15,-7 1-292 0,0 0 130 0</inkml:trace>
  <inkml:trace contextRef="#ctx0" brushRef="#br0" timeOffset="126678.834">13787 1404 56 0,'0'0'231'0,"18"4"-9"0,-18-4-19 16,9 0-10-16,-1 0-23 0,-8 0-15 0,13-3-14 15,-5 1-16-15,-8 2-25 0,16-3-45 0,-9 2-34 16,3 0-46-16,-3-1-57 0,1-1-180 0,-8 3-282 15,0 0 125-15</inkml:trace>
  <inkml:trace contextRef="#ctx0" brushRef="#br0" timeOffset="135507.188">14193 1319 89 0,'1'-4'114'0,"-1"4"-8"15,0 0 7-15,0 0-17 0,0 0 3 0,0 0-8 16,0 0-1-16,0 0 1 0,0 0 5 0,0 0-10 15,0 0-2-15,0 0-7 0,0 0-7 0,0 0-1 16,0 0-5-16,0 0-2 0,0 0 3 0,0 0-12 16,0 0-4-16,0 0-10 0,0 0 9 0,0 0-6 15,0 0 0-15,0 0 1 0,0 0-4 0,0 0-2 16,0 0 5-16,0 0-5 0,0 0 2 16,0 0-1-16,0 0 1 0,0 0-5 0,0 0-3 0,0 0-4 15,0 0 0-15,2 14 7 0,-2-14 5 0,0 0 6 16,0 8 2-16,0-3 1 0,0 2 4 0,1-2 6 15,-1 4 1-15,0-2-4 0,0 2-4 0,0 1 7 16,1 0-5-16,1 2-2 0,-2 1-2 0,0-2-6 16,0-1 2-16,1 3-3 0,-2-1-3 15,1-2-3-15,0 1-4 0,0-2 2 0,1 3-3 16,1-3-5-16,-2 3 4 0,0-4-2 0,0 1-9 16,0-1 6-16,1-1-4 0,-1-7 1 0,1 11-3 15,-1-11 1-15,1 10-6 0,-1-10 0 0,0 8-1 16,0-8 0-16,0 0-1 0,1 7-4 0,-1-7 3 15,0 0 0-15,0 0-6 0,3 6 4 0,-3-6 2 16,0 0 1-16,0 0 5 0,0 0-18 0,0 0-1 16,0 0-12-16,0 0-14 0,0 0-23 0,0 0-19 15,0 0-26-15,0 0-25 0,0 0-27 0,0 0-40 16,0 0-45-16,0 0-214 0,0 0-483 0,8-19 215 16</inkml:trace>
  <inkml:trace contextRef="#ctx0" brushRef="#br0" timeOffset="135990.377">14524 1513 112 0,'4'7'194'0,"-4"-7"-10"0,1 6-13 0,-1-6-9 15,2 8-13-15,-2-8-15 0,0 0-10 0,0 12-6 16,0-12-13-16,-2 8-14 0,2-8 1 15,0 10-12-15,0-10-5 0,-2 9-11 0,2-9-3 16,-3 7-12-16,3-7-12 0,-3 8-9 0,3-8-14 0,-7 6-26 16,7-6-31-16,0 0-18 0,-7 8-43 15,4-5-28-15,3-3-150 0,0 0-306 0,-11 6 135 0</inkml:trace>
  <inkml:trace contextRef="#ctx0" brushRef="#br0" timeOffset="137257.502">14860 1322 178 0,'0'0'196'0,"0"0"-11"0,0 0-6 16,0-5-11-16,0 5-1 0,0 0-10 0,0 0-5 15,0 0-9-15,0 0-9 0,0 0-4 0,0 0-10 16,0 0-8-16,0 0-5 0,0 0-13 0,0 0-8 15,0 0-14-15,0 0-6 0,0 0-8 0,0 0-5 16,0 0-3-16,0 0-5 0,0 0 3 0,0 18 0 16,0-18-5-16,0 13 4 0,0-5-5 15,3 2 1-15,-3-2 1 0,3 2-4 0,-3 2 1 16,1-3-6-16,2 4 4 0,0-2-3 0,-1 2-4 16,0-4-4-16,-2 2-3 0,0 2-2 0,3-2-6 0,0 2 5 15,-2-4-3-15,-1 0-2 0,2 0-1 16,-2 0-3-16,1 0 4 0,-1 0-6 0,0-9 3 15,0 12 1-15,-1-5 2 0,1-7-5 0,-2 10-2 16,2-10 2-16,-5 9 0 0,3-5 0 0,2-4-3 16,-8 6 0-16,4-2 0 0,4-4-1 0,-9 7-4 15,5-4 2-15,4-3 6 0,-10 4-4 0,10-4-3 16,-10 4 4-16,10-4-9 0,-7-1 11 0,7 1-8 16,0 0-3-16,-12-2-1 0,12 2 0 0,0 0-1 15,-9-6-2-15,8 0 4 0,1 6-1 0,0 0 0 16,-2-13 1-16,2 13 1 0,3-12-1 0,-3 12-4 15,6-13 3-15,-2 6-1 0,0 2 1 0,0-3-3 16,-1 2-7-16,4-1-3 0,-1-1-8 0,2 3-7 16,-1-3-9-16,-1 2-11 0,1-1-17 0,0-2-21 15,-1 2-18-15,-1-1-32 0,1 2-27 0,-2-1-37 16,0-1-51-16,-2 0-149 0,-1 0-432 0,-1 1 192 16</inkml:trace>
  <inkml:trace contextRef="#ctx0" brushRef="#br0" timeOffset="137446.174">14780 1228 129 0,'6'-6'174'0,"-6"6"-19"0,0 0-16 0,4-5-13 16,0 4-15-16,-4 1-8 0,0 0-18 0,0 0-35 15,7-5-32-15,-7 5-34 0,0 0-44 0,10 1-109 16,-10-1-184-16,0 0 82 0</inkml:trace>
  <inkml:trace contextRef="#ctx0" brushRef="#br0" timeOffset="137723.188">15043 1448 143 0,'0'0'288'16,"7"0"-9"-16,-7 0-14 0,0 0-18 0,15 0-9 16,-15 0-15-16,14-3-20 0,-6 2-17 0,0-1-21 15,1 0-11-15,-1-2-17 0,0 3-15 0,0-3-14 16,1 2-9-16,-9 2-22 0,9-3-23 15,-9 3-23-15,11-3-28 0,-11 3-27 0,7-3-27 0,-7 3-33 16,6-5-32-16,-6 5-39 0,5-4-50 0,-5 4-194 16,0 0-430-16,0 0 190 0</inkml:trace>
  <inkml:trace contextRef="#ctx0" brushRef="#br0" timeOffset="137892.597">15059 1356 114 0,'0'0'236'0,"0"0"-11"0,0 0-19 16,0 0-18-16,0 0-14 0,0 0-13 0,6-10-14 16,-6 10-8-16,7-2-17 0,-2 0-5 0,-5 2-9 15,10-2-15-15,-4 0-8 0,-1 1-15 0,-5 1-31 16,12-2-32-16,-12 2-34 0,15-2-52 0,-6-2-39 16,0 4-60-16,-9 0-128 0,13-1-330 0,-13 1 147 15</inkml:trace>
  <inkml:trace contextRef="#ctx0" brushRef="#br0" timeOffset="138455.257">15423 1315 154 0,'6'-2'259'0,"-6"2"-11"0,6-4-12 16,-6 4-11-16,5-3-8 0,-2-1-16 0,-3 4-8 15,0 0-11-15,6-10-14 0,-6 10-4 0,4-7-17 16,-4 7-10-16,1-6-5 0,-1 6-11 0,0 0-5 16,0-10-9-16,0 10-10 0,0 0-10 15,-5-9-9-15,5 9-8 0,-7-3-8 0,7 3 4 16,-9 0-14-16,9 0-7 0,0 0-8 0,-18 1-3 16,11 2 0-16,-2 0-6 0,1 0 8 0,0 3-15 15,1-1-4-15,0 1 1 0,0 0-1 0,0 0-2 16,1 0-4-16,1 1 3 0,1 0-4 0,0-1-4 15,1 1-11-15,-1 0-3 0,4-7-4 0,0 10-2 16,0-10-9-16,2 9 1 0,-2-9-4 0,4 7-4 16,-4-7-2-16,8 7-1 0,-4-5 2 0,1 0 0 15,1-2-7-15,2 1 4 0,-8-1-1 0,14-1 4 16,-6-1 3-16,-1-2 0 0,1 3 3 0,0-3 5 16,0 0-1-16,-1 0 5 0,0 0-1 0,1-1 5 15,-1 1 4-15,-1-1 9 0,0-2 10 0,-1 4 5 16,-1-1 7-16,0 1 14 0,-4 3 1 15,7-6 3-15,-7 6 4 0,5-4-3 0,-5 4 8 0,0 0-4 16,5-6-2-16,-5 6-3 0,0 0-5 0,0 0-2 16,0 0-5-16,0 0 0 0,0 0-2 15,0 0-4-15,11 12 5 0,-10-5-4 0,2 0 5 0,-1 3-8 16,0-1 1-16,1 4 4 0,1-1-3 16,-1-1 3-16,1 3-5 0,0-1-2 0,0-1 5 15,-1 0-6-15,0-2-3 0,1 3 0 0,-1-1-6 16,-1 0-10-16,0-3-26 0,-2 0-34 0,1 0-39 15,-1-1-41-15,0-8-62 0,0 15-75 0,-2-9-290 16,2-6-614-16,0 0 271 0</inkml:trace>
  <inkml:trace contextRef="#ctx0" brushRef="#br0" timeOffset="145454.155">1158 2053 57 0,'0'0'162'15,"0"0"-10"-15,0 0-3 0,0 0-12 0,0 0 0 0,0 0-6 16,0 0 3-16,-2 25-6 0,2-25-9 0,-1 11-4 16,-1-1-4-16,2-1-1 0,0 2-9 15,0-1-5-15,-1 2-6 0,2 0-7 0,-3 1-13 16,1 1-4-16,3-1-7 0,-1-2-3 0,-1 4-6 15,2-3-6-15,-2 1-4 0,1-3 4 0,-1 0-13 16,1-4 0-16,-1 3-5 0,0-1-2 0,0-8-3 16,0 9 11-16,0-9-17 0,3 7 3 0,-3-7-3 15,0 0 8-15,0 0-9 0,0 7 0 0,0-7-1 16,0 0 0-16,0 0-3 0,0 0 2 0,0 0-3 16,0 0 3-16,17-14-4 0,-15 9 2 0,2-1-6 15,1-2 2-15,-3 1-1 0,3-2 0 0,-2 2-1 16,0-1-2-16,0 0 4 0,1-1-3 0,0 2-5 15,-1 0 4-15,-1 1-2 0,-2 6 6 16,4-9-9-16,-3 4 2 0,-1 5-1 0,6-6 0 0,-6 6-2 16,0 0 3-16,0 0-4 0,9-2 2 15,-9 2 2-15,0 0 0 0,11 6-1 0,-11-6-1 16,8 5 5-16,-5-1 1 0,-3-4-7 0,11 8 8 16,-4-3-5-16,-3 0 1 0,0-3-2 0,-4-2 2 15,9 7-1-15,-6-4 0 0,2 2 3 0,-5-5 0 16,9 4 0-16,-5-1-2 0,-4-3 1 0,10 5-6 0,-10-5 4 15,7 2 0-15,-7-2-3 0,8 3 5 16,-8-3-1-16,0 0-1 0,0 0 1 0,13-3 0 16,-13 3 3-16,8-4-1 0,-8 4 3 0,5-5 5 15,-5 5 1-15,5-7 5 0,-5 7 0 0,3-9 4 16,-3 9-3-16,0-10 1 0,0 3-4 0,0 7-1 16,0-11-2-16,0 11-1 0,-1-12-1 0,1 12-3 15,-3-12-1-15,3 8-5 0,-3 0 0 0,3 4-10 16,-1-9-5-16,1 9-13 0,0 0-15 0,-3-8-19 15,3 8-19-15,0 0-24 0,-6-5-15 0,6 5-50 16,0 0-35-16,0 0-153 0,0 0-389 16,0 0 172-16</inkml:trace>
  <inkml:trace contextRef="#ctx0" brushRef="#br0" timeOffset="146682.147">1460 2038 175 0,'0'0'230'0,"0"0"-22"16,0 0-20-16,0 0-18 0,0 0-17 0,0 0-11 15,0 0-17-15,0 0-11 0,0 0-3 0,0 0-5 16,0 0-1-16,0 22-6 0,1-12-5 0,1 2-6 15,-2-1-9-15,0 2-8 0,0 0-7 0,0-1-5 16,0 1-5-16,0 1-8 0,0-1-2 0,2-1-8 16,0 1 5-16,-2 0-11 0,1-3-7 0,1 0-3 15,-2-1-7-15,1 1-7 0,-1-4-4 0,0-6-12 16,1 13-4-16,-1-13-7 0,0 9-5 0,0-9 1 16,0 0-2-16,2 8 2 0,-2-8-1 0,0 0-2 15,0 0 1-15,0 0 5 0,0 0-2 0,0 0 0 16,0 0 3-16,0 0-1 0,0 0 5 15,12-14 1-15,-9 7 3 0,-3 7 1 0,2-10-5 16,-2 10 4-16,4-11 0 0,-1 4 6 0,0 1-1 16,-3 6 2-16,1-10 3 0,-1 10 4 0,4-8-1 15,-4 8 5-15,2-7-6 0,-2 7 0 0,0 0 6 0,0 0-4 16,7-2 12-16,-7 2 4 0,0 0 6 16,0 0 4-16,11 10 3 0,-11-10-3 0,4 8-1 15,-2-2-2-15,2 0-3 0,-1 0 1 0,1 0-1 16,0 3-3-16,-1-2 2 0,0 0-9 0,0-1 2 15,1 1 1-15,-4-7-5 0,4 7 0 0,0-1 2 16,-4-6-5-16,6 6 5 0,-6-6-4 0,5 5-6 16,-5-5 1-16,6 3-5 0,-6-3-2 0,7 2-2 15,-7-2-2-15,0 0-12 0,0 0-3 0,18-6 1 16,-18 6-6-16,9-7 0 0,-5 2-5 0,-4 5 0 16,9-11-2-16,-7 4-1 0,3 0 2 0,-4 0 2 15,2 1 5-15,-3 6 3 0,3-12 2 0,-3 12 3 16,1-10 5-16,1 5 10 0,-2 5 9 0,0 0 3 15,1-7 8-15,-1 7-4 0,0 0 1 0,0 0-7 16,0 0 3-16,0 0 5 0,0 0-1 0,0 0 6 16,0 0-1-16,0 0 5 0,0 0-3 0,0 0 3 15,0 0 0-15,0 0-1 0,-3 32-2 0,3-23 0 16,1-2-8-16,0 1 5 0,1-1 0 16,0-1-3-16,-1 1-2 0,3-1-2 0,-4-6 2 15,6 8-2-15,-6-8 4 0,7 7-2 0,-7-7-2 16,8 6 0-16,-8-6-1 0,9 2-2 0,-9-2 0 15,11 2 1-15,-11-2-9 0,0 0 3 0,17-4-4 0,-7 0-5 16,-3-1 2-16,0 1-3 0,0-1 1 16,0-2 6-16,-1 1-5 0,-1-5 4 0,4 1-3 15,-2-1 0-15,-3-1 0 0,0 0-3 0,-2-1-3 16,1 0 7-16,-2-1-6 0,-1-6-2 0,0 9 8 16,-1-4-4-16,-1 1 1 0,-1 1 7 0,-1 1 5 15,3 2 7-15,-2 1-1 0,-1 1 7 0,1-1 5 16,3 9 9-16,-3-10 1 0,0 6 11 0,3 4-5 15,-4-7 4-15,4 7-4 0,-4-5-7 0,4 5-3 16,0 0-5-16,0 0 1 0,0 0-6 0,0 0 2 16,-13 9 0-16,13-9 2 0,-3 15-2 0,2-7-4 15,1 3-2-15,0 2 1 0,-2 0-2 0,1 0 3 16,1 5-3-16,0-5-5 0,1 1 4 0,-1 0-4 16,2 0 3-16,-1 0-4 0,3 0 2 0,-2-3-2 15,2 2 0-15,2-2 0 0,-1 0-4 0,0-4-4 16,-1 2-2-16,1-2-6 0,1-3-1 15,1 1-1-15,3 1 0 0,-3-3-3 0,2 0 5 0,0-2-8 16,-9-1-5-16,19 0-2 0,-19 0-1 0,18-4-9 16,-7 1 3-16,-2 0-3 0,2-4 1 0,2 0-1 15,-2 0 4-15,-1-2 4 0,-5 3 6 0,1-1-2 16,1-2 2-16,-3 2 1 0,2-1 0 0,-5 0 5 16,2-1 4-16,-1 0-3 0,-1 3 7 0,-1 6 3 15,-1-11 7-15,1 11 9 0,-3-7 7 16,3 7-1-16,-6-5 5 0,6 5-6 0,0 0 0 0,-8-2 0 15,8 2 3-15,0 0 2 0,-13 9 2 16,13-9 1-16,-10 13-3 0,6-7 0 0,1 2-2 16,3-8 1-16,-3 17-2 0,0-9-3 0,3-8 0 0,3 17 1 15,-3-9 0-15,3 1-3 0,-1-1-1 0,-2-8-2 16,8 13-4-16,-4-6 2 0,3-2-2 16,-1 0-10-16,-2-1-4 0,3 0-14 0,2 1-9 15,-1-4-11-15,-8-1-23 0,14 3-30 0,-14-3-28 16,17-1-22-16,-17 1-37 0,14-6-213 0,-14 6-425 15,10-6 188-15</inkml:trace>
  <inkml:trace contextRef="#ctx0" brushRef="#br0" timeOffset="146890.19">1657 2104 73 0,'-13'-1'352'0,"13"1"-26"0,0 0-30 16,-7-3-18-16,7 3-29 0,0 0-23 0,0 0-25 15,-7-3-26-15,7 3-14 0,0 0-49 0,0 0-43 16,0 0-57-16,0 0-62 0,0 0-79 0,0 0-96 16,0 0-130-16,0 0-384 0,0 0 171 0</inkml:trace>
  <inkml:trace contextRef="#ctx0" brushRef="#br0" timeOffset="147823.217">2387 2120 38 0,'0'0'226'0,"0"0"-7"0,0 0-15 0,0 0-18 15,0 0-12-15,0 0-14 0,0 0-7 16,0 0-21-16,0 0-13 0,0 0-3 0,0 0 4 15,0 0 6-15,-1 17 4 0,1-10-6 0,0 0-10 16,0 2 3-16,2 0-10 0,-2 3-11 0,1-1-4 16,-1 1-7-16,2 1-7 0,2 2-1 0,-3-1-10 15,2-5-8-15,-2 5-3 0,2-1-5 0,0-1-9 16,-1 0-1-16,-1-3-4 0,0 0-1 0,1 0-5 16,1-1-2-16,-1 0-3 0,0-2 0 0,-1-1-6 15,3 1 1-15,-3-3-9 0,-1-3-11 0,2 7-19 16,-2-7-12-16,0 0-18 0,2 6-20 0,-2-6-22 15,0 0-26-15,0 0-57 0,4 3-68 0,-4-3-220 16,0 0-500-16,0 0 222 0</inkml:trace>
  <inkml:trace contextRef="#ctx0" brushRef="#br0" timeOffset="152877.129">2673 2177 158 0,'0'0'207'0,"0"0"-14"0,0 0-8 16,0 0-16-16,6-2-7 0,-6 2-15 0,0 0-5 16,0 0-9-16,0 0-7 0,0 0-10 0,0 0-9 15,0 0-5-15,0 0-8 0,0 0-4 0,0 0-8 16,0 0-3-16,0 0-8 0,0 0-9 0,0 0-4 16,0 0-9-16,0 0-4 0,0 0-7 0,0 0-1 15,0 0-6-15,-13 14 0 0,8-10-7 0,0 2 0 16,-2-1-6-16,2 0 4 0,0 1-5 15,-2 1 1-15,1 0-4 0,0-1-3 0,0 1-3 0,1 0 5 16,-1-2-5-16,1 1-1 0,-1 0-3 0,1 1 4 16,1-2-2-16,-2 0-1 0,6-5 1 0,-7 8-3 15,4-6-2-15,3-2 0 0,-4 5-2 0,4-5 1 16,0 0-6-16,-4 7-3 0,4-7 0 16,0 0-4-16,0 0 0 0,-3 6 0 0,3-6-5 15,0 0 6-15,0 0 1 0,0 0 2 0,0 0 0 16,0 0 2-16,0 0 1 0,0 0 3 0,12 4-2 0,-12-4 1 15,9 0-4-15,-9 0 6 0,12 1 1 0,-4 1 1 16,1 0 0-16,1 0 3 0,3 0 0 0,-2-1-3 16,-2 2 2-16,4-2 0 0,0 3 1 15,-3-2-1-15,3 0 2 0,-3 2-1 0,-2-4 2 16,1 4 4-16,-1-1 0 0,-3-1 0 0,1-1-3 16,-1 1 9-16,-1 0-3 0,-4-2 2 0,7 3 0 15,-7-3 2-15,5 2 0 0,-5-2 6 0,0 0-2 16,3 3 8-16,-3-3-4 0,0 0 8 0,5 1-3 15,-5-1 2-15,0 0-3 0,0 0 1 0,0 0 3 16,0 0-8-16,0 0-3 0,0 0 0 0,0 0-4 16,6 1-10-16,-6-1-14 0,0 0-15 0,0 0-16 15,0 0-21-15,0 0-24 0,0 0-31 0,0 0-37 16,0 0-62-16,0 0-220 0,0 0-470 0,0 0 208 16</inkml:trace>
  <inkml:trace contextRef="#ctx0" brushRef="#br0" timeOffset="158074.398">2982 2191 123 0,'0'0'205'0,"0"0"-7"0,0 0-13 16,0 0-10-16,0 0-10 0,0 0-6 0,0 0 12 15,0 0-12-15,0 0-7 0,0 0-11 0,0 0-5 16,-8-13-10-16,8 13-7 0,-4-5-5 0,4 5-13 16,-5-2-13-16,5 2-2 0,-5-4-10 0,5 4-5 15,-4-3-16-15,4 3 1 0,-8-3-6 0,8 3 1 16,-6-1-15-16,6 1-2 0,-10-1-5 0,10 1-2 16,-10 1-3-16,10-1-2 0,-9 1-1 0,4 4-6 15,0-4-1-15,-1 3 0 0,0 0 0 0,0 1-5 16,0 0 3-16,1 1-6 0,0 0 1 0,0-1 2 15,1 2-7-15,0-1 12 0,2-1-8 0,-1 1 7 16,1-1-9-16,1 1 4 0,-1-1-2 16,2-5 2-16,1 11-2 0,-1-4 5 0,0-7-6 15,4 7-1-15,-3-4 0 0,2 0 6 0,1 0-9 16,-4-3 0-16,7 4-3 0,-3-4-7 0,-4 0-4 0,10 2 1 16,-4-4-4-16,-6 2-2 0,10-2-1 0,-2-1 2 15,-3 1-1-15,1-1 4 0,0-1-7 0,-1 1 7 16,-1-1 1-16,2-2 3 0,-1 0-4 15,-1 1 8-15,-1 1-3 0,-1-2 1 0,1 2 2 16,1-2 1-16,-2 0-3 0,1 2 2 0,-3 4 4 16,4-8 4-16,-2 5 3 0,-2 3 5 0,4-6 0 15,-4 6 4-15,2-7 0 0,-2 7 1 0,0 0-7 0,2-4 3 16,-2 4-3-16,0 0 1 0,0 0-9 16,0 0 11-16,0 0-10 0,0 0 7 0,0 0 3 15,0 0 3-15,4 12 5 0,-3-7-2 0,0 3 3 16,0-2 3-16,0 1-2 0,-1 3 4 0,0-1-14 15,2 3 8-15,-1-4 1 0,0 5-3 0,2-4-2 16,-3 0 0-16,1 1-1 0,1-1 6 0,-3 0-8 0,3-1 3 16,0-1-5-16,-2 2-2 0,2-2 0 15,-1 0 1-15,0 0 0 0,1-2 6 0,-2 0-10 16,0-5 0-16,3 7-5 0,-3-7 7 0,0 7-4 16,0-7 1-16,2 5 2 0,-2-5-5 0,0 0 4 15,2 4-11-15,-2-4-9 0,0 0-4 0,0 0-9 16,2 4-5-16,-2-4-15 0,0 0-12 0,0 0-18 15,0 0-27-15,0 0-26 0,0 0-41 0,0 0-46 16,0 0-235-16,0 0-490 0,0 0 217 0</inkml:trace>
  <inkml:trace contextRef="#ctx0" brushRef="#br0" timeOffset="159867.227">3073 2090 36 0,'0'0'207'0,"2"-6"-8"0,-2 6-9 16,0 0-12-16,0 0-9 0,0 0 16 0,0 0-14 16,2-4-12-16,-2 4-18 0,0 0-14 0,0 0-6 15,0 0-19-15,0 0-10 0,0 0-10 16,8 1 2-16,-8-1-7 0,9 3-1 0,-4 1-3 16,3 1 0-16,0 2-2 0,2 2 3 0,-1 1-2 0,2 0 1 15,2 5-11-15,-1 0 1 0,-1 0-10 16,-3-2-7-16,4 3-11 0,-5 3 5 0,-1-2-1 15,-1 3-2-15,-2-2-10 0,-2-4 1 0,-1 1-2 16,-1 3-9-16,-1-4-7 0,-2 6-13 0,0-2-15 16,-5-2-16-16,3-2-31 0,-3 2-25 0,-4-2-34 15,4-1-47-15,-1-3-57 0,-7 2-203 0,6-3-466 16,-1 2 206-16</inkml:trace>
  <inkml:trace contextRef="#ctx0" brushRef="#br0" timeOffset="160667.918">2275 1986 5 0,'0'0'172'0,"0"0"-13"0,0 0-8 16,0 0-7-16,0 0-12 0,0 0-4 0,0 0-7 15,0 0-11-15,0 0-6 0,0 0-6 0,0 0-8 16,0 0 0-16,-10 10-1 0,8-7-4 0,2-3 1 16,-7 8-1-16,2-3 5 0,0 2-4 0,0 0 2 15,-3 5 3-15,-2-1-1 0,2 1-1 16,-1 0 0-16,-1 4-5 0,2 1-2 0,-1 0-9 15,2 1 2-15,3 2-3 0,-1-2-4 0,2 2 0 16,1 2-6-16,2 1-3 0,3 0-4 0,-1 1-5 16,2 0-7-16,1-2-1 0,2-2-2 0,1 1-4 15,3-1-3-15,0-1-3 0,2-2-5 0,1 0-7 16,1-2-3-16,1-1-10 0,1-2-18 0,2 0-18 16,1-4-14-16,-2 1-28 0,4-4-37 0,-1 1-24 15,0-6-58-15,0 0-51 0,-1-1-202 0,1-3-481 16,1-1 213-16</inkml:trace>
  <inkml:trace contextRef="#ctx0" brushRef="#br0" timeOffset="162067.582">3499 2325 78 0,'0'0'161'0,"0"0"-9"0,0 0-6 16,0 0 1-16,0 0-1 0,0 0-11 0,0 0 1 0,-2 9-7 15,2-9 1-15,0 0-6 0,0 0 6 0,-2 3-5 16,2-3 1-16,0 0-1 0,0 0 2 16,-6 3-8-16,6-3-5 0,0 0-7 0,0 0-8 15,-8-2-3-15,8 2-2 0,0 0-8 0,-10-7-2 16,5 7-4-16,1-3-9 0,-1-3-10 0,0 2-2 16,1 1-6-16,-1-4-1 0,-1 0-5 0,2-1-5 15,-2 1-7-15,2-6-4 0,0 3 32 0,-1-3-16 16,0 0-7-16,1 1-16 0,2-2 1 0,1 0-7 15,-1 1-8-15,1 2-3 0,2-3 1 0,1 1-9 16,-1 4 8-16,2-2-6 0,1 2 1 0,-1 1-1 16,0-1-1-16,1 2 0 0,-1 2-2 0,0 1-3 15,-1 0 3-15,-2 4-3 0,6-7 0 0,-3 4 1 16,-3 3 4-16,7-2-8 0,-7 2 4 0,10 0-2 16,-10 0 2-16,7 5-2 0,-4-3 1 0,1 4 2 15,2-1-2-15,-2 2-4 0,-1 1 3 0,1 1 6 16,-4 3-5-16,3 1-6 0,-3-1 1 0,-2 2-4 15,1 0-5-15,-3 4-9 0,-2 0 1 0,-1-1-5 16,3 1-1-16,-3-5-1 0,0 5-1 0,-2-6 0 16,1 6 1-16,1-7 1 0,0 0 3 0,0 0-1 15,0 0 4-15,0-4 2 0,2 4-1 0,1-2 0 16,-1-2 5-16,2 0-3 0,0-3 2 0,1 2-2 16,2-6 0-16,-5 8-1 0,2-5 2 0,3-3-3 15,0 0 1-15,-4 8 1 0,4-8 0 0,0 0 1 16,0 0 2-16,0 0 1 0,0 0 6 0,0 0-4 15,0 0 13-15,0 0-6 0,0 0-1 0,14 4 1 16,-14-4 10-16,0 0-4 0,12-3 1 16,-12 3 6-16,10-2 4 0,-4-2 2 0,4 1 5 0,-3 0 5 15,1 0-1-15,2 0 1 0,-1-1 3 0,1 2 6 16,-1-2-2-16,0-1-6 0,5 2-3 0,-7-1-1 16,1 1-1-16,1 0 0 0,-2-1-3 0,1 1 0 15,-2 1-2-15,-6 2-4 0,10-4-13 0,-5 3-16 16,-5 1-23-16,7-4-26 0,-7 4-39 0,0 0-50 15,7-2-68-15,-7 2-156 0,0 0-417 16,0 0 185-16</inkml:trace>
  <inkml:trace contextRef="#ctx0" brushRef="#br0" timeOffset="162718.862">3668 2328 257 0,'0'0'283'0,"0"0"-27"0,0 0-17 0,0 0-20 16,0 0-15-16,0 0-20 0,0 0-16 0,0 0-13 16,0 0-14-16,-16-20-15 0,16 20-10 0,-5-9-9 15,5 9-6-15,-4-10-13 0,-1 4-5 0,3 0-14 16,2 6-1-16,-3-14-8 0,0 6-9 0,-1 0-1 15,4-1-8-15,-2 0-4 0,2 0-1 0,-1-2-5 16,-1 2-3-16,1 0-6 0,1 0 0 0,1 0-12 16,1 0 3-16,-2-1 3 0,3 3-6 0,1-2-2 15,-1 3 0-15,0-1-6 0,1 1 6 0,0 0-6 16,-4 3-2-16,0 3 0 0,7-7 2 0,-4 4-3 16,-3 3 1-16,3-4-10 0,-3 4 10 0,0 0-4 15,11-1 4-15,-11 1-4 0,0 0 4 0,8 6-2 16,-3-1 0-16,-5-5-1 0,4 13 4 0,-3-2-3 15,-2-2 2-15,1 3-3 0,0 1 3 16,-3 2-5-16,-1 4-7 0,0-6-4 0,-2 1-5 16,0 3-4-16,1-3-2 0,-2 0 2 0,-2 3 3 15,2-5 0-15,-1-1 0 0,1 1 1 0,1 0 2 16,-1-1 2-16,0-3 0 0,3 1-1 0,1-2-3 0,-1 0 2 16,1-3-1-16,3-4-2 0,-4 9 1 0,4-9-5 15,0 0 3-15,0 7 2 0,0-7 3 0,0 0-3 16,0 0 8-16,4 8 1 0,-4-8-1 15,0 0 5-15,12-2 0 0,-12 2 1 0,0 0 1 16,20-6 4-16,-11 3 1 0,-1-1 2 0,1 1 1 16,2-1 4-16,-1-2 1 0,-2 2 9 0,5-2 5 15,-2 0 7-15,2-1 3 0,-1 3 6 0,0-3 2 0,-4 2 3 16,3-1 10-16,-1 3 1 0,-1-3-4 16,1 4 9-16,-2-3 6 0,-1 0 1 0,0 2-1 15,-7 3-5-15,9-3-2 0,-9 3-6 0,7-5-6 16,-7 5-4-16,4-2-5 0,-4 2-1 0,0 0-17 15,0 0-9-15,0 0-16 0,0 0-23 0,0 0-27 16,0 0-32-16,0 0-33 0,0 0-42 0,0 0-54 16,0 0-81-16,0 0-173 0,0 0-510 0,0 0 226 15</inkml:trace>
  <inkml:trace contextRef="#ctx0" brushRef="#br0" timeOffset="166471.237">4152 2158 104 0,'0'0'200'15,"0"0"-6"-15,0 0-11 0,0 0 9 0,0-8-7 16,0 8-18-16,0 0-12 0,0 0-8 0,0 0-8 16,0 0-11-16,0 0-9 0,0 0-8 0,0 0-7 15,0 0-4-15,0 0-8 0,0 0-5 0,0 0-6 16,0 0-5-16,0 0-10 0,0 0 1 15,0 0-8-15,0 0-5 0,0 0-7 0,-15 11-5 0,12-8-3 16,-3 3-4-16,1-2-10 0,-1 2 6 16,-1-1-3-16,0 5-5 0,-3-2-3 0,2 2 2 15,-1-1-6-15,0 0 0 0,0-1 1 0,1 2-4 16,1-1 1-16,1-1-3 0,-1 1-2 0,1-2 2 16,1-2 0-16,-1 1-4 0,0-1 1 0,2 2 4 15,0-3-8-15,1 0 2 0,-1-1-3 0,4-3 2 16,-6 6 1-16,5-3-1 0,1-3-4 0,-3 4 1 15,3-4-4-15,0 0 5 0,0 0 2 0,0 0-5 16,0 0 0-16,0 0-1 0,0 0 0 0,0 0 2 16,0 0-2-16,0 0 1 0,11 0 0 0,-11 0 2 15,12-1 1-15,-5-2-2 0,1 3 0 0,-1-3 2 16,2 2-2-16,-1 0 3 0,2-2 0 0,1 1-6 16,-1 0 1-16,0 1 2 0,-2 0 1 0,2-1-2 15,-1 1 3-15,-1 1 0 0,-1-1-2 0,2-1-2 16,-4 3 2-16,2-2-1 0,0 0-4 0,-7 1-12 15,10-1-7-15,-10 1-19 0,6 0-13 0,-6 0-20 16,0 0-21-16,0 0-20 0,0 0-18 0,0 0-44 16,0 0-63-16,0 0-151 0,0 0-424 0,0 0 188 15</inkml:trace>
  <inkml:trace contextRef="#ctx0" brushRef="#br0" timeOffset="166768.898">4127 2178 194 0,'0'0'200'0,"0"0"-7"16,0 0 2-16,0 0-6 0,0 0-3 0,0 0-6 16,0 0-3-16,0 0-9 0,0 23-4 0,-1-15-8 15,2 0-4-15,-1 1-6 0,0 2-9 0,0-3-9 16,0 7-3-16,0-4-8 0,0 4-14 0,0-3-6 15,3 1-23-15,-3 0 4 0,1-2-5 0,2 1-9 16,-3 1-7-16,0-4-1 0,2 0-6 0,-1-1-16 16,0 2 5-16,1-1-3 0,-1-1-14 0,1-1-11 15,-1-2-18-15,0 1-20 0,-1-6-21 0,3 7-19 16,-1-4-23-16,-2-3-26 0,0 0-29 16,0 0-34-16,4 9-50 0,-4-9-221 0,0 0-486 0,0 0 216 15</inkml:trace>
  <inkml:trace contextRef="#ctx0" brushRef="#br0" timeOffset="167880.887">4330 2178 2 0,'0'-7'243'0,"0"7"-10"16,1-7-19-16,-1 7-19 0,0 0-20 0,0-10-10 16,0 10-16-16,3-5-13 0,-1 1-10 0,-2 4-13 15,4-7-10-15,-2 4-11 0,-2 3-6 0,6-7-12 16,-2 5-6-16,-4 2-7 0,6-4-4 0,-6 4-3 16,7-3-10-16,-7 3-1 0,8 0-4 0,-8 0-3 15,7 4-3-15,-4-1 0 0,1-1-4 0,-1 2 0 16,0-1-3-16,1 4-2 0,-2 2-4 0,-1-2 2 15,-1 1-4-15,2 1-1 0,-4 0-4 0,1 2-2 16,-2 1-4-16,0-4-4 0,-2 3-1 0,-1 1-2 16,2-3 3-16,-3 2-8 0,0-2 2 0,1 0 0 15,0-3-1-15,1 1 4 0,0 0-1 0,1 0-2 16,-3-2 0-16,4 0 11 0,3-5-10 0,-7 7-1 16,7-7 0-16,-5 6 2 0,5-6-1 0,-3 5-1 15,3-5 0-15,0 0 1 0,0 0-2 0,0 0-4 16,0 0 4-16,0 0 0 0,0 0 2 0,0 0 0 15,0 0 0-15,0 0-1 0,11 4 2 0,-11-4 0 16,12 0 1-16,-12 0 3 0,16-2 2 0,-9 2 1 16,-1-2 3-16,2 0 12 0,0 2-3 15,1 0 4-15,-1-1 7 0,1 1 4 0,0 0 1 0,-1 0 4 16,1 0 3-16,-1 0 2 0,0 0 4 0,0 0-3 16,0-2 4-16,-4 4 1 0,-4-2-2 0,11 0 4 15,-11 0 3-15,7 0-3 0,-7 0-1 16,6 1 7-16,-6-1 1 0,0 0 5 0,0 0-5 15,0 0 5-15,0 0 7 0,0 0-14 0,0 0-8 16,12 0 3-16,-12 0 0 0,0 0-6 0,0 0 2 16,0 0-10-16,0 0-17 0,0 0 16 0,0 0-2 0,0 0 7 15,0 0-13-15,0 0-2 0,0 0 0 16,0 0-8-16,0 0 2 0,0 0-2 0,0 0-1 16,0 0 0-16,0 0 1 0,0 0-3 0,0 0-1 15,0 0 4-15,0 0-7 0,0 0-1 0,0 0-3 16,0 0 5-16,0 0-1 0,0 0-6 0,0 0 0 15,0 0 4-15,0 0 3 0,9-1-2 0,-9 1 8 0,0 0 4 16,0 0 4-16,0 0-15 0,0 0 11 16,0 0 7-16,0 0 1 0,0 0 4 0,0 0 6 15,0 0-2-15,0 0 3 0,0 0 2 0,0 0 3 16,0 0 0-16,0 0-1 0,0 0 3 0,0 0-1 16,0 0 0-16,0 0-1 0,0 0 4 0,0 0-1 15,0 0-3-15,0 0 1 0,0 0 2 0,0 0-6 16,0 0-1-16,0 0-6 0,0 0-4 0,0 0-1 15,0 0-2-15,0 0-1 0,0 0-5 0,0 0-1 16,0 0-3-16,0 0-2 0,0 0 1 0,0 0-2 16,0 0-1-16,0 0-2 0,0 0-6 0,0 0 4 15,0 0 0-15,0 0-3 0,0 0 3 0,0 0-8 16,0 0 4-16,0 0 0 0,0 0-1 0,0 0 2 16,0 0-1-16,0 0-1 0,0 0 1 0,0 0 0 15,0 0 0-15,0 0 10 0,0 0 5 0,0 0-1 16,0 0 1-16,0 0 3 0,0 0 5 0,0 0 2 15,0 0-1-15,0 0 5 0,0 0 4 0,0 0-6 16,0 0 5-16,0 0-7 0,0 0 1 0,0 0-6 16,0 0 1-16,0 0-1 0,0 0-4 0,0 0-2 15,0 0-1-15,0 0-2 0,0 0-4 0,0 0 2 16,0 0-5-16,0 0 0 0,0 0 3 0,0 0-5 16,0 0-9-16,0 0 5 0,0 0 1 0,0 0-2 15,0 0 2-15,0 0-4 0,0 0 1 0,0 0-2 16,0 0-2-16,0 0-10 0,0 0 5 0,0 0-4 15,0 0-3-15,0 0-7 0,0 0-6 0,0 0-4 16,0 0-9-16,0 0-16 0,0 0-11 0,0 0-17 16,0 0-17-16,0 0-21 0,0 0-18 0,0 0-29 15,0 0-16-15,0 0-40 0,0 0-32 0,0 0-36 16,0 0-42-16,0 0-80 0,0 0-277 0,0 0-748 16,0 0 330-16</inkml:trace>
  <inkml:trace contextRef="#ctx0" brushRef="#br0" timeOffset="169741.652">4667 2124 34 0,'0'0'202'15,"0"0"-8"-15,0 0-6 0,0 0-10 0,0 0-7 16,0 0-7-16,0 0-8 0,0 0 5 0,0 0-15 0,0 0 0 16,0 0-6-16,0 0-4 0,0 0-1 15,0 0-7-15,0 0-14 0,0 0 7 0,0 0-5 16,0 0-9-16,0 0-9 0,0 0-3 0,0 0-7 16,0 0-7-16,0 0-5 0,0 0-5 0,0 0-9 15,0 0-7-15,0 0-1 0,0 0-14 0,0 0-1 16,0 0-2-16,0 0-3 0,0 0-11 0,0 0 3 15,0 0-7-15,5-2 0 0,-5 2 3 0,9 1-10 16,-9-1-3-16,11 3-9 0,-5-3 2 0,0 2 8 16,-1-1 1-16,3 1-8 0,0 2-1 0,0-2-7 15,0 1 0-15,-1-1 3 0,1 1-10 0,0 1 0 16,-2 1-2-16,0-4-2 0,0 3 1 0,-2-1-3 16,0 1 4-16,0 0 0 0,-4-4 3 15,6 9-1-15,-3-6-2 0,-1 1 2 0,-1 0-1 0,-1-4 5 16,1 7 2-16,-1-7 0 0,-1 7 4 0,1-7 0 15,-3 9 2-15,0-3 0 0,1-3 0 0,-2 3 2 16,0 1-2-16,1-1 0 0,-2 0 2 0,0 2-2 16,-1-2-2-16,2 0 1 0,-1 2 0 0,0-1 1 15,0-1 2-15,-1 1-3 0,0 0 5 0,1 1 0 16,0-1-6-16,-1 0 5 0,2-2 0 0,0 0-2 16,0 2 6-16,1-3-3 0,0 1 1 0,0-1 4 15,0 0-2-15,0 0-1 0,3-4-2 0,-5 4 5 16,5-4-6-16,-3 4 5 0,3-4 0 0,0 0-12 15,-4 4 12-15,4-4 0 0,0 0-4 16,0 0-7-16,0 0 6 0,0 0-3 0,0 0-13 16,0 0-7-16,0 0-16 0,0 0-22 0,0 0-26 15,0 0-39-15,0 0-47 0,0 0-58 0,0 0-252 0,0 0-520 16,0 0 230-16</inkml:trace>
  <inkml:trace contextRef="#ctx0" brushRef="#br0" timeOffset="172422.4">4917 2235 4 0,'0'0'141'0,"0"0"-6"15,0 0 7-15,0 0-21 0,0 0-5 0,0 0-12 0,0 0-3 16,0 0 3-16,0 0 0 0,0 0-20 16,0 0-2-16,0 0-3 0,0 0 3 0,0 0-6 15,0 0-5-15,0 0 2 0,0 0-6 0,0 0 4 16,0 0-5-16,0 0-5 0,0 0-3 0,0 0-3 15,0 0 2-15,0 0-3 0,0 0 0 0,0 0 2 16,0 0 1-16,0 0 0 0,-9 14 1 0,6-8-2 16,-2 5-5-16,1-4 3 0,-2 2-4 0,0 0 1 15,-1 0-5-15,1 1 0 0,-1 2-9 0,1-1-6 16,0-3 1-16,0 4-7 0,-1-2-3 0,0 1-10 16,1-3-14-16,0 2-24 0,0-2-23 0,1 3-34 15,0-4-37-15,0 0-40 0,0 2-65 0,-3-5-148 16,2 2-405-16,0 0 179 0</inkml:trace>
  <inkml:trace contextRef="#ctx0" brushRef="#br0" timeOffset="182178.13">5210 2228 39 0,'0'0'129'0,"0"0"-13"0,0 0 8 0,0 0-14 15,0 0-15-15,0 0-1 0,0 0-5 0,0 0-5 16,20 0-7-16,-20 0-5 0,0 0-7 0,0 0 5 16,0 0-9-16,2-6-3 0,-2 6 2 0,0 0-13 15,0 0 1-15,2-3 5 0,-2 3-2 0,0 0-5 16,3-6 4-16,-3 6 1 0,0 0-4 0,0-7-4 15,0 7-1-15,0 0 3 0,1-9-5 16,-1 9 0-16,-1-6-4 0,1 6 0 0,0 0-6 16,-3-9 1-16,3 9-5 0,-3-4 0 0,3 4-1 0,-3-4-4 15,3 4-2-15,-4-4-4 0,4 4-3 0,-6-2-6 16,6 2 4-16,-8-2-4 0,8 2 5 16,-8 0-5-16,8 0 4 0,-10 2-5 0,4 0-2 0,1-1 0 15,-2 2 0-15,0 1 3 0,0 0-2 16,-1 2 3-16,2-2 7 0,-2 1-1 0,1 2 5 15,1 1 5-15,-2 1 4 0,3-1-1 0,0 4 4 16,1-3-1-16,1-1 3 0,1 1-1 0,0-1-8 0,1 1 1 16,0-2-1-16,1 1 1 0,1 0-1 0,0-3-6 15,0-1 0-15,0 2 0 0,2 0 0 0,-1-3-3 16,1 1 0-16,-3-4-2 0,7 5 4 16,-4-4-7-16,-3-1 2 0,8 3 1 0,-8-3-2 15,9 0 0-15,-9 0-1 0,8 0 0 0,-8 0-1 16,10-4-1-16,-6 2 3 0,1-1-6 0,1-3-1 0,-1 1 2 15,0 2-2-15,-1-1 3 0,1-2-2 0,-1 1 0 16,0-2 0-16,0 1-1 0,-1-1-2 0,-1 1 2 16,1-1 0-16,-1 1 0 0,1 0-3 15,-2 2 1-15,-1 4 0 0,3-9-1 0,-1 5 1 16,-2 4 2-16,2-7-1 0,-2 7 1 0,2-8-6 16,-2 8 6-16,1-3-4 0,-1 3 2 0,0 0-2 15,0 0 1-15,0 0-6 0,2-7 2 0,-2 7-2 0,0 0 1 16,0 0 1-16,0 0-1 0,0 0 6 15,0 0 1-15,5 12 2 0,-5-12 2 0,2 11 1 16,-1-6 3-16,2 2 3 0,0 2-1 0,-2-2 1 16,1 1 1-16,0 0-3 0,2 0 0 0,-1-1 2 15,-1 1-2-15,2-1-2 0,-2-1-3 0,2 1 2 16,-3-2-1-16,2-1 2 0,0-1-4 0,0 2 6 16,1-1-4-16,0-1-5 0,-4-3-8 0,9 3-5 15,-4-1-20-15,1-2-19 0,1 0-29 0,-7 0-42 16,15 0-43-16,-6-3-50 0,-9 3-190 0,14-4-438 15,-7 0 193-15</inkml:trace>
  <inkml:trace contextRef="#ctx0" brushRef="#br0" timeOffset="188039.264">5568 2103 7 0,'0'0'145'0,"4"-3"-1"16,-4 3-6-16,0 0-6 0,0 0 0 0,0 0-12 16,0 0-6-16,0 0-10 0,0 0-2 0,0 0-4 0,0 0-3 15,0 0-5-15,0 0-10 0,0 0 1 16,0 0-6-16,0 0-2 0,0 0-9 0,0 0 2 16,0 0-1-16,0 0 0 0,0 0-11 0,0 0-2 15,0 0-6-15,0 0-6 0,0 0-1 0,0 0-8 16,0 0-2-16,0 0-3 0,0 0-5 0,0 0 1 15,0 0-4-15,0 0-5 0,-26 3-1 0,22-3 2 16,4 0-6-16,-11 1-2 0,5 1 2 0,1 0-6 16,-4 0 0-16,4-1 2 0,-2-1 1 0,-2 2-7 15,3-2 3-15,1 3 1 0,5-3-1 0,-11 1 24 16,11-1 3-16,-9 0-5 0,9 0-2 0,-5 0-3 16,5 0-1-16,-7 2 0 0,7-2 0 0,0 0 0 15,-5 1-3-15,5-1 3 0,0 0-2 0,0 0-1 16,0 0-1-16,0 0 2 0,-7 2-1 0,7-2 0 15,0 0-6-15,0 0 3 0,0 0-3 0,0 0 1 16,0 0-1-16,0 0 1 0,0 0-4 0,0 0 6 16,-3 4 8-16,3-4-1 0,0 0 5 0,0 9 6 15,0-9 1-15,1 10 3 0,-1-4 5 0,1 3 1 16,-1 0 0-16,1-1-2 0,-1 2-1 0,2 1 5 16,-2 1-3-16,1 2 1 0,-1-3-2 0,1 4-1 15,-1-2-1-15,0 2-7 0,0-2 5 0,1 1-5 16,-1-2-14-16,1 0 14 0,0 1-10 0,-1-1 7 15,0-3-12-15,2-1 1 0,-2 0 1 0,0 0 1 16,1-1-2-16,-1-1-1 0,2 1-2 0,-1-3-1 16,-1-4 2-16,1 9-3 0,1-5-6 0,-2-4 3 15,1 7 1-15,-1-7-1 0,2 7-9 0,-2-7 9 16,1 4 1-16,-1-4-2 0,0 0-2 16,3 5 2-16,-3-5 9 0,3 4-7 0,-3-4-5 0,0 0 0 15,4 2 1-15,-4-2-1 0,0 0 2 0,6 4 0 16,-6-4-1-16,0 0 0 0,9 0 4 0,-9 0-2 15,7-1 1-15,-7 1-1 0,0 0 1 0,16-2-1 16,-16 2 1-16,10-3 1 0,-3 2-8 16,-7 1 7-16,12-3-5 0,-6 2 2 0,-6 1-4 15,14-4 4-15,-5 2-10 0,-9 2-4 0,8-3-10 16,-8 3-13-16,10-3-18 0,-10 3-21 0,7-3-23 0,-7 3-28 16,8-2-39-16,-8 2-59 0,0 0-61 0,5-6-175 15,-5 6-494-15,0 0 219 0</inkml:trace>
  <inkml:trace contextRef="#ctx0" brushRef="#br0" timeOffset="188380.272">5572 2217 109 0,'0'0'206'0,"0"0"-17"15,0 0-11-15,0 0-11 0,0 0-12 0,0 0-16 16,0 0-10-16,0 0-12 0,0 0-9 0,0 0 1 16,0 0 5-16,0 0 2 0,0 0-1 0,0 0-3 15,0 0 0-15,3 21-4 0,-3-21-6 0,1 11-4 16,2-5-4-16,-3-6-7 0,3 12-4 0,-3-6-10 15,1 1-2-15,-1-7-9 0,1 12-5 0,1-7-4 16,-2-5-5-16,1 10-7 0,-1-10-3 0,3 9 0 16,-1-4-12-16,-2-5-13 0,0 8-21 15,0-8-20-15,2 8-27 0,-2-8-24 0,0 0-29 0,0 0-35 16,0 0-30-16,5 10-42 0,-5-10-195 0,0 0-444 16,0 0 196-16</inkml:trace>
  <inkml:trace contextRef="#ctx0" brushRef="#br0" timeOffset="189087.365">5696 2045 152 0,'0'0'200'0,"0"0"-6"0,0 0-17 16,0 0-8-16,0 0-12 0,0 0-6 0,0 0-8 16,0 0-8-16,0 0-11 0,0 0-9 0,0 0-9 0,0 0-9 15,0 0-6-15,0 0-7 0,0 0-5 0,0 0-9 16,0 0-3-16,0 0-11 0,0 0-1 15,5-3-7-15,-5 3-1 0,7-1-6 0,-7 1-5 16,9-3-3-16,-5 3-2 0,2-3-4 0,1 1-7 16,0 1 0-16,1-1 0 0,-1 0-3 0,0 0 0 15,-1 1-4-15,1 1-3 0,-7 0 2 0,10-3-3 16,-7 2 0-16,-3 1 0 0,8-2-4 0,-8 2 1 16,7 1-3-16,-7-1 2 0,6 1-1 0,-6-1 2 15,4 4 3-15,-4-4 0 0,3 3 6 0,-3-3 4 16,3 7 7-16,-2-1 2 0,2 1 7 0,-3 0 0 15,3 1 3-15,-3 2 3 0,1 2-2 0,-1-2 1 16,3 1-1-16,-3 2 1 0,1 1 0 0,1 0-9 16,-2 0-1-16,0 5-1 0,1-4 0 0,-1-1-7 15,2-1 2-15,-1 2-4 0,0-1-3 0,1 1 2 16,1-4 1-16,-1 4-4 0,0-2-2 0,1-1-2 16,-2-3 0-16,2 3-2 0,0-2 2 0,-3-1-4 15,4 0 4-15,-4-2-6 0,1 2 3 0,1-2 1 16,-1 0-2-16,2-3 3 0,-3 2-9 0,0-6 8 15,3 7-4-15,-3-7 2 0,0 7 3 0,0-7 4 16,0 0 1-16,0 5 4 0,0-5 0 16,0 0 0-16,-3 8-3 0,3-8-5 0,-6 4 1 0,6-4-4 15,-5 3 0-15,5-3 3 0,-9 4-20 0,9-4 16 16,-10 2 3-16,5-1-4 0,-1 1-1 0,6-2-5 16,-13 2-3-16,8-2-11 0,5 0-2 0,-11 0-7 15,5 2-11-15,6-2-2 0,-11 0-8 0,6 1-8 16,5-1-13-16,-8-1-9 0,8 1-8 15,0 0-18-15,-11-2-16 0,11 2-28 0,0 0-33 0,-7-2-33 16,7 2-251-16,0 0-497 0,-3-7 220 0</inkml:trace>
  <inkml:trace contextRef="#ctx0" brushRef="#br0" timeOffset="190071.263">6028 1949 74 0,'0'0'127'0,"0"0"-3"0,0 0-5 0,-3-6-5 16,3 6-3-16,0 0-9 0,0 0 3 0,0 0-10 15,0 0-4-15,0 0-5 0,0 0-1 0,0 0-6 16,0 0-7-16,0 0 8 0,0 0-6 0,-2-4-2 16,2 4-1-16,0 0-1 0,0 0-1 0,0 0-3 15,0 0-4-15,0 0-4 0,0 0-2 0,0 0-3 16,0 0 0-16,0 0-6 0,0 0-5 16,0 0-4-16,0 0 1 0,7-6-7 0,-7 6 1 15,0 0-1-15,7-1 0 0,-7 1 0 0,7 0-1 16,-7 0 2-16,10 1 2 0,-5 1 0 0,2 0 8 0,2 2 1 15,-1 1 3-15,2 2 3 0,1 1 6 0,-1 3 3 16,3 3 2-16,-5-1 2 0,5 3 0 16,-5 2 1-16,2 0-1 0,0 2-3 0,1-2-4 15,-2 2-5-15,-4-1-1 0,1 4-6 0,0-1-4 16,-2 1-2-16,-1 0-4 0,0-1-3 0,-3 0 0 16,-2 1-5-16,1 0-4 0,-5-1-7 0,2 0-19 15,-5 1-15-15,0-1-19 0,-3 0-16 0,-2-2-25 16,0 0-23-16,-3-2-51 0,-1 2-59 0,0-2-69 15,-5-2-186-15,1-1-505 0,-4 0 223 0</inkml:trace>
  <inkml:trace contextRef="#ctx0" brushRef="#br0" timeOffset="199244.019">5382 1785 70 0,'0'0'152'0,"0"0"-13"0,0 0-9 15,0 0-11-15,1-6-6 0,-1 6-13 0,0 0-3 16,3-7-7-16,-3 7 0 0,0 0-8 0,0 0-9 16,0 0-3-16,7-3-7 0,-7 3 2 0,6-6-9 15,-6 6-1-15,0 0-6 0,5-4-1 0,-5 4-9 16,0 0-4-16,7-5 1 0,-7 5-3 0,0 0-5 16,0 0-8-16,12 3 4 0,-12-3-1 0,0 0-2 15,7 5-4-15,-7-5 1 0,4 5 6 0,-4-5-7 16,3 7 0-16,-3-7 2 0,2 7-3 0,-1-3-2 15,-1-4 1-15,0 0 0 0,-1 15-3 0,1-15-1 16,-2 8-2-16,-1 0-1 0,2-4 2 0,-2 2-1 16,1-2-1-16,-1 0-2 0,1 0 3 0,2-4-3 15,-5 8 3-15,2-5-5 0,3-3-4 0,-2 5-6 16,2-5 5-16,-5 4-6 0,5-4 9 16,0 0-11-16,0 0 1 0,-2 3 5 0,2-3-6 0,0 0 2 15,0 0-3-15,0 0 3 0,0 0-1 0,0 0-1 16,0 0 1-16,0 0 5 0,0 0-3 15,0 0 0-15,0 0 2 0,0 0 1 0,21-8 5 0,-21 8-2 16,10-1 2-16,-10 1 5 0,7-2 3 0,-7 2 3 16,0 0 0-16,14 2-1 0,-14-2 5 0,10 2-3 15,-10-2 4-15,7 3 0 0,-5 1-1 0,1-2 4 16,-3-2 0-16,6 8 4 0,-3-4-1 16,0 0 0-16,-3 2 2 0,0-1 8 0,0-5-8 15,0 10 5-15,-2-5-1 0,1 2-5 0,-2-2-1 16,0 1-1-16,0 0-3 0,-1-1-2 0,-1 2-1 0,2-2-2 15,-3-1-4-15,2 1-1 0,-2 0-7 16,3-2-9-16,-2 0-3 0,0 1-10 0,5-4-18 16,-9 4-10-16,9-4-4 0,-9 3-22 0,9-3-15 15,-8 4-32-15,8-4-22 0,0 0-40 0,-10-3-131 16,10 3-340-16,0 0 151 0</inkml:trace>
  <inkml:trace contextRef="#ctx0" brushRef="#br0" timeOffset="199861.395">5548 1730 11 0,'0'0'226'0,"0"0"-12"16,0 0-9-16,0 0-15 0,0 0-6 0,0 0-12 16,0 0-17-16,0 0-11 0,0 0-9 0,0 0-11 15,0 0-11-15,0 0-12 0,0 0-8 0,0 0-4 16,6-9-7-16,-6 9-1 0,8-2-7 0,-8 2-4 15,10-3-11-15,-2 3-5 0,-2-6-4 16,2 4-3-16,-1-1-8 0,-7 3 0 0,12-1-6 16,-12 1-3-16,14-6-4 0,-7 3-3 0,-2 2 0 0,-5 1-6 15,12-2-1-15,-12 2 0 0,7-3 1 0,-7 3-4 16,7-2 0-16,-7 2-1 0,0 0 0 0,0 0 3 16,0 0 1-16,0 0 3 0,0 0-1 15,8-2 4-15,-8 2 3 0,0 0 3 0,0 0-1 16,0 0 2-16,0 0-3 0,0 0 2 0,0 0-4 15,0 0-6-15,0 0 1 0,0 0 0 0,0 0 7 0,0 0 5 16,-3 18 1-16,3-18 5 0,0 11-4 0,0-11-4 16,-1 15-1-16,0-7-4 0,2 3 3 0,0 0 5 15,-2-1 1-15,4-1-1 0,-3 0-4 0,1 0 0 16,1 3-2-16,-2 0-1 0,0-3 10 16,2 0-14-16,0 1 1 0,-1-1-5 0,1-2 1 15,-1 1-5-15,1-1-1 0,-2-7 5 0,0 13-5 16,0-13-4-16,1 9 0 0,-1-9 1 0,1 7 2 0,-1-7-2 15,0 0 10-15,0 9-19 0,0-9-3 16,0 0-7-16,0 0-11 0,0 8-20 0,0-8-23 16,0 0-22-16,0 0-29 0,0 0-24 0,0 0-50 15,0 0-77-15,0 0-252 0,0 0-560 0,0 0 248 16</inkml:trace>
  <inkml:trace contextRef="#ctx0" brushRef="#br0" timeOffset="206254.162">6368 1933 48 0,'0'0'242'0,"0"0"-17"0,0 0-6 0,0 0-18 15,0 0-5-15,0 0-14 0,0 0-6 0,0 0-9 16,0 0-3-16,0 0-8 0,0 0 1 16,0 0-18-16,0 0-1 0,0 0-12 0,0 0 2 15,0 0-8-15,0 0-10 0,0 0-3 0,0 0-8 0,0 0-5 16,0 0-7-16,0 0-7 0,0 0-13 15,0 0-6-15,0 0-8 0,0 0 8 0,0 0-3 16,5 4-2-16,-5-4 10 0,2 7-3 0,0-3-7 16,0 1 9-16,-2-5-12 0,3 8 10 0,0-4 4 15,-1 1-5-15,1-2 3 0,-3-3 0 0,4 8-6 16,-2-5-10-16,-2-3 0 0,5 6-2 0,-5-6 1 16,3 4 6-16,-3-4-11 0,4 1 3 0,-4-1 0 15,0 0 11-15,6 2 5 0,-6-2-2 0,0 0 4 16,16-7-3-16,-8 4-4 0,3-2-4 0,1-4-7 15,-1 2-2-15,3-2 20 0,3-3-6 0,2 1-5 16,-2-4-7-16,0 3-5 0,1-1-4 0,-1-3-10 16,0 2-14-16,-1 2-17 0,-3 4-28 0,3-4-9 15,-3 3-33-15,-2-1-44 0,1 2-63 0,-4 4-71 16,-1 0-83-16,1 1-431 0,-3 1-828 0,-5 2 367 16</inkml:trace>
  <inkml:trace contextRef="#ctx0" brushRef="#br0" timeOffset="209986.292">6810 2215 67 0,'0'0'143'0,"0"0"-6"0,0 0-6 0,0 0-15 0,0 0-4 16,0 0-10-16,0 0-3 0,0 0-7 0,0 0-10 15,0-6 2-15,0 6-7 0,0 0-2 0,0 0-4 16,0 0 2-16,0 0-5 0,0 0 1 15,0 0-4-15,0 0 1 0,0 0-4 0,0 0-1 16,0 0-4-16,0 0-1 0,0 0 2 0,0 0-5 16,0-8 1-16,0 8-3 0,0 0-5 0,0 0 1 15,0 0-6-15,0 0 2 0,0 0 0 0,0 0 0 16,0 0-1-16,0 0 2 0,0 0-2 0,0 0 0 16,0 0-1-16,0 0-1 0,0 0-1 0,0 0 2 15,0 0-1-15,0 0-3 0,0 0-3 0,0 0 8 16,0 0-11-16,0 0-3 0,0 0 4 0,0 0-13 15,0 0 2-15,0 0-6 0,0 0-2 0,0 0-2 16,0 0-4-16,0 0-1 0,0 0-3 0,0 0 0 16,0 0-1-16,0 0 2 0,0 0 6 0,0 0 9 15,0 0 5-15,-5 21 6 0,5-15 4 0,-1 1 3 16,2 0-3-16,-2 2 11 0,3 0-7 0,-3-2-4 16,2 2 2-16,-1-1 1 0,1 0-5 0,0 0 0 15,0 0-4-15,0-1-6 0,1 0 6 0,1-1-8 16,-2 0 2-16,1-3 1 0,1 2-7 0,1-1-1 15,-1-1-4-15,0 1-3 0,0-1-10 0,1-1-1 16,-4-2-28-16,7 4-12 0,-2-4-15 0,-5 0-21 16,7 0-24-16,-7 0-26 0,7-2-31 0,-7 2-42 15,7-4-49-15,-7 4-199 0,0 0-487 0,4-12 216 16</inkml:trace>
  <inkml:trace contextRef="#ctx0" brushRef="#br0" timeOffset="212003.296">6807 2054 93 0,'0'0'301'0,"0"0"-23"0,0 0-22 0,0 0-21 16,0-9-21-16,0 9-16 0,0 0-22 15,0 0-12-15,0 0-20 0,-1-6-14 0,1 6-16 16,0 0-9-16,0 0-13 0,0 0-17 0,0 0-17 16,0 0-19-16,0 0-21 0,0 0-26 0,0 0-24 15,0 0-28-15,0 0-19 0,0 0-11 0,0 0-48 16,0 0-28-16,0 0-188 0,0 0-382 16,0 0 170-16</inkml:trace>
  <inkml:trace contextRef="#ctx0" brushRef="#br0" timeOffset="212366.425">7047 2250 211 0,'1'3'204'0,"-1"-3"0"0,0 0-9 16,0 0-12-16,0 0-10 0,0 0-12 0,0 0-8 16,0 0-13-16,0 0-10 0,0 0-13 0,0 0-6 15,0 0-7-15,0 0-14 0,12-3-5 0,-12 3-3 16,8-2-8-16,-8 2-8 0,9-2-6 0,-5 1-7 15,-4 1-5-15,11-3-3 0,-6 2-5 16,-5 1-5-16,10-3-7 0,-6 2-9 0,-4 1-13 0,10-3-16 16,-6 1-20-16,1 1-22 0,-5 1-25 0,7-2-29 15,-7 2-38-15,6-3-36 0,-6 3-190 0,0 0-400 16,0 0 176-16</inkml:trace>
  <inkml:trace contextRef="#ctx0" brushRef="#br0" timeOffset="212635.277">7016 2182 26 0,'0'0'225'16,"0"0"-10"-16,0 0-11 0,0 0-10 0,0 0-8 15,0 0-8-15,0 0-3 0,0 0-15 0,0 0-10 0,0 0-8 16,0 0-16-16,19-9-3 0,-15 7-7 0,-4 2-8 15,11-2-9-15,-6 1-4 0,3 0-7 16,0 0-12-16,-2 1-4 0,1-2-5 0,-1 2-14 16,1-3 0-16,-7 3-6 0,11 0-7 0,-5 0-12 15,-1-2-17-15,-5 2-20 0,8 1-29 0,-8-1-23 16,8-1-32-16,-8 1-46 0,7-2-45 0,-7 2-69 0,5 0-127 16,-5 0-412-16,0 0 182 0</inkml:trace>
  <inkml:trace contextRef="#ctx0" brushRef="#br0" timeOffset="214395.303">7442 2167 2 0,'0'0'203'0,"0"0"-10"16,0 0-17-16,0 0-16 0,0 0-8 16,0 0-14-16,1-8-6 0,-1 8-18 0,0 0-9 15,0 0-10-15,6-6-6 0,-6 6-10 0,4-4-8 0,-4 4-5 16,6-4-5-16,-6 4-4 0,7-3-2 15,-7 3-4-15,6-3-3 0,-6 3-1 0,7-2-4 16,-2 2-8-16,-5 0 3 0,7-2-2 0,-7 2-2 16,0 0-3-16,9 2 0 0,-5 0-3 0,-4-2 3 15,8 5-4-15,-5-3-3 0,-1 2 1 0,0 0-8 16,0 1 4-16,-1 2-1 0,-1 0-2 0,0 1 2 16,-2-1 4-16,0 1-8 0,-2-1 0 0,0 0-1 15,-3 2-2-15,-1-2-1 0,-1 4-1 0,-1-4-3 16,1 3 1-16,-1-3 0 0,2 1-2 0,0 0 6 15,-1 1-8-15,1-4-2 0,3 0 4 0,-1 1-2 16,1-2-2-16,1-1-3 0,0 0 1 0,4-3-2 16,-4 6 1-16,1-3 1 0,3-3-7 0,0 0 7 15,-2 7-3-15,2-7 5 0,0 0 5 0,0 0 0 16,9 3 5-16,-9-3 4 0,8 0 8 0,-2 0-3 16,2 0-1-16,-8 0 2 0,19 0 2 0,-11-2 1 15,2 2 1-15,0-1 0 0,3-2 6 0,0 2-2 16,-4-1 5-16,4 1 5 0,-3 0 4 0,1-1 3 15,-1 0 0-15,0 1-4 0,1-1 1 0,-1 0-5 16,-1-1-1-16,0 2 0 0,-1 1-7 0,1-2-3 16,-9 2-2-16,11-2 0 0,-11 2-9 0,9-1 1 15,-9 1-1-15,0 0-7 0,8-3-5 0,-8 3-23 16,0 0-16-16,0 0-23 0,0 0-28 0,0 0-42 16,0 0-45-16,0 0-58 0,0 0-263 0,0 0-532 15,0 0 236-15</inkml:trace>
  <inkml:trace contextRef="#ctx0" brushRef="#br0" timeOffset="-209718.42">2440 2894 132 0,'0'0'160'15,"-7"0"-19"-15,7 0-5 0,0 0-7 0,-6 2-8 16,6-2-2-16,0 0-4 0,-7 1-6 0,7-1-2 16,0 0-8-16,0 0-2 0,0 0 2 0,0 0-10 15,-8 0-8-15,8 0-8 0,0 0-5 0,0 0-7 16,0 0-3-16,0 0-7 0,0 0-2 0,0 0-5 16,0 0-6-16,0 0-3 0,0-7-9 0,0 7-1 15,0 0-10-15,0 0 4 0,6-9-2 0,-6 9-4 16,5-7-3-16,-2 6 0 0,-3 1-3 0,6-2-7 15,-6 2 3-15,9-2 3 0,-9 2-2 0,8-3 1 16,-8 3-1-16,9-1-4 0,-9 1 1 0,7 3 0 16,-2-2-4-16,-1 2 1 0,0-1-1 0,-4-2 3 15,5 7-1-15,-3-1 5 0,0-2 2 0,-1 2 3 16,0 0 1-16,-1 1 2 0,0 2 1 0,-2-2-2 16,0 1 0-16,-1 1 3 0,-1-1-3 0,0 0 0 15,2 0-5-15,-1 0 4 0,-2-1-3 0,-1 1 1 16,1-1-2-16,1-1 1 0,-1 1-7 0,1-2 7 15,1-1-4-15,-1 1 2 0,0-1 1 0,4-4-1 16,-5 7-2-16,1-4 6 0,2 0-6 0,2-3 2 16,-2 4-5-16,2-4-1 0,0 0-3 0,-4 5 0 15,4-5-3-15,0 0 0 0,0 0-5 0,0 0 2 16,0 0 2-16,0 0 0 0,0 0 0 0,0 0 1 16,0 0-2-16,0 0 4 0,0 0 0 0,17-6-3 15,-17 6 6-15,10-4 6 0,-3 3 2 0,-1 0 5 16,0 0 7-16,1-3 1 0,2 3 2 0,-1 0 6 15,0-1 0-15,0 1 1 0,1-1 4 0,-1 0-1 16,2 2-1-16,-2 0 1 0,-2-2-6 0,2 1-3 16,-2 1-2-16,-6 0 1 0,10-2-2 0,-10 2-4 15,9 0 1-15,-9 0-4 0,0 0-4 0,8 0 0 16,-8 0-10-16,0 0-12 0,6-2-16 0,-6 2-16 16,0 0-22-16,0 0-28 0,0 0-30 0,0 0-48 15,0 0-220-15,0 0-426 0,2-4 189 0</inkml:trace>
  <inkml:trace contextRef="#ctx0" brushRef="#br0" timeOffset="-207006.465">2852 2832 181 0,'3'-3'230'0,"-3"3"-9"16,0 0-14-16,0 0-9 0,0 0-7 0,0 0-17 16,0 0-7-16,0 0-10 0,0 0-11 0,0 0-14 0,0 0-13 15,0 0-15-15,0 0-10 0,0 0-5 0,-17 12-8 16,11-7-9-16,0-1-8 0,-1 1-5 15,-1 2 5-15,1-2-17 0,-2 3-3 0,-1 0-8 16,0-1-2-16,2 3-3 0,1-3 0 0,-1 3-7 16,2-5-5-16,-2 1 0 0,3 0 1 0,-1-2-5 15,2 1-4-15,0-2-6 0,0 2-5 0,1-1 0 16,3-4-5-16,-5 4-2 0,4 0 3 0,1-4-3 16,-3 5 4-16,3-5-4 0,0 0-1 0,-2 5-1 15,2-5 2-15,0 0-1 0,0 0-1 0,0 0 1 16,4 8 2-16,-4-8 0 0,0 0 1 0,5 2 3 15,-5-2 7-15,7 1-8 0,-7-1-3 0,9 1 4 16,-9-1 2-16,10 0-4 0,-4 1 2 0,0-1-1 16,3 0-1-16,-1 0 2 0,1 1 5 0,0 0 2 15,1-1 1-15,-1 2-2 0,1-1 4 0,0 1 0 16,0-1-3-16,-1 1 2 0,0-1 1 0,0 1-2 16,-1 2 11-16,-1-4-5 0,0 1-4 0,-1 1 8 15,-1 1-13-15,0-2 3 0,-5-1 3 0,9 5-6 16,-5-3 4-16,-1 0-1 0,-3-2-1 0,6 2-2 15,-6-2 3-15,4 3-5 0,-4-3 0 0,0 0 3 16,5 2-1-16,-5-2-4 0,0 0-7 0,0 0-16 16,0 0-17-16,5 3-18 0,-5-3-29 0,0 0-26 15,0 0-34-15,0 0-34 0,0 0-230 0,0 0-446 16,0 0 197-16</inkml:trace>
  <inkml:trace contextRef="#ctx0" brushRef="#br0" timeOffset="-206315.421">3132 2890 76 0,'4'-3'193'0,"-4"3"-13"0,1-6-10 16,-1 6-6-16,1-6-11 0,-1 6-11 0,0 0-11 16,-2-10-3-16,2 10-4 0,-1-5-5 0,1 5-6 15,-4-4-6-15,4 4-8 0,-2-7-8 0,2 7-1 16,-3-4-10-16,3 4-8 0,-6-4-7 0,6 4-4 16,-4-2-6-16,4 2-2 0,-6-3-10 0,6 3-6 15,-8 0-2-15,8 0-6 0,0 0-1 0,-13 3-3 16,10-1-5-16,-2 1 0 0,0 0-4 0,0 0-2 15,-1 4 0-15,2-1 2 0,0 1-2 0,-1-1-4 16,1 1 4-16,0 0 3 0,0 0-8 0,1 0 2 16,0 2-2-16,1-3-2 0,0 1-1 0,1-1-2 15,1-6 0-15,1 10 0 0,-1-10-4 0,1 8-3 16,1-5 3-16,-2-3-6 0,3 6-6 0,0-3-5 16,-3-3 5-16,4 3-7 0,-4-3 1 0,6 1-2 15,-6-1-3-15,0 0-2 0,10-1-1 0,-10 1-1 16,11-4-5-16,-7 0 4 0,3 1 4 0,-2-1-1 15,2-1 0-15,-1 1 1 0,-3 0-2 0,1-1 5 16,0-1 4-16,0-1 0 0,1 2 5 0,-1-2-1 16,-2 4 4-16,1-1 6 0,0 1 10 0,-3 3 2 15,4-7 6-15,-4 7 3 0,3-3 7 0,-3 3 1 16,0 0 2-16,2-6 4 0,-2 6-4 0,0 0 3 16,0 0-1-16,0 0-6 0,0 0 0 0,0 0 2 15,0 0 11-15,0 0 7 0,3 13 8 0,-2-7 1 16,-1-6 3-16,-1 16-1 0,2-8 0 0,1 3 4 15,-1 2 0-15,0-2-3 0,1 2-5 0,-1-2 3 16,0 3-3-16,1-2-2 0,-1 0-3 0,2 0-4 16,-4-2 1-16,4 1 0 0,0 1-9 0,-1-3-3 15,-2 0-9-15,2-2 3 0,-2 1-1 0,1-1-3 16,0-1 0-16,1-2-2 0,-1 1-7 0,-1-5 4 16,2 8 3-16,-1-4-17 0,-1-4-7 0,1 5-10 15,-1-5-15-15,0 0-17 0,0 0-18 0,0 0-29 16,0 0-40-16,0 0-44 0,0 0-70 0,0 0-260 15,0 0-550-15,0 0 244 0</inkml:trace>
  <inkml:trace contextRef="#ctx0" brushRef="#br0" timeOffset="-205592.284">3489 3081 127 0,'0'0'200'0,"0"0"-5"15,0 0-14-15,0 0-7 0,0 0-8 0,0 0-5 16,0 0-11-16,0 0-6 0,0 0-10 0,0 0-10 16,-7-15-8-16,7 15-9 0,-4-9-6 0,4 3-7 15,-4-2-5-15,4 0-9 0,-3-1-8 0,0-1-6 16,1-3-8-16,1 2-6 0,0-4-5 0,-2 1-5 16,1 0-6-16,1-5 0 0,1 8-5 0,0-4-2 15,0 1-1-15,1 2-4 0,0-1-2 0,0 5 0 16,2-2 0-16,-2 2-4 0,2 1 10 15,0 0-13-15,0-1-4 0,-2 3 2 0,2 0 1 0,0 1-8 16,-3 4 2-16,5-7-5 0,-3 3 3 0,-2 4-1 16,7-4 1-16,-7 4-3 0,4-1-1 0,-4 1 1 15,0 0-3-15,8 1 1 0,-8-1 0 0,5 6 0 16,-5-6 3-16,4 9 1 0,-1-4-1 16,-3 3 9-16,0 1-11 0,-3 0 9 0,0 3-3 15,-1 1-5-15,0 0 1 0,-3 2 0 0,1-2-3 0,-1 0-1 16,-4 2 0-16,1 2 1 0,1-5 1 0,-1 0-2 15,1-1 4-15,1 0-2 0,-1 1 0 0,2-3-4 16,0 2 1-16,0-3 0 0,2-1-1 16,0 0 0-16,0-1-1 0,0 2-1 0,1-3 0 15,1 1-1-15,-1-2-2 0,4-4-1 0,-3 7-4 0,3-7-5 16,-4 5 1-16,4-5-2 0,-2 4 3 0,2-4-1 16,0 0 3-16,0 0-1 0,0 0 3 0,0 0 2 15,8 5 3-15,-8-5-2 0,9-1 3 0,-9 1-1 16,10-3 2-16,-10 3-4 0,13-1 3 15,-6-2 2-15,0 0 3 0,1 1-2 0,0 0 1 16,-1-3 3-16,1 3-1 0,1 0-3 0,0-1 2 0,-1-1 0 16,1 1 1-16,-1 0 1 0,1 2-3 0,1-3 1 15,-3 1 0-15,0 0-3 0,0 1-12 16,-3 1-19-16,1-1-21 0,-5 2-29 0,8-3-13 16,-8 3-34-16,5-4-61 0,-5 4-193 0,3-3-417 15,-3 3 185-15</inkml:trace>
  <inkml:trace contextRef="#ctx0" brushRef="#br0" timeOffset="-204977.536">3689 3058 208 0,'3'1'256'0,"-3"-1"-12"0,0 0-15 16,0 0-16-16,0 0-24 0,0 0-5 0,0 0-10 16,3-9-14-16,-3 9-12 0,0-7-16 0,0 7-1 15,0-10-14-15,0 10-13 0,-2-13-10 0,4 5-8 0,-2 2-10 16,0-3-9-16,0-3-4 0,1 0-9 0,0-2-6 16,1 1-2-16,-1-1-9 0,2 1-3 15,0-2-4-15,1 1-6 0,0 1-8 0,1 1 1 16,-1-3-6-16,1 4-2 0,1 1-1 0,0 2-1 15,-2 0-3-15,0 2 1 0,-1 2-1 0,3-3 0 0,-2 5 0 16,-1-2 0-16,-3 4-6 0,5-5 3 16,-5 5-3-16,6-2 2 0,-6 2 4 0,7 0 4 15,-7 0-4-15,6 5-3 0,-5-1 4 0,2 0-2 16,-2 3 0-16,1 2 0 0,-1 4 0 0,-4-2 4 16,2 3-3-16,-3-1 3 0,1 2-3 0,-1-1 4 0,-1 0-5 15,-3 4 1-15,1-1 0 0,-3 0 4 0,2-5-7 16,-2 0 3-16,-2 3-3 0,4-4 3 15,-2 0-4-15,2-2 3 0,1 2-2 0,-2 0 2 16,2-2-2-16,-1 1 1 0,3-4 2 0,0 1-4 16,2-1 2-16,2-1-4 0,-2-1 1 0,0 1 2 15,3-5-7-15,-6 6 4 0,5-2 1 0,1-4-7 16,0 0 4-16,-1 7 0 0,1-7 1 0,0 0-2 16,0 0 0-16,0 0 3 0,4 3 2 0,-4-3 0 15,8 0 7-15,-8 0-5 0,9 0-5 0,-9 0 1 16,14-3 4-16,-7 1 1 0,3 0 2 0,-2 0 2 15,2 1-3-15,-2-3 4 0,5 2 0 0,0-1 1 0,-3-1 0 16,2 1 2-16,2-1 0 0,-1 0-3 16,-2 0 1-16,1 2-6 0,-1 0 5 0,2-3-7 15,-5 1-1-15,-1 2-11 0,0-1-19 0,2 1-22 16,-4 1-28-16,2-1-39 0,-7 2-50 0,6-4-72 16,-6 4-212-16,4-6-489 0,-4 6 216 0</inkml:trace>
  <inkml:trace contextRef="#ctx0" brushRef="#br0" timeOffset="-202328.866">4317 2834 146 0,'0'0'225'0,"0"-5"-7"0,0 5-5 15,0 0-12-15,0 0-8 0,0 0-11 0,0 0-4 0,0 0-14 16,0 0-4-16,0 0-10 0,0 0-10 0,0 0-13 16,0 0-9-16,0 0-10 0,0 0-12 15,0 0-8-15,0 0-9 0,0 0-5 0,0 0-2 16,-11 10-9-16,5-4 1 0,2-1-12 0,-2 2 1 0,2 3-8 15,-3-2-8-15,3 0-1 0,-4 3-2 16,2-1-6-16,0 0-25 0,-1-1 3 0,4-2 2 16,-1 1 5-16,-3-2-9 0,4 0-2 0,0 2 4 15,-1-4-4-15,1 0 5 0,2 2-6 0,-2-3-2 16,3-3 0-16,-3 7-5 0,3-7 2 0,0 0-2 0,-2 5-2 16,2-5-3-16,0 0-1 0,0 0 4 0,0 0-2 15,0 0 3-15,0 0 1 0,5 5 0 16,-5-5-1-16,0 0 2 0,10-2 0 0,-10 2 3 15,9-2-1-15,-4 1 1 0,1 0 1 0,2 0 2 16,2-1-2-16,-3 1 4 0,7 0 0 0,-4 0 3 0,3-1 7 16,-1 2-6-16,-2 0-4 0,2 0 4 0,0-3-2 15,-1 3 1-15,-2 0-3 0,-1 0 1 0,-1-1 1 16,-1 2-4-16,-6-1-2 0,10-1-4 16,-10 1-11-16,8 0-14 0,-8 0-15 0,0 0-22 15,7 1-25-15,-7-1-33 0,0 0-34 0,0 0-39 16,0 0-238-16,0 0-472 0,0 0 209 0</inkml:trace>
  <inkml:trace contextRef="#ctx0" brushRef="#br0" timeOffset="-202011.411">4307 2865 226 0,'0'0'243'0,"0"0"-14"16,0 0-17-16,0 0-21 0,0 0-9 16,0 0-4-16,0 0-2 0,0 0-5 0,5 9-8 0,-5-9-6 15,2 9-9-15,-2-4-7 0,2 2-10 0,-1 1-2 16,1 2-13-16,-1-1-10 0,-1 4-7 0,1-2 0 16,2 2-14-16,-3 0-2 0,4 1-15 15,-2-1-5-15,-1 0-6 0,2-1-6 0,0-1 4 16,-2 0-15-16,2 0-2 0,0-2 0 0,-2-1-2 15,1 1-8-15,-1-1-7 0,1-2-7 0,0 1-14 16,0-2-20-16,1-1-26 0,-3-4-19 0,0 8-22 16,1-4-29-16,-1-4-27 0,0 0-29 0,0 7-29 15,0-7-40-15,0 0-207 0,0 0-484 0,0 0 214 16</inkml:trace>
  <inkml:trace contextRef="#ctx0" brushRef="#br0" timeOffset="-201498.54">4527 2894 205 0,'2'-6'236'0,"-2"6"-17"15,3-5-14-15,-3 5-16 0,4-6-10 16,-2 3-16-16,-2 3-13 0,6-6-8 0,-2 3-13 15,0 1-6-15,-4 2-1 0,7-3-16 0,-1 1-11 0,-6 2-13 16,8 0-3-16,-8 0-9 0,10 2-2 0,-5 1-6 16,-1-1-6-16,1 2-4 0,0-1-4 15,0 3-6-15,-1 0-4 0,-1-2-4 0,1 3 0 16,-2-2-5-16,-1 2 1 0,-1 2-7 0,0-5-1 16,0 4-3-16,0 2-3 0,-2-3 0 0,-1 3-4 0,-2 1-2 15,1-4-6-15,0 1-5 0,-2-1 4 16,1 1-5-16,-2-1-3 0,2 0-2 0,-1-1-5 15,0 1 0-15,1-2 3 0,0 0-5 0,1-1 10 16,1 0-8-16,3-4-4 0,-6 5 8 0,5-1-4 16,1-4-2-16,-3 3 9 0,3-3-4 0,0 0-11 0,-4 4 4 15,4-4-1-15,0 0 4 0,0 0 3 0,0 0 3 16,0 0 0-16,0 0 3 0,12 1-1 16,-12-1 0-16,0 0 5 0,14-4 1 0,-8 4 4 15,2 0-3-15,0 0 6 0,1-1 1 0,0-1 3 16,0 2 0-16,0-1 4 0,-1 1 3 0,1 0-6 15,0-3 3-15,0 2-3 0,-1 0-2 0,1 1 8 16,-3-1-7-16,-6 1-3 0,12-1-9 0,-7 1-2 16,-5 0-7-16,8-2-10 0,-8 2-24 0,8 0-25 15,-8 0-37-15,0 0-37 0,6-2-57 0,-6 2-211 16,0 0-443-16,1-6 196 0</inkml:trace>
  <inkml:trace contextRef="#ctx0" brushRef="#br0" timeOffset="-200971.467">4870 2817 270 0,'0'0'262'15,"0"0"-10"-15,0 0-7 0,1-5-22 0,-1 5-3 16,0 0-21-16,0 0-15 0,0 0-3 0,0 0-16 16,0 0-15-16,0 0-10 0,0 0-7 0,0 0-21 0,0 0-7 15,0 0-9-15,0 0-9 0,0 0-11 0,0 0-6 16,6-2-1-16,-6 2-7 0,0 0-2 16,10 0-14-16,-10 0 2 0,14 0-1 0,-7 2-4 15,1-2-3-15,-8 0 0 0,17 0 0 0,-7 1-1 16,0 1-7-16,-1 0-4 0,2 0 3 0,-2-2-7 15,0 3-1-15,-1 0-2 0,-1 0 0 0,0-2-3 16,1 2-3-16,-3-2-5 0,-5-1 0 0,9 6-2 16,-4-3 4-16,-1 0-5 0,-4-3-3 0,6 8 9 15,-5-3-2-15,-1-5-5 0,0 11 2 0,-1-4 0 16,0 0 2-16,-1 1-2 0,-2 0 0 0,2 0 7 16,-4 0-5-16,-1 3-7 0,-1 1 2 0,-1-2 3 15,-1-1 2-15,1 1-4 0,0 0 1 0,-1 0-6 16,0 0 6-16,1-1 7 0,0 1-12 0,2-3-3 15,-2 1-1-15,2-1 1 0,1 0 0 0,1-2 5 16,0 0-4-16,-1-1-5 0,3 1 3 0,-1-1-12 16,1-1 2-16,3-3 6 0,-5 6-12 0,5-6 2 15,-4 3-6-15,4-3-7 0,-3 2-9 0,3-2-5 16,0 0-16-16,0 0-12 0,0 0-20 0,0 0-23 16,0 0-35-16,0 0-52 0,0 0-46 0,0 0-252 15,0 0-540-15,0 0 240 0</inkml:trace>
  <inkml:trace contextRef="#ctx0" brushRef="#br0" timeOffset="-200515.368">5165 2923 70 0,'0'0'236'0,"0"0"-5"16,0 0-9-16,0 0-7 0,0 0-10 0,0 0-3 15,0 0-8-15,0 0-7 0,0 0-6 0,-9 11-2 16,9-11-14-16,-6 7 6 0,0-2-23 0,1 2-3 16,-1-2-6-16,-1 3-12 0,1-2-3 0,-4 3-10 15,1 0-5-15,-1 0-12 0,4-2 0 0,-3 2-14 16,0-1-6-16,2-1-8 0,1 0-11 15,0 0-7-15,1 2-4 0,-1-3-6 0,2 3-22 0,-1-4-25 16,-1 1-29-16,2-2-35 0,1 1-40 0,-2 0-47 16,5-5-66-16,-6 6-71 0,6-6-224 0,-4 4-562 15,4-4 249-15</inkml:trace>
  <inkml:trace contextRef="#ctx0" brushRef="#br0" timeOffset="-198684.41">5511 3023 49 0,'2'-7'179'0,"-2"7"-7"0,0-7-7 0,0 7-8 16,0-9-6-16,0 9-15 0,0-9 1 0,-3 5-14 16,3 4-1-16,-2-9 1 0,0 4-7 0,2 5 3 15,-2-7-5-15,1 2-4 0,1 5-6 0,-6-7-2 16,5 3-4-16,1 4-7 0,-6-5-9 0,6 5-9 15,-6-1-10-15,6 1-10 0,-8-2-2 0,8 2-9 16,-10 0 1-16,5 2-6 0,-1 0-5 0,0 3-4 16,-1 1 0-16,-1 0-4 0,1 2 5 0,0 1 1 15,-2 1 0-15,1 0-4 0,2 0-1 0,1 1 0 16,2 0 0-16,-2-2-3 0,3 0 0 0,-1-1-4 16,1 1-1-16,2-1-5 0,-1 0 3 0,1-1-2 15,1-1 0-15,1-2-2 0,1 2-3 0,-2-3-2 16,2 1 3-16,0-1-1 0,-3-3 1 0,7 5-5 15,-2-4 1-15,0 1-1 0,-5-2-4 0,11-2 1 16,-11 2-3-16,13-3 0 0,-8 0-3 0,-1 0 3 16,3-1-7-16,1 1 2 0,-3-3-5 0,1 1 0 15,-1-2 1-15,1 1 5 0,0-1-2 0,-1 0-2 16,0 0 2-16,-1 0 2 0,1-1 0 0,0 2 2 16,-2-2-1-16,1 2-3 0,3 0 7 0,-4 2-5 15,-2 0 5-15,2 0-5 0,-3 4 3 0,0 0 3 16,3-8 10-16,-3 8-11 0,0 0 2 15,0 0-4-15,1-3 9 0,-1 3-6 0,0 0 7 0,0 0 5 16,0 0 6-16,0 0-2 0,7 13 4 0,-6-8 2 16,1 2 1-16,-2 0-3 0,3 1 5 0,-3-1-5 15,3 0-1-15,-1 1 2 0,0 0-5 0,1 0-2 16,-3-1-1-16,2-1-3 0,0 0 0 0,1-1-2 16,-2 2-12-16,2-3-9 0,0-1-13 0,-3-3-20 15,5 6-18-15,-2-3-27 0,-3-3-33 0,6 6-38 16,-2-6-44-16,-4 0-64 0,0 0-142 0,10-3-447 15,-10 3 198-15</inkml:trace>
  <inkml:trace contextRef="#ctx0" brushRef="#br0" timeOffset="-198151.451">5827 2829 22 0,'4'-6'265'0,"-4"6"-6"0,0 0-15 0,-1-6-19 16,1 6-18-16,0 0-23 0,0 0-15 0,0 0-16 15,0 0-18-15,0 0-13 0,-10-5-10 0,10 5-13 16,-6 0-10-16,6 0-12 0,-10 0-7 0,10 0-9 16,-11 1-9-16,4 0-7 0,0 2-6 0,0-1-8 15,0 1 0-15,0 0-8 0,0-2-3 0,0 3 0 16,2-1-4-16,0 0 1 0,-2 2-1 0,4-1-6 15,-1-2 1-15,1 1-3 0,3-3 0 0,-7 8-2 16,4-5-3-16,-1 1 5 0,1-1 1 0,2 2-6 16,1-5 2-16,-3 10-1 0,1-5 8 0,1 3-4 15,1-1 7-15,0 2 0 0,0-2 4 0,0 6 1 16,0-1-1-16,3 1 2 0,-5-1 3 0,2 1-2 16,2 2 2-16,-2 0-1 0,3 3 4 0,-2 2-5 15,-1-4 2-15,0-2-4 0,1 0 3 0,2 4 7 16,-3-4-10-16,2 0-1 0,-1-1-2 0,-1 1-1 15,3-1 3-15,1-2 0 0,-3-2-3 0,1 1 4 16,-2 0-3-16,1-1-3 0,1 0 0 0,-2-1 0 16,1-3 0-16,1 2-2 0,-1-3 2 0,-1-4-3 15,1 7 1-15,-1-7-5 0,2 6 2 0,-2-6 2 16,4 4 1-16,-4-4 0 0,3 3 4 0,-3-3 1 16,7 1-1-16,-7-1 0 0,8-1 2 0,-8 1-5 15,10-3 3-15,-4 2-5 0,-2-1 3 0,4-2-5 16,0 1 2-16,0 2-5 0,-1-3 0 0,0 2-12 15,1 0-7-15,1-1-7 0,-5 0-16 0,5 0-31 16,-5 1-17-16,3 0-33 0,0-1-28 0,-1 0-43 16,1-1-41-16,-2 1-243 0,-2 0-511 0,1 0 226 15</inkml:trace>
  <inkml:trace contextRef="#ctx0" brushRef="#br0" timeOffset="-197618.255">5924 3013 214 0,'-1'-4'226'0,"1"4"-11"15,0 0-17-15,-2-6-16 0,2 6-7 0,0 0-16 16,0-9-13-16,0 9-12 0,0 0-9 0,3-8-6 15,-3 8-13-15,3-7-8 0,-3 7-11 0,4-7-9 16,-1 5-4-16,0-2-8 0,-3 4-5 0,7-4-7 16,-5 1-3-16,-2 3-4 0,9-4 1 0,-5 4-2 15,2-2 7-15,-6 2-15 0,8 1 0 0,-8-1 1 16,9 3-2-16,-5-3-1 0,-4 0-4 0,7 5 1 16,-3-1-4-16,-1-1 0 0,-2 2-5 0,2 2 0 15,0 0 0-15,-3 0-2 0,1 1 1 0,-2 1-6 16,0-2 0-16,-2 2-3 0,0 0 5 0,0 0-7 15,-2 2 0-15,0-2-5 0,1-3 7 0,0 4-5 16,0-4 0-16,-2 2 1 0,2-1-1 0,0-1 0 16,-1 0 2-16,1-1-6 0,3 0 4 0,-2-1-4 15,3-4 1-15,-3 8 1 0,3-8 0 0,-1 5-6 16,1-5 2-16,0 0-1 0,-2 4 3 0,2-4 2 16,0 0 6-16,6 4-2 0,-6-4 6 0,7 0 0 15,-7 0 8-15,11-1-2 0,-4-1 0 0,2 1 2 16,-2-1 3-16,1 0-4 0,1-1 3 0,-1 1-2 15,1-1-1-15,-1 1 0 0,0-2 1 0,2 1-5 16,-1 0-1-16,-1 1-6 0,-1 1-2 0,0-2-1 16,0 2-7-16,-1-1-17 0,-2 1-20 0,-4 1-21 15,10-4-23-15,-6 2-29 0,-4 2-34 0,0 0-59 16,7-3-58-16,-7 3-232 0,0 0-530 0,0 0 235 16</inkml:trace>
  <inkml:trace contextRef="#ctx0" brushRef="#br0" timeOffset="-196386.409">6121 2872 138 0,'0'0'185'0,"0"0"-12"0,0 0-8 0,0 0-19 15,0 0-2-15,0 0-13 0,0 0-17 0,0 0-4 16,0 0-14-16,0 0-4 0,0 0-13 0,0 0-3 16,0 0-10-16,0 0-6 0,0 0-4 15,17-11-9-15,-13 9 0 0,3 0-4 0,0 0-7 0,-2 1-2 16,-5 1 0-16,14-4-3 0,-9 2 2 0,0 0-1 16,-1 0-1-16,1-1 0 0,-5 3 0 0,12 0-2 15,-7-2 0-15,-5 2-3 0,9-2-4 0,-9 2-1 16,8-1-1-16,-4-1 1 0,-4 2-2 15,7 0 1-15,-7 0 1 0,0 0 2 0,9 2 0 16,-9-2 1-16,0 0 1 0,0 0 2 0,6 0-1 0,-6 0 1 16,0 0-5-16,0 0 6 0,0 0 7 0,5 5 3 15,-5-5 2-15,0 0 6 0,2 5 2 0,-1-1 0 16,-1-4 7-16,1 10-2 0,-1-5 3 16,0 3-2-16,2 0-3 0,-1 1 2 0,2 2 1 15,-3 1-4-15,0 0-4 0,1 1-2 0,-1-1 4 0,3 0-2 16,-3 1-7-16,2 0 0 0,-1 0 0 0,0 1-5 15,1-1-1-15,-1 0-1 0,-1 0 1 0,0-1-7 16,3-3 4-16,-1 3-3 0,-1 0-4 0,0 1-1 16,2-5 2-16,-3 1 0 0,3 1-3 15,-2 0-1-15,-1-2-7 0,0 1 5 0,2-2 3 0,-4 0 1 16,2 0 1-16,-1-1 8 0,0 1 2 0,1-7 9 16,-5 11-2-16,3-6 0 0,2-5 4 0,-5 10-6 15,1-5-2-15,0-2 5 0,-2 1-3 16,1 2-6-16,0-3-2 0,0 0-3 0,-2 0-3 15,-2-1-1-15,2 1-9 0,0-1-18 0,-1 1-18 0,1-1-18 16,-2 0-27-16,2 0-21 0,0-2-22 0,-3 0-31 16,3 1-35-16,-1-1-44 0,8 0-57 0,-13-2-312 15,5 1-637-15,1-3 282 0</inkml:trace>
  <inkml:trace contextRef="#ctx0" brushRef="#br0" timeOffset="-189708.394">5507 2669 3 0,'0'-6'148'0,"0"6"-5"16,0 0-7-16,0 0-12 0,0 0-5 0,0 0-7 16,0 0-15-16,0 0-3 0,0 0-6 0,0 0 7 15,0 0 10-15,0 0-11 0,0 0 4 0,0 0-3 16,4 18 4-16,-2-14-4 0,-2-4-3 0,2 11-4 15,-1-6-5-15,1 2 0 0,1 1-13 0,-1-3-1 16,-2 1-7-16,0-6-6 0,1 10-3 0,0-5-10 16,4 1-2-16,-4 0 1 0,-1-1-12 0,3-1 3 15,-3 2-7-15,0-6-1 0,3 9-8 0,-3-9-7 16,0 6-16-16,1-3-10 0,-1-3-14 16,3 7-16-16,-3-7-20 0,0 0-13 0,0 0-14 0,0 0-19 15,1 9-29-15,-1-9-38 0,0 0-138 0,0 0-344 16,0 0 153-16</inkml:trace>
  <inkml:trace contextRef="#ctx0" brushRef="#br0" timeOffset="-189427.4">5565 2637 188 0,'0'0'178'16,"0"0"-12"-16,0 0 0 0,0 0 4 0,0 0-3 16,0 0-6-16,0 0-2 0,8 12-5 0,-6-8-6 15,-2 1-4-15,4 2-5 0,-1 2-4 0,-1-2-9 16,1 0-11-16,-1 3-12 0,2-2-8 0,-1 2-8 16,0-2-8-16,1 4-11 0,-1-4-7 0,-1 0 0 15,0 0-10-15,1 0-4 0,1 0-15 0,-1 0-14 16,0 0-21-16,1 0-22 0,-1-1-28 0,-3 0-43 15,2-2-51-15,-2-5-68 0,6 10-199 16,-3-7-447-16,-3-3 198 0</inkml:trace>
  <inkml:trace contextRef="#ctx0" brushRef="#br0" timeOffset="-188193.399">6560 3016 136 0,'0'0'238'0,"0"0"-7"0,0 0-15 0,0 0-7 15,0 0-17-15,0 0-9 0,0 0-16 0,0 0-6 16,0 0 0-16,0 0 0 0,6 8-5 0,-6-8 2 16,2 6-3-16,-1-1-6 0,0-1-4 0,2 3 0 15,-2 1-8-15,3-1-11 0,-2-1 1 0,1 1-10 16,0 0-17-16,1-1-2 0,-1 0-6 0,-2 0-5 15,4-2-9-15,-3 1-5 0,2-1 0 0,-1-3-7 16,0 3-1-16,-3-4-1 0,5 5-3 16,-1-5-5-16,-4 0 7 0,9 3 1 0,-9-3-10 0,12-3 1 15,-5 0-1-15,1-1-11 0,4-3-1 0,0 1-5 16,0-2-9-16,5-3-4 0,-1-2-13 0,-3 4-19 16,4-7-22-16,-1 1-28 0,2-2-28 0,1 3-39 15,-2-3-35-15,0 1-42 0,0 0-39 16,0 0-58-16,2 1-53 0,-4 0-198 0,-3 5-596 0,0 0 265 15</inkml:trace>
  <inkml:trace contextRef="#ctx0" brushRef="#br0" timeOffset="-187431.445">7224 2945 115 0,'0'0'238'0,"0"0"-6"15,0 0-12-15,0 0-12 0,0 0-12 0,0 0-14 16,0 0-13-16,0 0-12 0,0 0-16 0,0 0-12 15,0 0-13-15,0 0 1 0,0 0 0 0,0 0-2 16,0 0 3-16,-3 21-5 0,2-14-3 0,0 3-9 16,1-1 3-16,0 2-7 0,-1-2-2 0,1 3-1 15,1-1-8-15,-1 2-12 0,1-4-4 0,-1 0-13 16,2 0 4-16,-1 0-11 0,-1 0-2 0,0-1-8 16,0-3-1-16,1 2-3 0,0-1-8 0,0 0-13 15,-1-6-21-15,2 9-20 0,-1-6-17 16,-1-3-38-16,2 5-28 0,-2-5-34 0,1 6-30 0,-1-6-42 15,0 0-51-15,0 0-205 0,0 0-511 0,0 0 226 16</inkml:trace>
  <inkml:trace contextRef="#ctx0" brushRef="#br0" timeOffset="-187230.318">7224 2832 86 0,'0'0'226'0,"0"0"-19"0,2-6-23 16,-2 6-15-16,0 0-27 0,0 0-26 0,0 0-22 15,0 0-32-15,0 0-31 0,0 0-30 0,0 0-26 16,0 0-41-16,0 0-38 0,0 0-84 0,0 0-203 16,0 0 91-16</inkml:trace>
  <inkml:trace contextRef="#ctx0" brushRef="#br0" timeOffset="-186630.408">7397 3095 32 0,'0'0'223'0,"0"0"-14"0,0 0-5 16,0 0-18-16,0 0-8 0,0 0-11 0,0 0-6 0,0 0-6 15,0 0-9-15,0 0-11 0,17-5-13 0,-17 5-7 16,11-3-10-16,-7 0-13 0,2 2-9 0,0 0-6 15,1 0-9-15,-2-1-6 0,4 0-5 0,-4 0-10 16,1 2-14-16,1-3-16 0,-1 2-14 16,-6 1-28-16,9-3-21 0,-9 3-35 0,8-1-18 0,-4-2-46 15,-4 3-45-15,0 0-159 0,3-5-378 0,-3 5 168 16</inkml:trace>
  <inkml:trace contextRef="#ctx0" brushRef="#br0" timeOffset="-186445.341">7415 3021 71 0,'0'0'247'0,"-1"-6"-6"0,1 6-20 0,0 0-14 0,0 0-20 16,0 0-17-16,8-6-17 0,-8 6-15 16,5-5-14-16,0 4-11 0,-1-3-13 0,2 0-20 0,0 2-26 15,-1 0-27-15,2 1-32 0,2-2-39 0,-9 3-32 16,17-4-56-16,-10 3-181 0,0 0-339 0,0-1 150 15</inkml:trace>
  <inkml:trace contextRef="#ctx0" brushRef="#br0" timeOffset="-185847.394">7686 2971 28 0,'0'0'305'0,"0"0"-11"16,0 0-11-16,0 0-14 0,0 0-14 0,0 0-14 16,0 0-24-16,0 0-17 0,0 0-13 0,0 0-20 15,-10-14-5-15,10 14-18 0,0 0-10 16,3-9-17-16,-3 9-13 0,4-5-9 0,-3 0-5 16,-1 5-13-16,6-4-11 0,-2 1 1 0,-1 0-17 15,-3 3 4-15,8-4-7 0,-3 3-2 0,-5 1-7 0,8-3-4 16,-8 3 1-16,10 0-6 0,-10 0-5 15,7 1-3-15,-7-1 0 0,7 4 1 0,-4-1-5 16,1 1-3-16,-1-1 3 0,-3-3-9 0,3 10 9 16,-1-3-5-16,0 0-2 0,-2 0 5 0,-2 0-8 15,0 1-9-15,0 1-5 0,-1-2-6 0,1 0-4 0,-4 1-8 16,0-1-3-16,1-1-4 0,-1-1-8 16,2 2 3-16,0-2-6 0,-1-1 1 0,3 0-3 15,-1 0-2-15,3-4-4 0,-3 4 2 0,-1-1 1 16,4-3-2-16,0 0-2 0,-6 5 1 0,6-5 1 15,0 0 3-15,0 0 5 0,0 0 1 0,0 0 6 0,0 0 4 16,0 0 5-16,0 0 2 0,23-7 5 16,-23 7 9-16,7-1 1 0,-2 0 3 0,-5 1 7 15,9 0 2-15,-9 0 6 0,11 0 4 0,-7 1 10 16,5 0-1-16,-4 1 6 0,1 0 7 0,0 2-1 16,-1-1-1-16,2 0 2 0,-1 2-1 0,-2-1 2 0,0 1-3 15,-1-1 6-15,1 0 1 0,-1 1-5 16,0 0 7-16,-3 2-1 0,1 0-2 0,-1-7 0 15,-5 13-4-15,2-6 0 0,-1-1-5 0,0 0-4 16,-2 0-2-16,-3 0-4 0,2 1-3 0,-1-2 4 16,-1 0-6-16,-2 2-6 0,3-3-4 0,-2 1-10 0,1-3-13 15,1 0-16-15,1 2-16 0,-1-3-22 0,-1 0-16 16,3-1-33-16,6 0-40 0,-9-1-60 16,4-4-65-16,0 4-184 0,-2-4-508 0,2-2 225 15</inkml:trace>
  <inkml:trace contextRef="#ctx0" brushRef="#br0" timeOffset="-183665.399">2532 3494 79 0,'0'0'171'0,"0"0"-8"0,0 0-12 0,0 0-9 15,0 0-7-15,0 0-10 0,0 0-7 0,0 0-2 16,0 0-4-16,-3-7-3 0,3 7-2 0,0 0-1 16,-4-6-1-16,4 6-3 0,0 0-6 0,-1-7-9 15,1 7-6-15,-2-5 0 0,2 5-3 0,-2-7-11 16,2 7-7-16,0 0-5 0,1-8-7 0,-1 8-1 15,3-7-6-15,-3 7-5 0,5-6-5 16,-1 3-2-16,-4 3-3 0,7-5-6 0,-4 3-2 0,1 0-1 16,-4 2-1-16,8 0-4 0,-8 0-2 0,9 2 0 15,-5-1-2-15,0 2 1 0,4 0 0 0,-3 2-2 16,0-1-1-16,0 2 0 0,1 0-1 0,-2 1 1 16,-1 3-1-16,0-3 0 0,-2 3-1 0,1-2-3 15,-3 0 3-15,0 3-2 0,-1 0-4 0,-1-1 0 16,0 0-5-16,-1-1-3 0,-1 0-5 0,0-2-3 15,0 1-3-15,-1-2-3 0,-1 0-1 0,2-1-6 16,1-1 0-16,1 0-1 0,0 0-2 0,3-4-1 16,-6 4 1-16,6-4 3 0,-6 3-1 0,6-3 4 15,0 0 0-15,-4 1 2 0,4-1-2 0,0 0 0 16,0 0-4-16,0 0 5 0,0 0 5 0,0 0 6 16,0 0-4-16,0 0 8 0,0 0-5 0,10-13 3 15,-6 11-1-15,-4 2 2 0,6-2 4 0,-6 2 2 16,8-1 7-16,-8 1 1 0,9 1 10 0,-9-1 1 15,8 3 9-15,-3-1 3 0,-1 1-5 0,1-1 8 16,-2 3 0-16,2-1-3 0,-2 3 0 0,-1 0-2 16,0-1-3-16,-1 1 2 0,0 0 1 0,-2-1-5 15,0 2 0-15,-1-1 0 0,-2-1 0 0,0 1 0 16,-1 0-9-16,0-2 3 0,0 2 1 0,0-2-6 16,-2-1-1-16,1 2-5 0,1-2-3 0,-3 1-4 15,4-3-6-15,0 0-6 0,4-2-2 0,-10 3-9 16,10-3-1-16,-5 0-11 0,5 0-9 0,0 0-25 15,-8-3-14-15,8 3-21 0,-1-8-33 0,1 8-40 16,-1-9-106-16,2 2-314 0,1 0 139 0</inkml:trace>
  <inkml:trace contextRef="#ctx0" brushRef="#br0" timeOffset="-183133.179">2920 3504 42 0,'0'0'233'16,"0"0"-13"-16,0 0-14 0,8 0-8 0,-8 0-14 15,0 0-12-15,0 0-11 0,0 0-1 16,0 0-22-16,0 0-8 0,0 0-13 0,0 0-9 0,0 0-7 16,-10 12-8-16,6-8-11 0,-1 1-8 0,0 1-5 15,-2 1-9-15,-2 1-6 0,1-1-4 0,-1 3-7 16,-1-2-2-16,0 2-3 0,1-1-8 0,-1 0-2 16,3-2-5-16,1 0-1 0,-1-1-6 0,1 0 2 15,0-1-12-15,2-1 6 0,-1-1-3 16,3 1-13-16,2-4-4 0,-7 4-3 0,7-4-1 0,-3 4-2 15,3-4-1-15,0 0 0 0,-2 5-1 0,2-5 2 16,0 0 3-16,0 0 0 0,0 0 2 0,0 0 1 16,0 0 1-16,9 2-1 0,-9-2 3 0,8 4 0 15,-4-3-2-15,2 1 5 0,0 0 1 16,0 0 7-16,1 0-4 0,0 1 2 0,1 0 5 0,0 1-1 16,0 1-2-16,0-2 7 0,1 1-3 0,-2-1 1 15,1 1-3-15,-1-1 3 0,-1 1-4 16,2 0 2-16,-1-1-3 0,-1 1 4 0,0 0-5 15,-1 1-3-15,2-1 2 0,-3-1 0 0,0-1-4 16,-1 0-4-16,-3-2-1 0,7 5-16 0,-7-5-14 0,4 2-16 16,-4-2-21-16,2 4-19 0,-2-4-30 0,4 4-24 15,-4-4-35-15,0 0-182 0,0 0-390 0,0 0 173 16</inkml:trace>
  <inkml:trace contextRef="#ctx0" brushRef="#br0" timeOffset="-182467.284">3213 3575 123 0,'0'0'224'0,"3"-4"-3"0,-3 4-10 0,3-6-7 15,-3 6-9-15,0-7-11 0,0 7-9 0,0 0-6 0,0-9-8 16,0 9-4-16,0 0-10 0,-3-7-9 0,3 7-9 16,-4-4-8-16,4 4-11 0,-5-5-6 0,5 5-13 15,-6-2-10-15,6 2-11 0,-9-1-5 16,9 1-7-16,-9 1-9 0,2 0-8 0,0 3 0 15,0-2-3-15,-1 3-8 0,2-1-5 0,-1 3-2 16,-1-1 0-16,1 1-3 0,1 1 0 0,0-2-4 16,1 2 0-16,-1-2-4 0,2 2 0 0,0-1 0 15,2 1-2-15,0-2-1 0,1 0-3 0,1-6 2 16,1 11 0-16,0-6-4 0,1-1-3 0,-2-4 2 16,2 7-7-16,1-4-1 0,-3-3-5 0,2 5-6 15,-2-5 0-15,5 3-2 0,1-2-4 0,-6-1 0 16,7-1-3-16,-7 1 5 0,10-3-3 0,-5 3 0 15,0-3 1-15,2-1 0 0,0 1 2 0,-1-2 0 16,0 0 3-16,-1 1 0 0,1 0 6 0,-3 0 5 16,1-1-5-16,1 1 1 0,-2 0 7 0,1 1 9 15,-4 3 12-15,5-4 0 0,-5 4 9 0,5-5 5 16,-5 5 8-16,0 0 2 0,4-4 0 0,-4 4-2 16,0 0-2-16,0 0-1 0,0 0-2 0,0 0 3 15,0 0-3-15,0 0 14 0,7 6 6 0,-7-6 9 16,3 9-1-16,-2-4 9 0,0 1-8 0,0 3-3 15,1-1-3-15,0 0 3 0,1 0-1 0,-2 3-10 16,2-1 13-16,-2 2-19 0,2 0-4 0,-2-1-1 0,0-1-5 16,-1 0-1-16,4 0-1 0,-4-1-3 15,0 0-2-15,0 0-27 0,1 0-30 0,0-1-16 16,0-1-25-16,-1 0-51 0,1 1-46 0,-1-2-61 16,1-1-77-16,-1-5-307 0,-3 9-664 0,3-9 294 15</inkml:trace>
  <inkml:trace contextRef="#ctx0" brushRef="#br0" timeOffset="-180603.711">3623 3771 70 0,'0'0'226'0,"0"0"-6"15,0 0-10-15,0 0-13 0,0 0-11 0,0 0-13 16,0 0-14-16,0 0-9 0,0 0-10 0,-13-12-5 16,12 8-15-16,1 4-4 0,-6-9-11 0,3 5-8 15,2 0-4-15,-3-2-17 0,1-1-14 0,-1-2-4 16,-1 0-3-16,0-2-3 0,1 0-7 0,-2-2-4 16,2 0-6-16,1 0-6 0,0-3-1 0,-1 2-4 15,2-5 0-15,-2 0-5 0,0 1-4 0,3 5 0 16,1-2-3-16,0 1-4 0,1 0 0 0,0 2-3 15,1 0-2-15,-1 3 3 0,2 0-4 0,0 1 0 16,0 1-2-16,1 0 2 0,-1 1-1 0,1 3 0 16,-1-3-2-16,0 3 2 0,-3 3-2 0,5-2-5 15,-5 2 3-15,7-2 2 0,-7 2-2 0,7 4 1 16,-3-2 0-16,-1 4-1 0,0 1 2 0,0-1 2 16,0 4 0-16,-3 0 0 0,3 3-3 0,-5-1 6 15,1 1-5-15,1 0-1 0,-2 1-2 0,-2 0 1 16,0 2-2-16,0-3-5 0,-3 0-3 0,1 0 0 15,0-1-2-15,-1 1 1 0,2-1-6 0,-2 3 1 16,1-5-3-16,0 2-2 0,1-5-3 0,-1 2-1 16,2-2-1-16,-2 0 1 0,2-1 4 0,0 0-3 15,0-1 5-15,1-1-1 0,-1 1 3 0,2 0 1 16,-1-2 1-16,3-3 4 0,-3 8-3 0,3-8 6 16,-4 4 1-16,4-4-6 0,0 6 0 0,0-6 2 15,0 0-3-15,0 0 3 0,0 0 5 0,0 0 3 16,0 0-3-16,9 3 5 0,-9-3 1 0,10-1-2 15,-10 1 2-15,11-3-2 0,-3 1 0 0,1-1 0 16,-2 2-1-16,3-2-4 0,-1 1 7 0,0 0-1 16,-1-3 0-16,1 4 4 0,5-2-4 0,-7 2-2 15,0-1-13-15,0 2-15 0,-1-2-27 0,-6 2-37 16,14-3-31-16,-6 2-43 0,-2-1-136 0,-6 2-333 16,0 0 148-16</inkml:trace>
  <inkml:trace contextRef="#ctx0" brushRef="#br0" timeOffset="-180034.649">3802 3691 96 0,'1'-6'231'0,"-1"6"-12"15,0 0-17-15,0 0-14 0,0 0-13 0,-6-11-9 16,6 11-14-16,-5-6-12 0,2 3-10 0,-1-2-8 16,1 1-12-16,2-2-6 0,-4-1-7 0,4 1-7 15,0-1-7-15,-2-2-9 0,0 1-9 0,1-1-7 16,1 0-8-16,1-2 1 0,-3-1-8 0,3-2-3 16,-1 3-6-16,1-2-6 0,0 1 0 0,1 3-6 15,2 0 0-15,0-5-2 0,0 5-5 0,-2 0-1 16,5-1-3-16,-2 2-2 0,2 3 2 0,-4 0-2 15,4-1 0-15,-3 4 0 0,1-1-5 0,2 1 2 16,-6 2-1-16,8-2-3 0,-8 2 0 0,7 0 2 16,-7 0-1-16,9 5 2 0,-5 1-3 0,0-2 0 15,-1 3 8-15,-3 1-5 0,3 0-2 0,-3 5-2 16,-3-2 1-16,0 2 3 0,-1 1-6 0,1-1 4 16,-4 1-6-16,0-1 0 0,0 1-5 15,-3 2 2-15,0-3 0 0,2-1-5 0,1-2 4 0,-2 1-2 16,4-2-1-16,-5 2 2 0,6-5-3 15,-2 1 3-15,2 0-6 0,2-2 2 0,1 0 1 0,1-5-4 16,-1 10 0-16,-2-7 3 0,0 1-2 0,3-4 4 16,-2 5 1-16,2-5 0 0,0 0-3 0,2 8 5 15,-2-8-5-15,0 0 6 0,7 3 1 16,-4-1 3-16,-3-2 1 0,8 0 0 0,-8 0 0 16,16-3 3-16,-9 1 3 0,3 1-3 0,-2 0-1 0,2-1 5 15,0 0-3-15,1-2 6 0,2 1-5 0,-3 1 2 16,-1-1-2-16,1-1 1 0,4 2-3 0,-5-1-10 15,2 1-16-15,-4 1-35 0,3-2-39 0,-3 1-56 16,0 1-83-16,-1-1-131 0,-6 2-396 0,8-4 175 16</inkml:trace>
  <inkml:trace contextRef="#ctx0" brushRef="#br0" timeOffset="-178019.877">4558 3440 126 0,'0'0'225'0,"0"0"0"15,0 0-2-15,0 0-19 0,0 0-13 0,0 0-12 16,0 0-13-16,0 0-16 0,0 0-9 0,0 0-15 16,0 0-2-16,0 0-5 0,0 0-6 0,-13 13-2 0,10-7-11 15,-2 0-2-15,1 0-10 0,-3 5-3 16,-1 0-8-16,1-1-6 0,-2 0-6 0,0 0-4 16,1 0-9-16,-1 0-2 0,2 2-5 0,-1-2-8 15,1 0 3-15,0 0-8 0,0 0-3 0,0-1-3 16,1-1 2-16,0-1-4 0,3-3-4 0,-1 2-1 15,1-4-2-15,3-2 1 0,-4 8-4 0,4-8-1 16,-3 3-2-16,3-3 1 0,-4 3 0 0,4-3-2 16,0 0-3-16,0 0 3 0,0 0 4 0,0 0-6 15,0 0-3-15,0 0 7 0,11 2-5 0,-11-2 7 0,9-1-2 16,-9 1 2-16,11 0-5 0,-5 0 0 16,2-3 9-16,1 3-8 0,-1-1 4 0,2 0 4 15,-1 1-9-15,0 0-1 0,0 0-3 0,-1 0 2 16,3 0 0-16,-3 0-5 0,1 0 3 0,-2-1-5 15,1 1-3-15,-8 0-15 0,9 1-14 0,-4-1-19 0,-5 0-34 16,5 2-20-16,-5-2-24 0,5 4-26 0,-5-4-27 16,0 0-40-16,0 0-42 0,0 0-163 15,0 0-460-15,0 0 204 0</inkml:trace>
  <inkml:trace contextRef="#ctx0" brushRef="#br0" timeOffset="-177723.191">4507 3507 230 0,'0'0'229'0,"0"0"-4"0,0 0 0 0,0 0-8 0,0 0-7 16,7 7-12-16,-7-7-5 0,5 11-4 0,-3-5-11 15,1 3 2-15,0-2-8 0,-1 2-13 0,2 3-11 16,-1-1-10-16,-1 2-10 0,0-1-13 15,0 1-13-15,0-1-12 0,-1 0-7 0,2 1-6 16,-1-1-7-16,0 0-10 16,0 0-6-16,0-3-3 0,1 2-8 0,-1-2-8 0,0 0-15 15,-1-2-14-15,1 0-11 0,-1 0-21 16,0-1-21-16,0 1-32 0,-1-3-28 0,0-4-31 0,0 9-35 0,0-9-42 16,2 6-44-16,-2-6-204 0,-1 6-501 0,1-6 221 15</inkml:trace>
  <inkml:trace contextRef="#ctx0" brushRef="#br0" timeOffset="-177273.253">4734 3594 87 0,'2'-4'239'0,"1"-1"-13"0,0 1-15 0,1-1-12 15,0 0-13-15,0 0-14 0,0-1-11 0,2 2-13 16,-1-1-13-16,-1 1-9 0,3 2-10 0,-3-1-12 0,1 2-10 16,-5 1-7-16,8-3-10 0,-8 3-7 15,7 0-8-15,-7 0-2 0,6 6-10 0,-2-3 0 16,-2 2-10-16,3 1-1 0,-3 1-3 0,-1 0-7 16,1 0 2-16,-2 3-10 0,1-1-7 0,-1 2-6 15,-3-1-7-15,0 1-4 0,-2 1-4 0,-1 0-5 16,1 0-5-16,-2 0-5 0,3-3 1 0,-3 2 0 15,0-1-2-15,0-2 1 0,3-1 2 0,-2-1 3 16,1-1-1-16,-1 2 2 0,2-2 3 0,0 0 0 16,1-1 3-16,0-1-2 0,3-3 4 0,-4 5-3 15,4-5 0-15,0 0 4 0,-3 3-5 0,3-3 6 0,0 0 2 16,0 0 1-16,0 0 9 0,0 0 0 16,15-1 6-16,-15 1 4 0,8-4 1 0,-3 2 4 15,1 0 0-15,1 1 0 0,0-2 2 0,-1 1-4 16,2 0 1-16,0-1-4 0,0 0 0 0,0 2-1 15,0-2-4-15,0 2-3 0,-1-2-11 0,1 2-17 0,0 0-18 16,-2 1-26-16,2-1-31 0,-8 1-48 16,11-3-40-16,-5 3-193 0,-6 0-406 0,0 0 179 15</inkml:trace>
  <inkml:trace contextRef="#ctx0" brushRef="#br0" timeOffset="-176757.373">5073 3547 231 0,'0'0'256'0,"0"0"-12"15,0 0-13-15,0 0-12 0,0 0-10 0,0 0-10 16,0 0-13-16,4-3-11 0,-4 3-7 0,0 0-10 16,0 0-10-16,0 0-17 0,0 0-12 0,0 0-9 0,0 0-6 15,0 0-2-15,6-1-11 0,-6 1-8 16,7 0-1-16,-7 0-10 0,11 1-6 0,-5-2-6 16,2 1-7-16,0 0-5 0,2 1-3 0,-1-2-4 15,2 2-7-15,-2 0 2 0,4 0-11 0,-3 0 16 16,-1-1-19-16,0 2-1 0,1-2 1 0,-2 2-3 15,1 0-4-15,-2-1-3 0,-1 1-5 0,-2 1 2 16,0 0-1-16,0 0-7 0,-1 0 7 0,0 1-8 16,-3-4-3-16,1 11 8 0,-2-4-2 0,-3 1 3 15,-1 3-3-15,-3 0 2 0,1-1 1 0,-4 1 0 16,-3 4-5-16,1 1 2 0,-3 0-6 0,0 0 10 16,1-3-5-16,0 2 0 0,0-1-2 0,0-1-5 15,-1-1 7-15,5-2-2 0,-1-3 2 0,5 1-1 16,-5 0-1-16,2 0-1 0,2-3 3 0,0 2-6 15,2-3 5-15,0 0-4 0,2-2-4 0,-1 2-6 16,1-1-11-16,4-3-3 0,-6 3-8 0,6-3-9 16,-4 2-17-16,4-2-32 0,0 0-33 0,0 0-37 15,0 0-48-15,0 0-39 0,0 0-233 0,0 0-522 16,0 0 230-16</inkml:trace>
  <inkml:trace contextRef="#ctx0" brushRef="#br0" timeOffset="-176356.845">5325 3663 76 0,'0'0'181'0,"0"0"-19"0,0 0-4 16,0 0-17-16,0 0-10 0,0 0-11 0,0 0-9 0,0 0-2 15,0 0-8-15,5-3-5 0,-5 3 1 0,0 0-9 16,0 0 1-16,0 0-5 0,0 0 0 16,0 0-3-16,0 0-3 0,0 0 0 0,0 0 11 15,0 0 5-15,0 0 3 0,0 0 2 0,0 0 8 16,-12 16-6-16,9-11 1 0,-2 1 4 0,-1 1-14 0,-2 3-4 15,-1 0-3-15,-2 1 3 0,0-2-10 16,-3 6-9-16,0-2-8 0,2-3 0 0,-4 3-13 16,4-2 1-16,1-1-6 0,0 0-13 0,2-1-2 15,-1 0-25-15,1-1-23 0,3-1-39 0,0-1-46 16,1 0-62-16,2-1-74 0,0-3-275 0,3-2-558 16,-6 7 248-16</inkml:trace>
  <inkml:trace contextRef="#ctx0" brushRef="#br0" timeOffset="-174708.427">5701 3720 123 0,'7'-3'225'0,"-7"3"-14"0,0 0-13 0,3-4-4 0,-3 4-14 16,2-6-6-16,-2 6-8 0,2-7-4 0,-2 7-5 16,-1-8-10-16,1 8-7 0,0-8-3 0,0 8-8 15,-1-10-3-15,-1 5-8 0,1-1 2 16,1 6-15-16,-4-8-3 0,1 3-8 0,-1 2-9 0,1-1-11 15,3 4-6-15,-9-6-7 0,4 3-8 0,0 2-7 16,5 1 0-16,-11 0-10 0,3 1-3 16,1-1 2-16,-3 3-9 0,1 1-2 0,1 1-3 15,-1-1-2-15,1 3 0 0,1 1-5 0,-1 1-5 0,0 1 5 16,3-3-1-16,-2 3-2 0,1 1-1 0,2-2 1 16,1-1-3-16,0 1-1 0,2-1-1 0,0-1 0 15,1-1 0-15,0 2-5 0,0-3-1 16,0-5 2-16,0 11-2 0,2-7-4 0,1-1 0 15,-3-3-1-15,6 4-4 0,-3-2-1 0,-3-2 2 0,11 1-7 16,-11-1 8-16,10-1-6 0,-10 1 1 0,8-5-2 16,-2 4 3-16,1-1-2 0,0-3 7 15,0 0-9-15,-1-1 5 0,1 0 1 0,-3 1-1 0,1-2 3 16,1-1-1-16,0 1 0 0,-2 0 1 0,0 0 1 16,-1-1 6-16,3 1 2 0,-4-2 0 0,1 4 7 15,-1 0 4-15,2 1 0 0,-4 4 8 0,3-6 1 16,-3 6-5-16,1-3 1 0,-1 3 0 0,0 0-9 15,2-6-2-15,-2 6 0 0,0 0 3 0,0 0 15 16,0 0-12-16,0 0 3 0,0 0-4 0,2 16 1 16,0-8 2-16,-2-3 3 0,0 3-2 0,1 0-5 15,2 0 4-15,-2 0-7 0,1 1 2 0,1-1-3 16,-2-1-8-16,2 2-1 0,0-1-19 0,-1-1-19 16,1 0-22-16,0-1-28 0,1 0-31 0,-2-1-34 15,2 0-41-15,2-2-57 0,-2 0-242 0,0-2-535 16,-4-1 236-16</inkml:trace>
  <inkml:trace contextRef="#ctx0" brushRef="#br0" timeOffset="-174190.878">6014 3530 219 0,'3'-5'290'0,"-3"5"-14"0,0 0-19 0,4-4-18 16,-4 4-19-16,0 0-17 0,0 0-13 0,0 0-19 16,0 0-20-16,0 0-14 0,-8-5-15 0,8 5-14 15,0 0-1-15,-10 1-22 0,10-1-4 0,-11 4-12 16,4-3-4-16,1 2-9 0,-3-1-5 0,1 1-3 16,1 1-1-16,0 0-9 0,0-1-5 0,0 0-2 15,0 0-2-15,1 0-6 0,1 0 2 0,-1 0-7 16,3-1 2-16,3-2-5 0,-8 5-2 0,5-3-2 15,-1 1-3-15,4-3 0 0,-6 4-2 0,3-1 4 16,3-3-2-16,-3 8 2 0,2-4 3 0,-2 3 3 16,2-1 2-16,-2 2 1 0,3 0 11 0,-2 0 2 15,1 4-7-15,1 1 3 0,0-1 4 0,-3 1 4 16,2 1-5-16,1 1-3 0,-2 3-2 0,1-4-1 16,-2 1 0-16,2 0 0 0,1-1-6 0,-2 0 2 15,2 1-1-15,0-3-6 0,0 2 0 0,0-2-3 16,0 0 5-16,2 0-6 0,-2-1 3 0,3 0 0 15,-2-1 0-15,0-2-10 0,1 1 1 0,-1-2 3 16,2 1 2-16,-2-4-1 0,2 1 0 0,0-1 0 16,0 2 2-16,1-4 2 0,-1 1-6 0,1-1 3 15,-1 2 3-15,4-2-7 0,0-2 7 0,0 0-2 16,0 0-3-16,3 0-3 0,0-2 3 0,-2 2-2 16,4-2-24-16,-1-1-15 0,0-1-13 0,-1 3-21 15,-2-3-28-15,2 1-30 0,2 0-34 0,-4 1-38 16,0-3-49-16,1 1-290 0,-5 0-582 0,3 1 257 15</inkml:trace>
  <inkml:trace contextRef="#ctx0" brushRef="#br0" timeOffset="-173606.63">6073 3688 194 0,'0'-7'240'15,"0"7"-15"-15,-1-6-23 0,1 6-19 0,0 0-17 0,4-8-14 16,-4 8-16-16,7-4-13 0,-4 1-13 0,1 0-6 15,-4 3-9-15,7-3-10 0,-3-1-4 16,-4 4-5-16,10-1-8 0,-10 1 0 0,9 0-8 16,-9 0-5-16,7 0-3 0,-7 0-5 0,7 3-7 0,-6 1-1 15,3-1-2-15,-1 1-1 0,-1 1-10 0,-2-5-1 16,1 10-3-16,-1-5 0 0,0 0-7 16,0-5 0-16,-3 11-8 0,0-5-2 0,1-1-7 15,0-1-3-15,-2 1-2 0,1 1-1 0,0-2-3 16,1-1-6-16,2-3-3 0,-5 7-2 0,5-7-5 0,-4 4 2 15,4-4-1-15,-3 3-2 0,3-3 2 16,0 0 2-16,0 0-2 0,0 0 0 0,0 0 0 16,0 0-1-16,0 0 4 0,0 0 6 0,0 0-1 15,0 0 5-15,9 6 5 0,-9-6-5 0,5 1 9 0,-5-1 1 16,6 2 6-16,-6-2 7 0,8 4 2 0,-3-2 3 16,0 0 5-16,0 0 0 0,-3 3 2 0,5-1 7 15,-1 2-2-15,-3-2 3 0,1 0-4 16,0 1 5-16,-1 1 1 0,1-2 1 0,-2 1 7 15,-1 0 1-15,-1-5-2 0,0 9 10 0,0-3-3 0,0-6 1 16,-4 9-5-16,1-5-5 0,0 0-3 0,-1-1 2 16,-3 2-10-16,1-1-4 0,-1-2-10 0,3 3-16 15,-3-3-10-15,3 0-21 0,4-2-25 16,-11 3-24-16,6-2-27 0,5-1-30 0,-8-1-38 0,8 1-54 16,-9-5-148-16,5 1-411 0,4 4 183 0</inkml:trace>
  <inkml:trace contextRef="#ctx0" brushRef="#br0" timeOffset="-173077.378">6256 3576 137 0,'0'0'262'16,"0"0"-20"-16,0 0-22 0,0 0-16 0,3-4-19 16,-3 4-21-16,0 0-12 0,0 0-11 0,7-3-15 15,-3 1-5-15,-4 2-16 0,9-1-8 0,-5 0-10 16,0-1-8-16,-4 2-4 0,14-3-7 0,-7 1-4 16,3 0-6-16,-3 0-4 0,-2 1-4 0,3-1 2 15,-2 0-8-15,-6 2 1 0,11 0-6 0,-7-2-6 16,-4 2-3-16,6 0-1 0,-6 0-2 0,0 0-3 15,7-1-1-15,-7 1 1 0,0 0-5 16,0 0 2-16,7 3-2 0,-7-3 3 0,4 3 3 0,-4-3 2 16,2 6 0-16,0-1 6 0,-2-5 0 0,2 12 0 15,1-4-5-15,-1 1 8 0,0 0-5 0,0-1 3 16,0 6-3-16,-1-1 3 0,2 0-4 0,0 1 4 16,-2-1 0-16,2 1 5 0,-1-1-9 0,1 0 0 15,-1 1-1-15,0 1 1 0,0-2-3 0,1 1-6 16,-1-3-1-16,-1-2 6 0,1 4-4 0,-1-4-3 15,0 3-1-15,2-4-2 0,-1 2 0 0,-1-2-6 16,0-1 2-16,-1 0 5 0,0 1 4 0,-1-1 5 16,-1-1-4-16,-2 0 14 0,1 0 4 0,-1 1-10 15,-1-1 1-15,-1-2-8 0,-1 2 1 0,0-2 0 16,0 1-5-16,-2-1-3 0,1 0-7 0,-2 1-22 16,0-4-21-16,1 4-31 0,-3-3-28 0,2 0-36 15,-4-2-44-15,4 1-60 0,2-2-68 0,-5 1-245 16,6-2-591-16,-3 0 261 0</inkml:trace>
  <inkml:trace contextRef="#ctx0" brushRef="#br0" timeOffset="-170127.257">6504 3376 32 0,'0'0'184'0,"-5"-11"-9"0,5 11-9 0,0 0-11 0,-5-3-5 16,5 3-2-16,-4-2-12 0,4 2-7 0,-6-3-10 16,6 3-5-16,0 0-9 0,-10-3-9 0,10 3-4 15,-9 2-10-15,9-2-3 0,-10 1-6 16,6 2-4-16,-2-1-5 0,-1 0-1 0,1 1-6 15,1 1 0-15,-1 1-3 0,1-3-4 0,0 4 0 0,-2 1 5 16,2 0-7-16,0 0-1 0,1 0-2 0,-1 2-4 16,0-1-4-16,3-1-3 0,0 1-2 0,-1-1-4 15,2 1-3-15,-1-2-2 0,2 1 0 16,0-7-4-16,0 9 1 0,0-9-3 0,3 7-5 0,-3-7-1 16,3 6 1-16,-1-4 0 0,-2-2-2 0,6 4 4 15,-6-4-8-15,6 1 2 0,-6-1-1 16,9-1-1-16,-9 1-2 0,9-3-2 0,-4 1-3 0,0 0-1 15,1-2 1-15,0 0-3 0,-1 2 1 0,-1-3 1 16,3-1 0-16,-2 1-3 0,0 0 2 0,0 2 0 16,0-3 5-16,-2 0-5 0,1 3-1 0,-1-1 5 15,-3 4 1-15,4-5 3 0,-1 2-2 0,-3 3 2 16,3-3-2-16,-3 3 0 0,0 0-1 0,3-4-1 16,-3 4-3-16,0 0 5 0,0 0 1 0,0 0 2 15,0 0 6-15,0 0 4 0,5 13 1 0,-5-9 0 16,0-4-4-16,0 11 0 0,2-5-2 0,-1 1 3 15,0 1-5-15,0-2-1 0,1 2 0 0,0-1 1 16,0 1-7-16,-2-3-12 0,1 1-11 0,1 1-18 16,-2-1-20-16,3 1-19 0,-2-3-20 0,0 2-24 15,-1-6-30-15,2 6-33 0,0-2-49 0,-2-4-142 16,1 4-407-16,-1-4 180 0</inkml:trace>
  <inkml:trace contextRef="#ctx0" brushRef="#br0" timeOffset="-169562.367">6676 3405 208 0,'2'-7'248'0,"-2"7"-15"16,2-7-20-16,-2 7-16 0,1-7-12 0,-1 7-14 15,0-6-14-15,0 6-15 0,0 0-12 0,-3-7-12 16,3 7-11-16,-3-4-9 0,3 4-11 0,-5-3-8 15,5 3-9-15,0 0-10 0,-7-1-5 0,7 1-3 16,0 0-10-16,-13 3-2 0,8-2-2 0,-1 1-9 16,6-2-3-16,-7 4 0 0,3-2-5 0,4-2-3 15,-6 6-2-15,4-3-2 0,-1 1-1 0,0 0-1 16,1 1-1-16,2-5-3 0,-2 8-3 0,2-4 0 16,0-4 1-16,1 11-2 0,-1-11-2 0,4 9 0 15,-2-5-2-15,2 3 1 0,-1-2-1 0,1-1 2 16,0 0-1-16,1-1 2 0,0 3-4 0,0-1 0 15,0 1 3-15,1-1-3 0,0-1 2 0,-1 2 0 16,0 0 1-16,-1 0-3 0,0-2 3 0,-1 0-5 16,-1 2 1-16,-1-2 1 0,1 0-4 0,-2-4 3 15,1 11-5-15,-1-6-1 0,0-5 2 0,-4 9-1 16,2-5-5-16,-1 0 3 0,-1-1-3 0,-1 1 0 16,1-1-1-16,-1-1 2 0,0 0-2 0,5-2 4 15,-8 3 1-15,8-3 2 0,-8 0 0 0,8 0-1 16,-7-1 3-16,7 1-2 0,-4-5 0 0,4 5 1 15,-2-8 1-15,2 8 2 0,1-11-2 0,0 5 0 16,1-4-1-16,1 2 4 0,-1-1-5 0,4-2 0 16,-2-1 1-16,1 0-1 0,0-1 2 0,-1 6 2 15,1-5 5-15,-3 3-5 0,3 0-1 0,-1 2 0 0,0 1 0 16,-2 2 8-16,2-3-1 0,-2 2 6 16,-1 0 0-16,-1 5-4 0,0-7-1 0,0 7-11 15,0 0-18-15,-3-6-20 0,3 6-23 0,-9-1-25 16,9 1-22-16,-12 2-35 0,5-1-71 0,-4 0-121 15,2 2-370-15,-1 0 163 0</inkml:trace>
  <inkml:trace contextRef="#ctx0" brushRef="#br0" timeOffset="-168175.134">6929 3710 49 0,'0'0'224'0,"0"0"-13"15,0 0-7-15,-1-6-11 0,1 6-13 0,0 0-10 16,0 0-3-16,0 0-3 0,0 0 7 0,0 0-7 15,0 0-1-15,0 0-5 0,16 11-5 0,-13-7-2 16,2 0-4-16,-1 0-6 0,2 2-8 0,0 0-2 16,1-2-7-16,0 2-14 0,3 3-9 0,0-1-10 15,0 0-3-15,0-1-10 0,1 2-5 0,-2-2-11 16,1 2-3-16,1-1-10 0,0-1-5 0,0 1-1 16,-3-3-8-16,3 4-15 0,-3-6-3 0,-1 4-11 15,0-2 8-15,-1-1-34 0,-2 0-17 0,0-2-20 16,0 2-26-16,-1-1-24 0,0 1-22 0,-3-4-32 15,4 7-23-15,-4-7-33 0,2 4-45 0,-2-4-211 16,0 0-510-16,0 0 226 0</inkml:trace>
  <inkml:trace contextRef="#ctx0" brushRef="#br0" timeOffset="-167929.166">7140 3683 182 0,'0'0'296'0,"0"0"-10"0,-1-7-9 16,1 7-14-16,0 0-18 0,0 0-18 0,0 0-10 0,0 0-15 15,0 0-4-15,-15 12-7 0,9-6-8 16,0 1-10-16,-2 2-11 0,-2 2-11 0,0 0-9 16,-2 3-16-16,2-2-5 0,-4 2-13 0,1 1-15 15,-1-2-8-15,3-1-11 0,1-1-29 0,-3 4-24 16,1-1-30-16,1-4-43 0,1 0-42 0,-1 1-54 0,2 2-65 15,0-3-84-15,-1 0-246 0,4-1-587 16,-1-2 259-16</inkml:trace>
  <inkml:trace contextRef="#ctx0" brushRef="#br0" timeOffset="-165433.249">7280 3374 121 0,'0'0'125'0,"-5"2"-3"16,5-2-9-16,0 0-3 0,0 0-1 0,0 0-9 16,-8 2-3-16,8-2-6 0,0 0-6 0,0 0-1 15,-3 3-3-15,3-3-2 0,0 0 0 0,0 0-3 16,0 0-8-16,0 0-3 0,0 0-6 0,0 0-6 16,0 0-5-16,0 0 8 0,0 0 1 0,0 0 4 15,0 0-1-15,19-1-7 0,-10 0-5 0,2 0-4 16,3-2-3-16,2 0-2 0,6 3 7 0,0-3-8 15,2 1-1-15,3 0 0 0,0-1-3 0,13 1 0 16,-10-1 1-16,8 0 0 0,-8 2-3 0,11-1-5 16,-13 2-1-16,11-4-3 0,-11 3-1 0,0-1-4 15,-1 0-1-15,-1 0-3 0,-1 2 0 0,-3 0-4 16,-2-2 0-16,-4 2-1 0,-4-3-3 0,-2 3-4 16,0 0-4-16,-3-2-5 0,-1 2-2 0,-6 0-4 15,7 0-5-15,-7 0-11 0,0 0-18 0,0 0-19 16,0 0-19-16,0 0-22 0,0 0-30 0,0 0-22 15,0 0-42-15,0 0-111 0,-19 4-338 0,19-4 150 16</inkml:trace>
  <inkml:trace contextRef="#ctx0" brushRef="#br0" timeOffset="-164946.409">7249 3473 155 0,'0'0'157'16,"0"0"-10"-16,0 0-6 0,-6 1-15 0,6-1-11 15,0 0-4-15,0 0-5 0,0 0-7 0,0 0-3 0,0 0-12 16,0 0-4-16,0 0-7 0,0 0-9 16,0 0 3-16,0 0 4 0,0 0 1 0,0 0 4 15,0 0-3-15,21-5-6 0,-12 5-6 0,0-3-3 16,5 3-3-16,0-3-2 0,1 2 5 0,6-2-5 0,2 0 1 16,2 1 3-16,1-2 0 0,3 0-4 15,1 0 5-15,9-3 0 0,-9 3-2 0,8-5 0 16,0 5-6-16,-7 1-7 0,7-3 2 0,-10 4-10 15,10-3 0-15,-10 1-4 0,-1 1-7 0,-3 0 1 16,1-1-4-16,-4 1 2 0,-4 2-5 0,-3 2-6 16,-1-2 2-16,-2 1-1 0,-2-2 0 0,-5 2 5 15,-4 0 2-15,11-1 2 0,-11 1 8 0,0 0 0 16,7 0-2-16,-7 0 2 0,0 0-4 0,4 2-1 16,-4-2-2-16,0 0-3 0,0 0-12 0,0 0-16 0,0 0-21 15,0 0-29-15,0 0-35 0,0 0-44 16,0 0-49-16,0 0-65 0,0 0-198 0,0 0-484 15,0 0 215-15</inkml:trace>
  <inkml:trace contextRef="#ctx0" brushRef="#br0" timeOffset="-160970.354">1031 4355 138 0,'0'0'174'0,"0"0"-10"0,0 0-2 0,0 0-8 15,0 0-4-15,0 0-7 0,0 0-11 0,0 0-1 16,0 0-16-16,0 0-6 0,0 0-8 0,-3 4-10 15,3-4 3-15,-4 4 2 0,2 2-1 0,0-2-1 16,0 2-2-16,-1 2-2 0,2-2 7 0,0 4-10 16,0-1-5-16,0 0 0 0,1 3-4 0,1 0-1 15,-1-3-6-15,0 3-3 0,1 0-6 0,-1 0-3 16,0-4-5-16,1 1-6 0,0-3-5 16,-1 1-4-16,2 2-5 0,-1-4 2 0,1 1-6 15,-1-1-7-15,1-1 0 0,-2-4-2 0,2 7-3 16,-2-7 10-16,4 3-12 0,-4-3 0 0,0 0-3 0,3 3-2 15,-3-3-1-15,0 0-3 0,0 0-4 0,0 0-3 16,0 0 0-16,0 0-6 0,11-6 2 16,-11 6-5-16,4-7-6 0,0 1-3 0,-1 3-3 15,2-3 0-15,-1-1 3 0,-1 2-2 0,0-1 1 16,2-1-3-16,-3 1 12 0,1 1-9 0,0-1 3 16,-2 1 2-16,-1 5-1 0,3-6 2 0,-3 6-1 15,2-6 2-15,-2 6-2 0,3-3 0 0,-3 3 5 16,0 0-1-16,0 0 3 0,0 0 6 0,0 0 1 15,0 0 1-15,10 8 2 0,-7-3 5 0,0-1-4 16,-1 1 2-16,-2-5 0 0,5 9-2 0,-2-3 2 16,1 1 2-16,-4-7-2 0,9 9-2 0,-6-4 2 15,3-2-1-15,-6-3-3 0,7 7 3 0,-3-4-2 0,-4-3 3 16,7 4-5-16,-7-4 4 0,8 3 5 16,-8-3-6-16,0 0-3 0,10-1 3 0,-10 1 2 15,0 0 0-15,12-2-1 0,-9 0 10 0,-3 2-13 16,7-5 6-16,-3 1-2 0,-4 4-1 0,4-6 4 15,0 1-1-15,-4-1-1 0,2 0 6 0,-2 1 1 16,0 5-10-16,0-13 0 0,-2 6 0 0,2 0-2 0,-3 0-4 16,-1-1-6-16,4 1 1 0,-4 1-9 15,2 0-2-15,-4 1-9 0,6 5-7 0,-1-6-18 16,1 6-21-16,-6-6-11 0,6 6-23 0,0 0-30 16,-4-6-28-16,4 6-27 0,-2-3-30 0,2 3-162 15,0 0-416-15,0 0 184 0</inkml:trace>
  <inkml:trace contextRef="#ctx0" brushRef="#br0" timeOffset="-159723.374">1342 4312 216 0,'0'0'245'0,"0"0"-19"0,0 0-16 16,0 0-21-16,0 0-8 0,0 0-16 0,0 0-9 16,0 0-6-16,-5 18-7 0,3-11-9 0,-1 2-7 15,1 0-11-15,1 2-11 0,-1-1-10 0,1 2 0 16,0 1-17-16,-1 1-9 0,1-2-7 0,-1 1-5 16,2-1-5-16,0 1-6 0,-2 0-4 0,2-4-11 15,2 0-11-15,-2 0-9 0,2-2-11 0,-2 0-6 16,1 1-10-16,1-3-6 0,-1-1-11 0,0 3-10 15,-1-7-6-15,0 0-9 0,5 7-7 0,-5-7 2 16,0 0-3-16,3 6 2 0,-3-6 1 0,0 0-10 16,0 0 1-16,0 0-7 0,0 0 3 0,0 0-3 15,12-13 10-15,-12 13 8 0,4-9 3 0,-1 5 7 16,-3 4 12-16,6-10-8 0,-3 6 12 0,1-1 14 16,-1 0 3-16,0 1 6 0,-3 4 5 0,4-7 2 15,-1 3 8-15,-3 4 4 0,5-4 13 0,-5 4 2 16,4-3 6-16,-4 3 3 0,0 0 11 0,0 0 1 15,9 4 8-15,-9-4-7 0,7 6 4 0,-4-1 1 16,-1 1-2-16,1-1-3 0,-1-1-6 0,1 0-4 16,1 3-6-16,-1-1 2 0,1 2 1 0,-1-5-8 15,1 2-5-15,-1 1-1 0,1-1 1 0,-1-1-4 16,1-1-5-16,1-1-4 0,-2 1-9 0,-3-3 1 16,9 4-4-16,-9-4-10 0,0 0-10 0,15-2-2 15,-15 2-2-15,10-3-10 0,-10 3-1 0,10-7-3 16,-3 3 1-16,-1 0-2 0,-1-1-3 0,1-1 0 15,-6 6 7-15,6-11 9 0,-2 4-5 0,-1-1-6 16,-1 2 10-16,3-1 13 0,-4 2 9 0,0 0 14 16,1 0 7-16,-2 5 16 0,3-8 12 0,-3 8 9 15,0-6 3-15,0 6 4 0,0 0-4 0,0 0-3 16,0 0 3-16,0 0-10 0,0 0 4 0,0 0 10 16,0 0 4-16,0 0 2 0,0 0-5 0,0 0 5 15,1 19-11-15,1-13 2 0,-2 1-1 0,1 0-12 16,0 1-2-16,1 0-3 0,-1 0-3 0,2-3-4 15,-2 4-4-15,4-3 1 0,-4 1-5 16,2-2 1-16,-3-5-3 0,5 8-5 0,-5-8-1 16,9 6-5-16,-3-3-5 0,-6-3-6 0,11 3-6 0,-11-3-1 15,15-2-3-15,-6 1-5 0,1-2 6 0,-1 0-8 16,3-2-4-16,-1-1-3 0,0-1-3 0,-1-1 6 16,-3 2-1-16,3-5 4 0,-4 3 0 0,1-3 0 15,0 1 2-15,-3-2 1 0,2-2-7 16,-2 2 9-16,0-8-3 0,-1 7 2 0,0-7 7 15,-3 3 0-15,1 1 5 0,-2-2 4 0,-2 0 10 0,1 3 10 16,1 3 12-16,-3-1 12 0,2 4 9 0,1 1 4 16,-3 1 6-16,2 1 2 0,0 2 2 0,2 4-2 15,-6-8 1-15,5 5-4 0,1 3-8 0,-9-2 0 16,9 2-8-16,-4-2 0 0,4 2-7 16,0 0 0-16,-10 9-5 0,9-4 0 0,-2 3 2 0,0 3-4 15,-1 1-2-15,2 0-3 0,1 2 3 0,1 1-1 16,-1 5-5-16,1-6-1 0,0 6-3 0,1-2 1 15,-1 2 4-15,0 0-6 0,0-4-3 0,3 2 0 16,-2-4-2-16,1-2-2 0,2 3-3 16,0-2 7-16,-3-3-5 0,4-1-3 0,-1 0 4 15,0-2-3-15,0 2-4 0,2-2 3 0,-3-3-9 0,1 0-5 16,3 1-3-16,-1-1 2 0,-1 0-3 0,4-2 2 16,-2-1-1-16,-7-1-5 0,15 0 0 0,-6-2-6 15,-2 0 1-15,4-3-4 0,-2-2-6 16,2 2 3-16,0-3-7 0,-5 1 7 0,4-1-1 15,-3-2 0-15,1-1 7 0,-1 1 0 0,-1-2 6 16,-2 5 2-16,0-4 4 0,-1 1 3 0,0 2 6 16,-2-1 6-16,-1 1 6 0,0-1 12 0,0 9 2 0,0-10 7 15,0 10 4-15,-3-7-1 0,3 7 9 0,-2-6-7 16,2 6 2-16,0 0 0 0,-7-5-10 16,7 5 3-16,0 0-7 0,0 0-4 0,-16 5-2 15,16-5-2-15,-7 7 2 0,4 0 0 0,-1-1-4 16,0 0-3-16,2 0 5 0,1 1-4 0,-1 1 1 15,2-8-2-15,0 16-1 0,2-10-1 0,-1 1-1 0,1 0 1 16,2 0-3-16,0-3 1 0,2 0 1 16,-1 1 0-16,2-1 1 0,2 0-3 0,-2-3-3 15,4 1 4-15,-2 0-12 0,1-2 4 0,4 0-6 16,-2-2-15-16,1 2-29 0,0-4-18 0,-3 1-24 16,-2 0-34-16,0-1-33 0,2-2-47 0,-3 1-271 0,-4-1-520 15,1 0 230-15</inkml:trace>
  <inkml:trace contextRef="#ctx0" brushRef="#br0" timeOffset="-159491.853">1579 4352 76 0,'-5'-2'377'15,"5"2"-5"-15,0 0-17 0,0 0-9 0,-6-3-30 16,6 3-29-16,0 0-20 0,0 0-31 0,0 0-36 16,0 0-11-16,0 0-26 0,0 0-31 0,0 0-47 15,0 0-48-15,0 0-57 0,0 0-65 0,0 0-57 0,0 0-58 16,0 0-93-16,0 0-157 0,0 0-487 16,0 0 215-16</inkml:trace>
  <inkml:trace contextRef="#ctx0" brushRef="#br0" timeOffset="-154055.341">2596 4424 50 0,'0'0'206'0,"0"0"-7"15,0 0-15-15,0 0-12 0,0 0-11 0,-10 14-9 16,7-11-8-16,0 1-10 0,-2 1-7 0,0 1-7 15,0 0-7-15,1 0-2 0,-2 1-6 0,1-1-7 16,-2 1-5-16,-2 2-5 0,1 1-6 0,2-4-9 0,-1 1-6 16,-3 3-8-16,3-4-4 0,2 1-7 15,-3 0-3-15,0 1-4 0,3-3-6 0,-1 0-1 0,2 1-1 16,-2 1-6-16,2-4-2 0,-1 1-6 16,1 0 0-16,4-4-2 0,-5 5 0 0,5-5-3 0,-4 4-2 15,4-4 1-15,-3 2-5 0,3-2 2 16,0 0-4-16,0 0-3 0,0 0 1 0,0 0-1 15,0 0 2-15,0 0 4 0,0 0 0 0,10 7 2 16,-10-7 6-16,9-2 2 0,-4 3 1 0,-5-1 0 16,11-1 6-16,-3 1 2 0,2-1 7 0,-2-1 3 15,2 2-5-15,-2-2 1 0,1 2 2 0,1 0-6 16,-3 0 5-16,2-2-2 0,-1 2-9 0,-1 0-4 16,-7 0 2-16,10-1-5 0,-6 0-4 0,-4 1-2 15,9-2-4-15,-9 2-9 0,0 0-18 0,8 1-16 16,-8-1-16-16,0 0-25 0,0 0-25 0,6 2-28 0,-6-2-36 15,0 0-44-15,0 0-255 0,0 0-502 0,0 0 223 16</inkml:trace>
  <inkml:trace contextRef="#ctx0" brushRef="#br0" timeOffset="-153756.29">2539 4468 157 0,'0'0'237'0,"0"0"-11"16,0 0 0-16,0 0 0 0,0 0-7 0,0 0-4 15,7 14-11-15,-5-7-8 0,0 0-5 0,0 1-11 16,-1 1-13-16,1-1-7 0,0 5-4 0,0-1-14 16,0 0-11-16,0 1-10 0,1 3-11 15,0-3-10-15,-1 1-15 0,1 0 0 0,0 0-7 0,0-1-10 16,0-1-4-16,-1 1-12 0,0-5-7 0,0 4-1 15,0-2-7-15,-1-2-9 0,1 0-14 0,-1 0-16 16,1-3-16-16,-1 0-22 0,-1-5-17 0,1 8-20 16,0-5-22-16,-1-3-23 0,2 6-21 0,-2-6-26 15,0 0-36-15,0 0-60 0,6 0-197 0,-6 0-499 16,0 0 221-16</inkml:trace>
  <inkml:trace contextRef="#ctx0" brushRef="#br0" timeOffset="-153155.334">2751 4554 19 0,'0'0'286'0,"0"-7"-17"0,0 7-18 0,0-7-13 0,0 7-17 15,0 0-19-15,1-10-12 0,-1 10-17 0,2-8-13 16,-1 4-15-16,-1 4-16 0,3-8-11 0,0 4-13 15,-3 4-10-15,6-7-7 0,-3 3-10 0,1 1-3 16,0 0-10-16,-4 3-8 0,10-4-9 0,-5 3-2 16,-5 1 1-16,10-1-10 0,-10 1-3 0,10 4 0 15,-4-3-5-15,-2 2-5 0,0 0-4 0,-1 2 0 16,1 1-3-16,-3 0 1 0,1 1-4 0,0 1-2 16,-2 0-1-16,-1 1-2 0,-1 0-1 0,-2-1 3 15,2 1-7-15,-2-1 0 0,0 2-1 0,-2-1-8 16,2-2 1-16,-1 2 0 0,0-4-2 0,0 1 4 15,0 0-4-15,1-1 1 0,0 0 5 0,1-1-4 16,0-1 1-16,3-3-2 0,-4 6 2 0,4-6 0 16,-4 3-2-16,4-3 2 0,0 0 0 0,0 0 1 15,-2 4-3-15,2-4-2 0,0 0 1 0,0 0 1 16,0 0 6-16,0 0 1 0,0 0-2 0,12 0 5 16,-12 0 1-16,10-1 3 0,-10 1 3 0,12-2 5 15,-4 1 4-15,0-2 7 0,0 3-2 16,1-2 2-16,-1 1 1 0,1-1 12 0,0 0-3 0,0 2 1 15,-1-2 6-15,0 0-5 0,1 1-4 0,-4 1 0 16,-5 0 7-16,12-1-4 0,-8 1-9 0,-4 0 0 16,8-1-2-16,-8 1 4 0,6-2-6 0,-6 2 5 15,0 0 0-15,0 0 0 0,0 0 0 0,8 0 0 16,-8 0 13-16,0 0-7 0,0 0-7 0,0 0-1 16,0 0 2-16,0 0-2 0,0 0-7 0,0 0-7 15,6-2 11-15,-6 2-10 0,0 0-15 0,0 0-14 16,0 0-4-16,0 0-9 0,0 0-15 0,0 0-9 15,0 0-17-15,0 0-17 0,0 0-22 0,0 0-22 16,0 0-30-16,0 0-37 0,0 0-48 0,0 0-47 16,0 0-216-16,0 0-547 0,0 0 242 0</inkml:trace>
  <inkml:trace contextRef="#ctx0" brushRef="#br0" timeOffset="-151859.301">3379 4409 141 0,'0'0'285'0,"0"0"-16"0,0 0-14 0,0 0-16 15,0 0-15-15,0 0-15 0,0 0-15 0,0 0-18 16,0 0-11-16,0 0-18 0,0 0-13 16,0 0-11-16,-15 12-10 0,9-9-11 0,-1 2-15 15,-1 0-3-15,-1 5-5 0,-3-1-14 0,0 1-4 16,-3 2-10-16,-1 1-5 0,-1 1-4 0,1-3-4 15,1 1-2-15,1 2-3 0,2-6-4 0,-3 5-4 16,6-5-3-16,-3 1-2 0,2-1 3 0,3-2-7 16,0-1-3-16,1 0 0 0,1-1-2 0,1-1-3 15,1 1-2-15,3-4 0 0,-5 5-2 0,5-5-2 16,-4 2 0-16,4-2-2 0,0 0 5 0,0 0-7 16,0 0-1-16,0 0 3 0,0 0-6 0,0 0 6 15,0 0 0-15,0 0 0 0,0 0 2 0,0 0 1 16,12 4-2-16,-7-2 6 0,-5-2-3 0,8 2 7 15,-3-1-2-15,0 0 0 0,1 1 1 0,0 1 9 16,1 1-4-16,2-3-1 0,-2 2 0 0,-2 0 6 16,3-1-8-16,0 2 1 0,0 0-1 0,-1-1-4 15,0 1 4-15,0-1-3 0,0 1-1 0,0-1 0 16,-1-1 0-16,0 4-3 0,0-3 2 0,0-2 1 16,0 2-5-16,0-2-3 0,-2 2 5 0,1-1-3 0,0 1 3 15,-5-3-1-15,7 1-5 0,-3 1 7 0,-4-2-3 16,6 1 0-16,-6-1 1 0,0 0 0 15,8 3 0-15,-8-3-2 0,0 0 2 0,4 2-2 16,-4-2 2-16,0 0 1 0,0 0-3 0,4 2 2 0,-4-2-4 16,0 0 0-16,0 0 3 0,0 0-15 0,0 0-10 15,0 0-11-15,0 0-16 0,0 0-20 0,0 0-24 16,0 0-52-16,0 0-46 0,6-7-68 16,-6 7-248-16,0 0-547 0,0 0 242 0</inkml:trace>
  <inkml:trace contextRef="#ctx0" brushRef="#br0" timeOffset="-150699.576">3699 4556 39 0,'0'0'223'0,"0"-6"-1"0,0 6-19 0,-3-8-11 0,3 8-11 16,-1-8-10-16,1 8-3 0,-3-7-9 0,1 3-6 16,2 4-12-16,-2-5-8 0,-3 3-12 0,5 2-12 15,-4-5-7-15,4 5-3 0,-5-4-13 16,-1 2-6-16,6 2-13 0,-7-2-5 0,7 2-11 0,-10 1 0 15,10-1-8-15,-10 3-4 0,6 0-6 0,-3 0 0 16,0 2-4-16,0-1-1 0,0 1-7 16,1 2-2-16,2-1-1 0,-2 3-1 0,1-2 1 15,0 0-1-15,1 1-3 0,0 0 0 0,1 0-2 0,0-1 0 16,2 2 1-16,1-2-5 0,-2 0 2 0,2-2-1 16,0-5-5-16,2 11 1 0,-2-6-3 15,3-2 9-15,-3-3-4 0,7 5-6 0,-4-2-3 0,-3-3 0 16,7 2-2-16,-3-2 0 0,-4 0-2 0,10 1-2 15,-3-1 0-15,-7 0 0 0,10-3 1 0,-6-1 0 16,3 2 2-16,-1-2-2 0,2-1 1 0,-4 1-2 16,3-1 10-16,-1 0-5 0,-2 0-2 0,0-1 4 15,2 0-1-15,-3-1 0 0,2-1 1 0,-3 3 1 16,1-1 3-16,-2 3 0 0,2-3 6 0,0 1 8 16,-2 0-2-16,-1 5 7 0,3-8-4 0,-3 8 4 15,3-4-4-15,-3 4 3 0,1-5-3 16,-1 5 8-16,0 0-12 0,0 0 1 0,0 0-3 0,0 0-9 15,0 0 5-15,0 0-2 0,0 0-2 0,0 0 6 16,0 0-4-16,9 13 3 0,-8-8-1 0,0 3 1 16,2-3 0-16,0 2-2 0,0 1 2 0,1 1-3 15,-1-4 1-15,0 2-1 0,1 0 0 0,-1 0 0 16,1-1-2-16,-1 0 0 0,1-1-14 0,-1-1-6 16,0-1-16-16,1 1-20 0,0-2-26 0,0 2-27 15,-1-1-35-15,-3-3-35 0,10 4-44 0,-7-4-230 16,-3 0-485-16,10 0 215 0</inkml:trace>
  <inkml:trace contextRef="#ctx0" brushRef="#br0" timeOffset="-150049.338">4095 4295 244 0,'-2'-4'252'0,"2"4"-13"0,0 0-15 0,3-6-15 16,-3 6-12-16,0 0-17 0,0 0-9 0,0 0-15 15,0 0-11-15,-3-8-12 0,3 8-17 0,0 0-12 16,-8-2-9-16,8 2-11 0,-7-1-5 0,7 1-13 15,-10 1-2-15,10-1-9 0,-11 1-7 16,2 1-4-16,2 1-5 0,0 0-3 0,-1 1-4 0,1-1-4 16,-2-1-4-16,2 2 0 0,0 0-1 15,0-1-7-15,0 1 2 0,1-1-4 0,1 2-1 16,1-1-1-16,-1 0-1 0,1 0-1 0,1-1-2 16,0 2-3-16,1-1 3 0,-1 2-1 0,0-3 2 0,2 4 1 15,-1 0 7-15,-2 1-1 0,4 0 7 0,0 1-3 16,-1 0 4-16,-1 3-3 0,4 0 1 15,-2 0 4-15,1 2-3 0,-1-1 3 0,1 1-2 0,1-1-1 16,-1 1 2-16,1 1-1 0,-1 3-2 16,2 0 4-16,-2 2 3 0,2-7-1 0,0 2 1 0,0 0-2 15,-2-2 17-15,0 2-17 0,2-2-1 0,-1 0 0 16,1 1-5-16,-2-3 3 0,0 2 7 0,2-1-1 16,0 1 5-16,-3-3-3 0,3 2 0 15,-2-2-5-15,1-2-5 0,-1 0 4 0,0-1-7 0,2 0 1 16,-3-2-1-16,3 1-1 0,-3-1-1 0,3-1-1 15,-3-4 5-15,4 7-12 0,0-6 4 0,1 1-1 16,0 0-1-16,-5-2 4 0,13 2-9 0,-5-2 5 16,-1 0-5-16,3 0 4 0,-1 0-2 0,-1-2 2 15,2 2-8-15,-2-1 1 0,2-2 3 0,0 2 2 16,-3 1-3-16,2-2 2 0,-1 0-3 0,-2 1 4 16,-1 1-2-16,-5 0-5 0,9-2 0 0,-9 2-3 15,7-4 2-15,-7 4-1 0,5 0-12 0,-5 0-18 16,0 0-22-16,6-4-25 0,-6 4-36 15,0 0-40-15,3-3-44 0,-3 3-59 0,0 0-78 0,0 0-196 16,0 0-576-16,0 0 255 0</inkml:trace>
  <inkml:trace contextRef="#ctx0" brushRef="#br0" timeOffset="-146773.224">4272 4527 149 0,'0'0'220'0,"0"0"0"0,2-8-9 0,-2 8-8 0,2-6-13 16,-2 6-1-16,0-7-11 0,0 7 4 0,0-6-16 15,0 6-8-15,0 0-9 0,-2-8-11 0,2 8-6 16,0 0-8-16,-2-5-5 0,2 5-8 16,0 0-14-16,-5-3-7 0,5 3-10 0,-8-2-15 0,8 2-1 15,-8 2-9-15,8-2-4 0,-10 3-10 0,3 1-2 16,-1-1-1-16,2 1-6 0,0 1-6 16,-2-1-4-16,1 2 1 0,0 0 2 0,1 2-10 15,-1-1 4-15,2 2-5 0,0-2 0 0,0 2-6 0,2-1 4 16,0-1-4-16,3-1-5 0,-3 1 12 0,3 0-9 15,0-7-6-15,0 7-4 0,0-7 0 16,3 8-2-16,-3-8-4 0,4 4 1 0,-1-2-2 16,-3-2 0-16,9 2 0 0,-9-2 4 0,9-1-6 0,-9 1 2 15,10-3-3-15,-4 2 1 0,-2-3 0 0,3 0 4 16,0 0-4-16,0 0 0 0,-3-2 13 0,2 0-10 16,1 1 2-16,-4 0-4 0,1-1 4 0,0 1-1 15,-1-2 4-15,0 1-1 0,0 1 0 0,0 0 3 16,-1 1-7-16,0-1 5 0,-2 5 6 0,1-6 3 15,-1 6 2-15,3-7 5 0,-3 7-3 0,3-2 2 16,-3 2-5-16,0 0 2 0,0 0-1 0,0 0-3 16,0 0 0-16,0 0 8 0,0 0 3 0,0 0 0 15,0 0 2-15,0 0-2 0,6 13 5 0,-6-9 3 16,1 3 1-16,0 0 0 0,2 2-5 0,-1 0 7 16,-1 0-2-16,0 0-1 0,1-1-1 0,-1 2-1 15,2-1-2-15,-1-1 2 0,0 1-10 0,0-2-1 16,0 2 4-16,0 0-4 0,1-2 0 0,-2 0-13 15,-1-1-13-15,0 2-13 0,3-4-15 0,-2 0-21 16,-1-4-27-16,0 8-25 0,0-8-32 0,0 7-32 16,0-7-35-16,0 0-51 0,0 0-181 0,0 0-487 15,0 0 215-15</inkml:trace>
  <inkml:trace contextRef="#ctx0" brushRef="#br0" timeOffset="-146118.467">4372 4366 6 0,'0'0'249'0,"0"0"-7"15,0 0-7-15,0 0-13 0,0 0-14 0,0 0-12 16,0 0-19-16,0 0-14 0,0 0-15 0,1-7-12 15,-1 7-15-15,0 0-15 0,5-3-10 0,-5 3-8 16,8-4-11-16,-4 2-9 0,1 1-5 0,2-2-6 16,-2-3-7-16,2 3-1 0,3 0-10 0,-3 0 12 15,2 1 2-15,-1-2-9 0,0 3-6 0,-1-1 3 16,1 0-9-16,-4 0-2 0,-4 2-7 0,10-1-2 16,-10 1-2-16,8 0-3 0,-8 0-1 0,8 3 0 15,-8-3 0-15,5 2 0 0,-4 1 4 0,-1-3 5 16,4 8 3-16,-2-3 3 0,-1 3 5 0,2 0-3 15,-2 0 0-15,0 1 7 0,1 3-3 0,0-1 1 16,-1 2-2-16,1 1 0 0,-1 1-3 0,2 4-1 16,-1-5-1-16,0 4-6 0,0-4 4 0,1 1-9 15,0-2 3-15,0 5-3 0,0-4 0 0,0-1-2 16,-2 0-3-16,2 0 2 0,0-1-1 0,-2-4-2 16,-1 1-7-16,3 0 2 0,-3-1 6 0,1 0-3 15,-1-3 4-15,0 2-1 0,0-7 6 0,-2 10 5 16,0-2 0-16,1-4 1 0,-2 1-3 0,0-1 9 15,1 2-11-15,-4-1-4 0,3-1 0 0,-2 1 0 16,-2 1-8-16,1-1 5 0,1 1-16 0,-2-3-15 16,0 1-15-16,2-2-16 0,-1 0-18 0,-1 0-18 15,-1 1-31-15,2-3-38 0,-1 0-49 0,7 0-55 16,-11 0-284-16,2-4-585 0,2 2 259 0</inkml:trace>
  <inkml:trace contextRef="#ctx0" brushRef="#br0" timeOffset="-141788.565">4158 4070 81 0,'0'0'180'0,"0"0"-19"0,0 0-9 16,0 0-13-16,0 0-10 0,0 0-13 0,0 0-7 15,0 0-11-15,-4-3-6 0,4 3-7 0,0 0-5 16,0 0 6-16,0 0-1 0,0 0-6 0,13-3 1 16,-13 3-2-16,8-1-7 0,-8 1-4 0,8-1 3 15,-5-2-5-15,-3 3-7 0,10-2-1 0,-4 1-8 16,-6 1-2-16,8-2-3 0,-8 2-6 0,6-1-5 16,-6 1 1-16,7 0-3 0,-7 0-2 0,0 0-4 15,7-1 0-15,-7 1-6 0,0 0 2 0,0 0 1 16,6 2 1-16,-6-2-1 0,1 5 5 0,-1-5 2 15,1 7 8-15,1-2-1 0,-1 3 3 0,2-1-1 16,-2 0 3-16,1 2-1 0,-2-2 0 0,1 5 5 16,1-2-11-16,0 3-3 0,-2-1 2 0,0-3-5 15,2 3 2-15,-2-3-3 0,1 4 0 0,-1-5-9 0,0 0 4 16,2 1-3-16,-1 0-1 0,0-1-4 16,1 0 1-16,-1-2-1 0,-1 1 0 0,0-3-3 15,0-4-2-15,3 9 1 0,-1-6-4 0,-2-3-5 0,1 6-8 16,-1-6-8-16,0 0-12 0,0 7-12 0,0-7-17 15,0 0-18-15,1 3-28 0,-1-3-45 0,0 0-28 16,0 0-49-16,0 0-205 0,0 0-463 16,0 0 206-16</inkml:trace>
  <inkml:trace contextRef="#ctx0" brushRef="#br0" timeOffset="-141140.322">4462 4148 42 0,'6'-4'220'0,"-6"4"-7"0,3-3-12 16,-3 3-15-16,4-4-9 0,-4 4-14 0,1-7-6 16,-1 7-13-16,0 0-7 0,-1-9-20 0,1 9-5 15,-1-8-13-15,1 8-6 0,-3-7-13 0,3 7-8 16,-4-6 0-16,2 3-9 0,2 3-9 0,-6-7-4 15,2 6-8-15,4 1-7 0,-6-7-2 0,6 7-9 16,-7-1-12-16,7 1-10 0,-7-1-9 0,7 1-6 16,-8-1-8-16,8 1 3 0,-9 1-8 0,9-1 7 15,-8 2-5-15,4 0 6 0,4-2 1 0,-6 5-5 0,6-5 6 16,-5 4 1-16,5-4 4 0,-5 6-1 16,5-6 1-16,0 7-2 0,0-7 6 0,0 6 2 15,0-6 4-15,5 9 6 0,-3-6 0 0,0 2-1 16,1-1 5-16,1 0 2 0,0 0 0 0,0 1 4 15,0-2-3-15,2 1 7 0,0 1-6 0,-1-1 0 0,0 1-2 16,2 0 2-16,-2-1-3 0,0 1 1 16,2 1-1-16,-3-2-1 0,2-2 0 0,0 4-1 15,-3-3 18-15,2 1-10 0,-3 1 1 0,1-1-2 16,0 1-1-16,-3-5 0 0,3 7 0 0,-2-3-1 16,-1-4-1-16,0 9-3 0,0-9-2 0,-3 9 0 15,0-7-5-15,-1 2-3 0,4-4-8 0,-7 5-4 16,4-2-1-16,-1 0-2 0,4-3 0 0,-8 3-3 15,3-1-2-15,5-2 2 0,-8 0 0 0,8 0-2 16,-10-2 2-16,10 2 6 0,-5-3-5 0,5 3 3 16,-5-4 3-16,5 4 1 0,-4-8 2 0,4 4 1 15,0 4-4-15,-2-12 2 0,3 7 1 0,0-2 1 16,1-1 2-16,1 1 1 0,-1-2 0 0,1 3 1 16,1-2-1-16,0-1-1 0,-1 1 6 0,2-1-3 0,-1 0 0 15,0 2 1-15,0-2 0 0,-1 1 4 16,-1 1 0-16,0 0 0 0,0-2 0 0,-2 5 1 15,0-3-1-15,0 7-2 0,-2-11-4 0,1 7-1 16,1 4-12-16,-6-5-12 0,6 5-14 0,-7-3-15 16,2 2-29-16,5 1-18 0,-10 1-29 0,1 2-177 15,2-1-338-15,2 1 150 0</inkml:trace>
  <inkml:trace contextRef="#ctx0" brushRef="#br0" timeOffset="-140330.864">4089 4104 70 0,'0'0'164'0,"0"0"-8"0,0 0-12 0,0 0-1 15,0 0-4-15,10-5-7 0,-10 5-6 0,0 0-1 16,8-2-10-16,-2 2-5 0,-6 0-8 0,8-2-4 16,-1 0-11-16,-1 0-6 0,3 1-9 0,-2-2-6 15,1 2-3-15,-1-2-6 0,0 0-7 0,-1 2-4 16,1-1-7-16,-2 0 0 0,-5 2-8 0,10 0-6 16,-7-3-13-16,-3 3-14 0,7-2-24 0,-7 2-20 15,6-2-35-15,-6 2-40 0,0 0-73 0,0 0-110 16,5-1-329-16,-5 1 146 0</inkml:trace>
  <inkml:trace contextRef="#ctx0" brushRef="#br0" timeOffset="-137646.269">4988 4639 75 0,'0'0'213'16,"0"0"-12"-16,0 0-4 0,0 0-16 0,0 0-6 0,0 0-11 15,0 0-11-15,0 0-11 0,3-5-7 0,-3 5-8 16,0 0-4-16,0 0-8 0,0 0-3 16,0 0-7-16,0 0-5 0,0 0-3 0,0 0-1 0,0 0-6 15,0 0-5-15,0 0-4 0,0 0-2 0,0 0-9 16,0 0-5-16,0 0-5 0,0 0-7 15,0 0-1-15,0 0 16 0,0 0 6 0,1 13-2 16,-1-13-5-16,1 9-4 0,1-4-3 0,-1 0-4 0,-1-5 1 16,0 10-3-16,2-5-2 0,-1 0-13 0,1 0 4 15,-1 0-3-15,-1-5 4 0,1 8-17 0,-1-8 6 16,2 6-3-16,-2-6-1 0,1 5-4 16,-1-5-5-16,0 0 9 0,3 3-2 0,-3-3 14 0,2 4-7 15,-2-4 4-15,0 0 2 0,0 0 4 0,9-1 3 16,-9 1 5-16,8-6-8 0,-1 3-1 0,-1-4-10 15,2 1 0-15,3-3-3 0,-1 0 1 0,1 0-4 16,4-5-3-16,-4 5-6 0,3-4 3 0,-3 3-7 16,1-1 0-16,3-3 0 0,-1 0-8 0,-4 4-3 15,3 2 5-15,-2-1 4 0,-1 1-3 0,0-1-7 16,0 0 2-16,-3 4-1 0,-1 1 5 0,0-2 2 16,-3 3 3-16,1 1 0 0,-4 2-1 0,6-4 4 15,-6 4 1-15,4-2-4 0,-4 2-2 0,0 0 0 16,4-3 4-16,-4 3-15 0,0 0-4 0,0 0-17 15,0 0-24-15,0 0-22 0,0 0-10 0,0 0-26 16,0 0-24-16,0 0-37 0,0 0-39 0,0 0-53 16,0 0-61-16,0 0-284 0,-1 13-649 0,1-13 288 15</inkml:trace>
  <inkml:trace contextRef="#ctx0" brushRef="#br0" timeOffset="-136678.28">5706 4618 183 0,'0'0'215'0,"0"0"-1"15,0 0-8-15,-3-6-4 0,3 6-9 0,0 0-10 0,0 0-8 16,0 0-9-16,0 0-11 0,0 0-7 0,0 0-6 16,0 0-17-16,0 0-8 0,0 0-12 15,0 0-13-15,0 0-7 0,0 0-9 0,0 0 2 0,0 0-6 16,0 0-3-16,-6 17-4 0,5-9 1 0,1-2 2 16,-3 7-9-16,3-2-2 0,0 2-2 0,0 0-1 15,-3 2-3-15,3 4-8 0,0-2-1 16,2 3-3-16,-4-1 0 0,2-5-12 0,0 1 1 15,3 3-6-15,-4-3 1 0,-1-1-3 0,4 2-1 0,-1-1-3 16,-1-3 0-16,-4 1-1 0,5 0-3 16,-2-4-1-16,1 0-2 0,0-1-3 0,0 0-3 0,-2-1-7 15,1 1 1-15,1-2-5 0,-3-3-1 16,2 3-4-16,-2-1-4 0,0-2-3 0,3-3 2 0,-6 8-4 16,4-6 9-16,-4 0-9 0,2-1 2 0,4-1-6 15,-10 2 7-15,10-2 2 0,-9 0-1 0,9 0 2 16,-11-4 2-16,7 1 0 0,0 1 0 0,-2-3-1 15,2 0 9-15,0 0-2 0,2 0 1 0,-1-2 1 16,1-2 2-16,0 1 2 0,1 1 14 0,2-1-8 16,1-1-2-16,0 1-3 0,0-1 4 0,5 1-1 15,-2-2 5-15,0 1-4 0,2 2 5 0,1-3 0 16,-2 3-3-16,4-1 0 0,-2 1-2 0,2 0 5 16,0-1-3-16,-3 3-3 0,1-1 5 0,-2 1-9 15,0 0-3-15,1 1-20 0,-3 1-23 0,-1-1-23 16,1 1-36-16,-1-1-40 0,-3 4-47 0,4-8-71 15,-1 3-190-15,-3 5-494 0,-2-9 219 0</inkml:trace>
  <inkml:trace contextRef="#ctx0" brushRef="#br0" timeOffset="-136454.594">5699 4510 269 0,'0'0'295'0,"2"-5"-6"0,-2 5-19 15,0 0-23-15,0 0-22 0,2-4-22 0,-2 4-21 16,0 0-19-16,0 0-20 0,0 0-19 16,0 0-30-16,0 0-30 0,0 0-30 0,0 0-36 0,0 0-37 15,0 0-27-15,0 0-41 0,0 0-42 0,0 0-225 16,0 0-404-16,0 0 179 0</inkml:trace>
  <inkml:trace contextRef="#ctx0" brushRef="#br0" timeOffset="-135348.204">5986 4743 231 0,'0'0'230'0,"0"0"-1"15,0 0-8-15,0 0-8 0,0 0-8 0,0 0-11 0,0 0-10 16,0 0-11-16,0 0-9 0,0 0-8 16,0 0-11-16,0 0-1 0,0 0 2 0,0 0-26 15,0 0-7-15,0 0-14 0,0 0 3 0,0 0-14 0,11-7-1 16,-11 7-6-16,9-4-9 0,-4 1-7 0,4 1-5 15,-2 1-9-15,1-2-6 0,-1 1-4 16,3-2-3-16,-1 2 10 0,-1-1-20 0,0 0 5 16,1-1-16-16,-2 2-5 0,1-1-10 0,-2 2-11 15,1-1-15-15,-3 1-10 0,-4 1-17 0,7-2-9 0,-7 2-12 16,6-1-21-16,-6 1-15 0,0 0-27 0,0 0-35 16,0 0-35-16,0 0-52 0,0 0-180 15,0 0-473-15,0 0 210 0</inkml:trace>
  <inkml:trace contextRef="#ctx0" brushRef="#br0" timeOffset="-134905.253">5979 4663 8 0,'0'0'226'15,"0"0"-6"-15,0 0-8 0,0 0-11 0,0 0-12 16,0 0 0-16,0 0-9 0,13-5-5 0,-13 5-11 15,5-3-5-15,-5 3-4 0,7-3-6 0,-3 2-1 16,-4 1 2-16,9-2-1 0,-9 2-27 0,8 0-4 16,-8 0-6-16,10-2-14 0,-7 1-9 0,-3 1-1 15,7-3-11-15,-3 2-2 0,-4 1-4 0,6-2-6 16,-6 2-11-16,7-1-3 0,-7 1-2 0,0 0-8 16,7-2 1-16,-7 2-2 0,0 0-8 0,6-3 4 15,-6 3-14-15,0 0 6 0,0 0-3 0,5 0-2 16,-5 0 1-16,0 0-7 0,0 0 4 15,0 0 2-15,0 0-8 0,5-3 12 0,-5 3-10 16,0 0 4-16,0 0-5 0,0 0-1 0,0 0 3 0,7-2 7 16,-7 2-20-16,0 0 4 0,0 0 0 0,4-1 2 15,-4 1-5-15,0 0 1 0,0 0-3 0,3-3 3 16,-3 3-4-16,0 0 4 0,0 0 7 0,0 0-6 16,0 0-3-16,0 0-6 0,0 0-5 0,0 0 2 15,0 0 1-15,0 0-8 0,0 0-8 0,0 0-6 16,0 0 2-16,0 0-13 0,0 0 0 0,0 0-16 15,0 0-16-15,0 0-18 0,0 0-19 0,0 0-30 16,0 0-26-16,0 0-27 0,0 0-19 0,0 0-34 16,0 0-253-16,0 0-534 0,0 0 237 0</inkml:trace>
  <inkml:trace contextRef="#ctx0" brushRef="#br0" timeOffset="-133466.198">6463 4684 166 0,'0'0'201'16,"6"-4"-6"-16,-3 1-12 0,-3 3-5 0,5-6-8 15,-2 1-5-15,0 2-2 0,0-1-8 0,-2 0 0 16,-1 4-8-16,6-10-1 0,-5 5-8 0,1 1-3 15,-2 4-12-15,1-10-7 0,-1 10-4 0,-1-8-10 0,1 8-11 16,-2-8-15-16,0 3 14 0,-1 1-19 16,3 4-9-16,-7-7-7 0,3 4-4 0,0-1-1 15,-2 1-10-15,1 0-9 0,1 1-3 0,4 2-3 16,-14-1-10-16,6 3 2 0,0-2-2 0,2 1-2 0,-1 2-5 16,-1 0-5-16,3-2 2 0,0 2-2 15,-2 0 3-15,3 0-5 0,-1 0 1 0,1 0 0 16,1 1-4-16,0-1 4 0,0 1-4 0,0 1 0 15,3-5 1-15,-1 10 1 0,-1-5 2 0,2-5-5 0,2 9 1 16,-1-3 3-16,3 1-3 0,-1-1 0 16,1 0-3-16,1 0 6 0,0 0 0 0,0 0 0 15,2 1 1-15,-2-3-2 0,1 2 0 0,2 1 2 16,-1 0-3-16,2 1 3 0,-2-1-2 0,-1 0-1 0,1-1-3 16,-2 1-5-16,-1 0 1 0,2 1-2 0,-2-1-1 15,-1 0-3-15,0 0-1 0,-2-1 3 0,1 1-4 16,-2 0 5-16,0-7-2 0,-4 11 3 15,1-7 2-15,1 1-6 0,-2-1 2 0,-2 1 3 0,3-2 3 16,-2 0-3-16,-1 2 6 0,1-3-2 0,0 0 2 16,5-2 4-16,-9 0-3 0,9 0 3 0,0 0-8 15,-9-2 8-15,9 2-4 0,-5-7-2 0,3 2 5 16,2 5-3-16,-3-10-2 0,3 3 2 0,0-1 3 16,0 1-2-16,4-3-1 0,-2 1 0 0,-1-3 2 15,4 2-1-15,0-3 3 0,-1 2-2 0,3-1-4 16,-1 0 4-16,0 1 2 0,-1 1 4 0,2-2 1 15,-3 2 3-15,3-2 6 0,-3 1 3 0,-2 3 2 16,2-1 0-16,-1 0 2 0,-3 0 0 0,2 1 2 16,-2 3-3-16,0-2-4 0,0 7 1 0,-3-11-1 15,1 5-10-15,-2 1-12 0,1 3-18 0,-4-2-15 16,0 3-19-16,0-3-28 0,-1 4-28 0,-2 2-36 16,10-2-39-16,-23 3-57 0,7 0-188 0,2 1-469 15,-2 1 208-15</inkml:trace>
  <inkml:trace contextRef="#ctx0" brushRef="#br0" timeOffset="-130339.604">2689 5132 120 0,'0'0'234'0,"0"0"-4"16,0 0-15-16,0 0-11 0,0 0-17 0,0 0-8 16,0 0-13-16,0 0-12 0,0 0-12 0,0 0-9 15,0 0-14-15,0 0-4 0,0 0-8 0,0 0-10 16,-9 12-5-16,5-6-7 0,0 1-11 0,0 1-4 15,-2-1-7-15,-2 4-6 0,-1-1 1 16,0 1-13-16,-1-1-4 0,-2 5-6 0,3-3-5 0,-1-1 0 16,3-1-4-16,-2 1 0 0,0-4-4 0,3 3 0 15,0-5-4-15,1 2-1 0,1 0-3 0,0-4-3 16,0 1 0-16,4-4 0 0,-3 6-8 16,3-6 3-16,-2 4-8 0,2-4 6 0,0 0-1 0,0 0 1 15,0 0-2-15,4 7 2 0,-4-7 3 0,7 0-1 16,-7 0 1-16,9 0 1 0,-3 0 0 0,-6 0 25 15,15-2-2-15,-6 2-2 0,0-4-2 0,-1 2-1 16,1 1 2-16,2-1 0 0,1-2-6 0,-2 1-3 16,0 1 0-16,-1 1-3 0,1-2 4 0,-1 1-3 15,0-1-7-15,0 1-3 0,-3 1-12 0,0 0-13 16,-1-1-14-16,-5 2-18 0,9 0-20 0,-9 0-18 16,0 0-26-16,7 0-19 0,-7 0-22 0,0 0-39 15,0 0-52-15,0 0-179 0,0 0-460 0,0 0 204 16</inkml:trace>
  <inkml:trace contextRef="#ctx0" brushRef="#br0" timeOffset="-130069.22">2658 5171 239 0,'0'0'248'0,"0"0"-6"0,6 10-6 15,-6-10-10-15,2 8-10 0,0 0-9 0,-1-1-3 16,1 2-9-16,1 3-9 0,-2 0-8 0,1 0-4 0,1 2-14 16,-2 1-12-16,1 0-4 0,-1-1-19 15,1 1-13-15,-1-3-13 0,0 3-12 0,0-2-11 16,1 0-3-16,0-1-14 0,-1-3-7 0,1 0-21 0,0 1-16 16,1-4-24-16,-2 2-30 0,1-1-30 0,-2-1-39 15,2-2-43-15,-2-4-45 0,3 7-57 16,-3-7-232-16,2 4-525 0,-2-4 233 0</inkml:trace>
  <inkml:trace contextRef="#ctx0" brushRef="#br0" timeOffset="-129615.646">2854 5280 126 0,'0'0'284'0,"3"-5"-13"0,0 1-15 0,-1-1-17 16,1-1-19-16,0 1-14 0,2-1-20 0,-2 1-14 0,2-1-14 15,-1 3-12-15,0-1-9 0,2 0-13 0,-2-1-12 16,0 3-5-16,1-1-13 0,-5 3-9 0,8-2-7 16,-8 2-8-16,10-1-5 0,-10 1-6 0,8 5-5 15,-5-2-8-15,-1 3 1 0,2 1-7 0,-2 1 1 16,0 1-6-16,-1 2-3 0,1 0-3 0,-3 1-7 15,-1 0-2-15,-1-1 1 0,0 2-8 0,-1-2-2 16,1-2 3-16,-2 3-4 0,1-2 0 0,-1-3-2 16,1 2-2-16,0-2-5 0,0 0 2 15,0-1-1-15,1-2 1 0,0 1-3 0,3-5-1 0,-3 7-2 16,1-5 1-16,2-2-2 0,-2 6 2 0,2-6-2 16,0 0-3-16,-2 5 2 0,2-5-1 0,0 0 0 15,0 0 2-15,0 0 0 0,0 0 1 16,0 0 0-16,0 0 3 0,14-2 0 0,-14 2 3 0,0 0 3 15,13-2-3-15,-7 1 1 0,0 1 0 0,-6 0 0 16,13-3 2-16,-5 2-2 0,-2 1-2 0,3 0 5 16,-4-2-3-16,4 2-2 0,-9 0-2 0,12 0-15 15,-6 0-22-15,-6 0-29 0,9-2-28 0,-9 2-41 16,9 0-48-16,-9 0-71 0,0 0-225 0,6-1-520 16,-6 1 231-16</inkml:trace>
  <inkml:trace contextRef="#ctx0" brushRef="#br0" timeOffset="-129035.695">3282 5206 12 0,'0'0'275'0,"0"0"-6"0,0 0-8 16,3-4-14-16,-3 4-10 0,0 0-10 0,0 0-13 16,0 0-14-16,0 0-14 0,0 0-12 0,0 0-19 15,0 0-14-15,0 0-7 0,0 0-16 0,0 0-10 16,0 0-9-16,0 0-3 0,-11 13-10 0,5-8-3 15,2 2-15-15,-3-1-4 0,0 4-2 0,0 2-11 16,-2-4-3-16,-1 5-5 0,0-2-4 0,0 2-6 16,2-2-5-16,-2 0 1 0,1 0-7 0,-1-2 1 15,1 1-1-15,1-1-9 0,1-1 2 0,2-2-3 0,1 1-5 16,0 0-5-16,0-3-5 0,0-1 2 16,2 3 1-16,-1-4-3 0,3-2 1 0,-4 5-4 15,4-5 0-15,-4 3-1 0,4-3-2 0,0 0 0 16,0 0-2-16,0 0 5 0,0 0-2 0,-1 6-3 15,1-6 8-15,0 0-3 0,0 0 1 0,0 0 2 16,9 4 2-16,-5-2-1 0,2-1 10 0,0 0-1 16,0 0 8-16,2 1-4 0,2-2 5 0,1 4 11 15,-1-3-1-15,1 0 5 0,3 2 7 0,-2-1-2 0,1 0 4 16,-2-1 5-16,0 1-2 0,-1-1 13 16,0 2-11-16,1-1-4 0,0 0-1 0,-1 1-5 15,0-2-2-15,-3 0-2 0,0 0-4 0,0-1-6 16,-2 1 11-16,-5-1-12 0,12 2-12 0,-9 0-11 15,-3-2-25-15,7 1-9 0,-7-1-25 0,0 0-33 0,5 2-41 16,-5-2-58-16,0 0-86 0,0 0-337 16,0 0-667-16,0 0 295 0</inkml:trace>
  <inkml:trace contextRef="#ctx0" brushRef="#br0" timeOffset="-127872.315">3768 5280 87 0,'0'0'227'0,"0"-7"-7"0,0 7-3 15,3-7-11-15,-3 7-11 0,-2-7-13 0,2 7-13 16,-1-10-6-16,-2 6-8 0,3 4-14 0,-3-7-13 16,2 4-2-16,-6-1-18 0,4 0-10 0,3 4-8 15,-7-5-9-15,7 5-9 0,-6-2-9 0,6 2-10 16,-8-1-3-16,8 1-5 0,-13 2-2 0,6 2-6 15,3 1-6-15,-3 0-5 0,0 0 2 0,0 1-6 16,3 0 0-16,-2 1-7 0,2 2 4 0,-3 1-5 16,4-1 1-16,-1 0-8 0,4-1 8 0,-2 2-5 15,-1-1-5-15,5-1 3 0,-2 0-3 0,0-2 1 16,1-1-1-16,1 3-1 0,0-4-2 0,1-1 0 16,1 1-5-16,1-1 0 0,-1-1 6 0,-4-2-3 15,8 3 0-15,-2-3-5 0,-6 0 4 0,10-2-3 16,-10 2 1-16,10-3 0 0,-6 0 3 0,2 1-3 0,-1-4 1 15,1 3 0-15,-2 0 3 0,2-2-3 16,-1-1-1-16,1 1 4 0,-3 0 1 0,0-2 0 16,1 0-3-16,-1 3 2 0,-1 0 8 0,0-1-1 15,1 1 6-15,-3 4 1 0,4-7-1 0,-4 7 5 0,3-5 1 16,-3 5 0-16,0 0-1 0,3-4-3 0,-3 4-6 16,0 0 3-16,0 0 5 0,0 0 4 15,0 0 8-15,0 0 0 0,8 13 2 0,-8-9 0 16,3 1-10-16,-2 3 5 0,1-1 0 0,-1 2-4 0,2-2-3 15,-3 0-3-15,3 2 0 0,0-1-4 0,-2-1-7 16,2 2 4-16,1-3-11 0,-3 1-15 0,2-3-17 16,0 1-23-16,0-1-22 0,1 0-22 0,-3-1-34 15,-1-3-35-15,8 5-40 0,-4-5-70 0,-4 0-161 16,7 0-477-16,-7 0 210 0</inkml:trace>
  <inkml:trace contextRef="#ctx0" brushRef="#br0" timeOffset="-127239.558">4137 5116 178 0,'3'-4'252'0,"-3"4"-4"0,0 0-13 0,0 0-17 15,0 0-18-15,0 0-14 0,0 0-17 0,0 0-17 16,-9-7-13-16,9 7-13 0,-7 0-17 0,7 0-6 0,-10 1-14 16,10-1-6-16,-11 4-9 0,4-2-10 15,-1 2-7-15,-1-1-3 0,1 0-9 0,-1 1-2 16,2 0-4-16,-1-1-4 0,-1 1-2 0,2 2-5 15,0-2-2-15,2-1 0 0,-2 2-8 0,1-1 4 0,2-1-8 16,-1-1 1-16,1 1-3 0,0 1 1 0,1-1-4 16,3-3 8-16,-5 4-12 0,5-4 1 15,-5 5 1-15,4-1 0 0,1-4 1 0,-3 6 4 16,2-1-1-16,1-5 11 0,-2 8-7 0,2 0 5 0,-1-1 3 16,1 1 7-16,0-1 0 0,1 2-4 0,2 3 4 15,-3 0 4-15,2 2 6 0,-1 1 0 16,2 3-5-16,-2 0 14 0,2 2-13 0,-2-2-8 15,2 4 10-15,-3-4 1 0,3 3-4 0,0-1-6 0,-2-2 2 16,2-3-5-16,-2 2 5 0,2-2-9 0,-1-2 12 16,-1 1-2-16,2-1-4 0,-3-3-10 0,4-1 8 15,-4-1-6-15,2 0 3 0,-1-1-6 0,0-1 5 16,1-1-2-16,-1-1-4 0,-1-4 0 0,3 6 10 16,-3-6-11-16,3 4 8 0,-3-4-12 0,4 3 7 15,-4-3 3-15,9-1-2 0,-9 1 1 0,11-2 1 16,-6 1-3-16,1 0 1 0,3-1-7 0,-1-2-2 15,0 2-1-15,1-1 5 0,-2 1-7 0,1-2 4 16,-3 2-5-16,0 1-3 0,1-2-20 0,-6 3-6 16,8-2-10-16,-2 0-4 0,-6 2-22 0,8-3-8 15,-5 2-16-15,-3 1-20 0,6-2-32 0,-6 2-41 16,0 0-48-16,7-1-62 0,-7 1-249 0,0 0-579 16,0 0 255-16</inkml:trace>
  <inkml:trace contextRef="#ctx0" brushRef="#br0" timeOffset="-125939.423">4258 5300 36 0,'6'1'166'0,"-6"-1"5"0,0 0-2 16,0 0 3-16,0 0 2 0,0 0-4 0,0 0 2 16,0 0 0-16,0 0 1 0,0 0-9 0,0 0-10 15,0 0-11-15,5-6-12 0,-5 6-10 0,0 0-8 16,0-7-12-16,0 7-6 0,0-6-8 0,0 6-3 15,0 0-9-15,0-9-10 0,0 9-5 0,-3-5-5 16,3 5-8-16,-4-5-2 0,4 5-3 0,-3-4-5 16,3 4-7-16,-7-3-5 0,7 3-3 0,-8-1-10 15,8 1-3-15,-10 0 2 0,10 0-7 0,-8 3 2 16,3-1-4-16,0 1 1 0,1 0 0 0,4-3-8 16,-7 5 6-16,4-1-7 0,1 0 1 0,-2 1 3 15,4-5-1-15,-3 9 0 0,2-6 2 0,1-3-2 16,-2 11 3-16,2-6 0 0,0-5 0 0,3 11 0 15,-1-5-3-15,1-1 3 0,-1 1 0 0,1-1 0 16,1 1-3-16,2-1 3 0,0 0 3 0,-1 1-4 16,2-1 1-16,0 0-2 0,2 0 4 0,-1 0-3 15,-1-1 0-15,2 1 3 0,-1 1 0 0,-1-2-2 16,0 2 1-16,0-2-1 0,-1 1 0 0,0 0 2 16,-1-2 0-16,-1 2 0 0,-1-1-3 0,-3-4 3 15,4 7-1-15,-3-3-1 0,-1-4 1 0,-1 8 2 16,1-8 0-16,-5 7 1 0,2-4-2 0,3-3-3 15,-6 7 2-15,2-4 1 0,-1 0 0 0,0 0 2 16,1-2-2-16,4-1-1 0,-10 3 0 0,5-3 5 0,5 0-5 16,-9-1-4-16,9 1 0 0,-8-3 2 0,8 3-3 15,-6-6 5-15,3 3-2 0,3 3 1 0,-4-9-1 16,3 5 1-16,1 4 2 0,-2-12-6 16,1 6-1-16,1 0 9 0,0-2-11 0,0 0 3 0,1 0-4 15,1 0 2-15,0-3 1 0,1 3-3 0,1-4-1 16,-1 3 4-16,3-2-1 0,-2 1 0 0,2-1 1 15,-1 3 0-15,0 0 1 0,0 0 4 16,-2 1 2-16,1-1 5 0,-1 2-1 0,1 0 3 0,-1 2-1 16,-3-1 2-16,0 5 5 0,4-9-1 0,-4 5 0 15,0 4-1-15,0-8-3 0,0 8-2 0,-1-8-4 16,1 8 1-16,-4-6-5 0,4 6-4 0,-6-3-10 16,6 3-7-16,-10-4-11 0,10 4-7 0,-10 0-16 15,3 0-14-15,2-1-23 0,5 1-28 0,-13 3-20 16,6 0-20-16,1-1-24 0,1 0-223 0,-1 0-438 15,0-1 193-15</inkml:trace>
  <inkml:trace contextRef="#ctx0" brushRef="#br0" timeOffset="-125024.425">4444 5137 128 0,'0'0'187'0,"0"0"-16"0,6-1-6 16,-6 1-10-16,0 0-4 0,8 1-6 0,-8-1-1 15,7 1 0-15,-7-1-6 0,0 0-2 16,9 0-3-16,-5 2-5 0,-4-2-5 0,7 0-9 0,-2 3 1 15,-5-3 0-15,9 1-7 0,-5 1-10 0,0 0-1 16,-4-2-11-16,10 2-4 0,-6-1-6 0,-4-1-3 16,8 5-8-16,-4-3-10 0,0 0-5 0,-4-2-3 15,6 4-2-15,-4-3-10 0,-2-1 0 0,5 2-5 16,-5-2 0-16,5 2-5 0,-5-2-4 0,0 0 6 16,0 0-5-16,4 3-5 0,-4-3 4 0,0 0 0 15,0 0 6-15,0 0-5 0,0 0 3 16,4 3 2-16,-4-3 2 0,0 0 5 0,0 0 2 0,0 0 2 15,0 0 1-15,0 0-4 0,0 0 0 0,0 0-2 16,0 0 1-16,0 0-1 0,0 0-2 0,0 0-3 16,0 0-4-16,0 0-5 0,0 0 1 0,0 0-7 15,0 0-2-15,0 0 3 0,0 0-1 0,0 0 1 16,-7 9-4-16,7-9-6 0,0 0 3 0,0 0 4 16,-1 6-7-16,1-6 11 0,-1 5 2 0,1-5-17 15,-2 9 2-15,2-4 17 0,0 3-13 0,0-1 1 16,-1 2 1-16,1 0 2 0,1 0-3 0,-1 2-5 15,2 2 9-15,-4-1-5 0,4 3 2 0,-2-2-1 16,1 1-5-16,0 1 3 0,-1-3-3 0,2 3 6 16,-2-1-2-16,1 0 2 0,1-1-3 0,0 0-2 15,-1-1 6-15,1-3-7 0,-1 1 3 0,1-2-1 16,-2 0-1-16,2 0-1 0,0 1 0 0,-2-2 4 16,2 0-10-16,0-1 12 0,-1-1-6 0,0 1 4 15,-1-6-1-15,0 7-8 0,0-7 13 0,1 7-11 16,-1-7 5-16,2 4-2 0,-2-4 4 0,0 0-4 15,0 0-4-15,-1 7 13 0,1-7-12 0,0 0-1 16,0 0 2-16,1 5 3 0,-1-5 5 0,0 0 0 16,0 0-10-16,0 0 2 0,0 0 2 0,0 0-7 15,0 0 5-15,0 0 6 0,0 0-2 0,0 0 9 0,-3 5 4 16,3-5 4-16,0 0 1 0,0 0-9 16,0 0 17-16,-10 0-18 0,10 0 1 0,0 0 9 15,-10-1-15-15,10 1 2 0,-9-2-9 0,9 2 1 0,-12 0-9 16,4 0 0-16,1-1-5 0,-2 0-10 0,0 1-9 15,2 0-13-15,7 0-15 0,-13-1-12 0,4 1-15 16,4 0-27-16,5 0-37 0,-12 0-55 16,7-3-75-16,5 3-315 0,-10-2-644 0,6-1 285 0</inkml:trace>
  <inkml:trace contextRef="#ctx0" brushRef="#br0" timeOffset="-122227.996">4792 5198 76 0,'4'-5'220'0,"-4"5"-7"0,0 0-11 0,3-4-7 15,-3 4-4-15,4-3 0 0,-3-2-13 0,-1 5-6 0,0 0-11 16,3-9-9-16,-3 9-10 0,1-8-5 16,0 4-11-16,-1 4-10 0,-1-9-4 0,1 9-7 15,0-7-9-15,0 7-9 0,-3-7-6 0,3 7-5 16,-5-6-9-16,3 3-10 0,-2-1 0 0,4 4-15 16,-7-4 14-16,3 2-18 0,4 2-3 0,-8-3-11 15,8 3 8-15,-9-3-12 0,9 3-3 0,-8 3 0 16,8-3-6-16,-10 2-2 0,6 0-1 0,0 1 1 15,-1-1-2-15,-1 1-2 0,3 1 0 0,-1-1-1 0,-1 1-2 16,2 1 3-16,-1 0-3 0,1 1-4 16,0-1 5-16,0-2-1 0,3-3-2 0,-3 10 0 15,3-5 3-15,0-5-2 0,1 9-4 0,-1-9 1 16,2 7 5-16,1-2-4 0,2-1 1 0,-1-1 2 0,3 3 0 16,0-2 0-16,1-1-1 0,0 0 2 0,1 0-4 15,-1 0 2-15,1 1 2 0,-1 0-7 16,2 1 3-16,-3-2 1 0,0-1-6 0,2 2 0 15,-3 0-3-15,0 1-1 0,-1-1 1 0,-1-2-1 0,0 2 1 16,-1-1-3-16,-3-3-6 0,3 7 7 16,-3-7 0-16,0 8-4 0,0-8-3 0,-1 7-3 15,1-7-2-15,-6 7-2 0,3-4-4 0,-2 1-1 0,1 0-6 16,-1-1 0-16,-2 0-3 0,0 0 4 0,2 0 3 16,-3-1 4-16,1-1 1 0,1 1 5 0,0-2 2 15,6 0 4-15,-11-1 2 0,11 1 4 0,-9-3 2 16,5-1 2-16,4 4-1 0,-6-6 5 0,4 1-5 15,1-3 4-15,0 0-2 0,3 0-1 0,0-1-2 16,0 2-2-16,2-2-5 0,0-2-2 0,0 3-6 16,3-4-2-16,0 1-1 0,-1 1-4 0,1 0-4 15,1 0-6-15,-1 3-10 0,-1 2-13 0,0-2-12 16,0 2-15-16,-2 1-16 0,2-1-22 0,0 0-35 16,-2 1-39-16,-4 4-104 0,3-6-331 0,-3 6 146 15</inkml:trace>
  <inkml:trace contextRef="#ctx0" brushRef="#br0" timeOffset="-121743.746">5004 5099 100 0,'2'-5'230'0,"-2"5"-17"0,0 0-13 15,0 0-14-15,0 0-14 0,-6-8-12 0,6 8-18 0,-7-3-13 16,7 3-17-16,-8 0-5 0,8 0-12 0,-11 0-11 16,3 1-7-16,8-1-8 0,-11 4-9 0,6-3-8 15,-1 0 2-15,1 2-8 0,0 0-6 0,0 0-4 16,2 0-4-16,-1 0-5 0,4-3-2 0,-4 6-4 16,2-2-4-16,2-4 3 0,-1 9-3 0,0-6 0 15,1-3-2-15,2 7-2 0,0-2-3 0,4 2 2 16,-2-4-4-16,1 2 1 0,0 1-2 15,3-1 0-15,-2 1 0 0,1-1-1 0,2 3 1 0,-2-3 2 16,3 4-4-16,-3-4 1 0,0 1-2 0,0 2 1 16,-2-1-1-16,1 0-2 0,-3 0 2 0,2 1-1 15,-3-1-2-15,0-1 4 0,-1-1-3 16,-1 2 3-16,-1 0-4 0,1 0 5 0,-2-1-1 0,-1-2-2 16,0 2 3-16,0-1 1 0,-1-2 3 0,0 1 7 15,0-2 2-15,-2 1 7 0,6-3 7 0,-10 2 5 16,7 0-2-16,3-2 9 0,-8 0-2 0,8 0 0 15,-6-5-4-15,6 5 2 0,-5-8-6 0,2 2-3 16,2 1-6-16,1-5-4 0,1 2-8 0,2-6-15 16,-3 3-12-16,2-1-7 0,3 0-13 0,0-1-22 15,2-1-20-15,1-2-31 0,-1 4-35 0,0 0-45 16,1-1-250-16,-2 2-472 0,-1 0 209 0</inkml:trace>
  <inkml:trace contextRef="#ctx0" brushRef="#br0" timeOffset="-118727.176">5215 5467 165 0,'2'-5'223'0,"-2"5"2"0,0 0-5 16,0 0-8-16,0 0 0 0,0 0-6 0,0 0-5 15,0 0-1-15,0 0-4 0,0 0-7 0,0 0-6 16,0 0-4-16,0 0-1 0,0 0-7 0,0 0-4 15,0 0-3-15,0 0-9 0,0 0-10 0,0 0-11 16,0 0-17-16,0 0-8 0,0 0-17 16,0 0 0-16,0 0-15 0,0 0-14 0,0 0 9 0,0 0-5 15,0 0 1-15,4 16-2 0,-2-10-4 0,-1-1-2 16,2 2-1-16,0 0 1 0,-1 1-5 0,-1-3 0 16,3 1-4-16,-2 0-6 0,1 1-3 0,0-3 3 15,-2 2-11-15,1-2 0 0,1-1 5 0,1 0-10 16,-4-3 1-16,6 5 7 0,-3-3-3 0,-3-2 6 15,8 3 6-15,-8-3 0 0,10-3 2 0,-3 1-6 16,0-3 3-16,1 1 0 0,4-3-8 0,-1-1-7 16,1 0 2-16,0-1-1 0,2-5-7 0,1 1-3 15,-1-1-2-15,-1 1 1 0,1-3-6 0,-1 2-2 16,-2 3 1-16,5-3-2 0,-7 3-1 0,1-1-2 16,2 2-2-16,-3 1 2 0,0-1-4 0,4 1 6 15,-8 4 3-15,2-2 2 0,-1 1 5 0,-2 3 2 16,-1-1 3-16,1 0 3 0,-4 4-1 0,4-3 3 15,-4 3-5-15,5-2-2 0,-5 2-3 0,0 0-3 16,0 0 1-16,0 0-6 0,2-4-1 0,-2 4-1 16,0 0-2-16,0 0-7 0,0 0-15 0,3-4-18 15,-3 4-30-15,0 0-23 0,0 0-28 0,0 0-41 16,0 0-32-16,0 0-23 0,0 0-33 0,0 0-42 0,0 0-57 16,0 0-73-16,0 0-275 0,0 0-745 0,0 0 329 15</inkml:trace>
  <inkml:trace contextRef="#ctx0" brushRef="#br0" timeOffset="-117664.38">6066 5377 11 0,'0'0'270'15,"0"0"-8"-15,0 0-12 0,-1-8-6 0,1 8-8 16,0 0-9-16,0 0-14 0,-2-5-5 0,2 5-14 16,0 0-3-16,-4-5-8 0,4 5-6 0,0 0-2 15,0 0-9-15,0 0-15 0,0 0-4 0,0 0-9 16,0 0-17-16,-5-1-10 0,5 1-21 0,0 0-2 16,0 0-1-16,0 0-9 0,-9 7-11 0,6-1 15 15,0 1-23-15,1 0-7 0,-1 4 13 0,0-1-12 16,2 2-4-16,-2 2 0 0,1-3-8 0,1 4-6 15,0 0 5-15,-1-1-3 0,1-1-4 0,1 1-7 16,-2 0 1-16,1 2 0 0,1-2-5 0,0 0 2 16,0-2-3-16,-1 2-3 0,-1-2-6 0,1-2 2 15,-2 0 5-15,0 0-13 0,2-2 2 0,-1 0 5 0,-2 0-1 16,1-1-3-16,-1-1-2 0,0 0-6 16,-2-1-4-16,2 1-5 0,-3-1 4 0,3-2-3 15,-2 0-7-15,2 0-6 0,-2-2 0 0,0 2-10 16,6-3 5-16,-9 0 9 0,9 0-13 0,-9 0 19 0,9 0-1 15,-10-3-2-15,10 3 17 0,-8-3-10 0,5-1-2 16,-1 1 0-16,4 3 0 16,-6-8 3-16,5 2-1 0,-1 2 1 0,2 4-5 31,2-12 0-31,-2 4-4 0,3 1 4 0,1-1 2 0,0-1 1 0,2-1 2 0,2 0 4 0,1-1-4 0,0 1 1 0,1-1-3 16,2 2 3-16,-1-2 2 31,4-2-4-31,-3 4 0 0,-3-2 1 0,3 1-15 0,-1 2-11 0,-1-1-28 0,-3 2-18 0,0 0-27 0,-3 0-37 0,0 1-40 15,1 1-49-15,-1-3-79 0,-4 2-264 0,0 1-621 16,0 5 274-16</inkml:trace>
  <inkml:trace contextRef="#ctx0" brushRef="#br0" timeOffset="-117461.811">5989 5190 148 0,'0'0'288'0,"4"-3"-12"0,-4 3-22 0,0 0-23 15,4-5-22-15,-4 5-20 0,0 0-27 0,0 0-26 16,4-3-30-16,-4 3-27 0,0 0-40 0,0 0-31 0,0 0-42 16,13 5-46-16,-10-3-55 0,1 1-178 15,-1 0-339-15,1 3 150 0</inkml:trace>
  <inkml:trace contextRef="#ctx0" brushRef="#br0" timeOffset="-117186.53">6223 5494 82 0,'0'0'312'0,"0"0"-2"0,2 2 2 15,-2-2-6-15,0 0-8 0,0 0-10 0,0 0-7 0,7 1-10 16,-7-1-7-16,0 0-12 0,0 0-30 0,0 0-16 16,7-6-16-16,-7 6-21 0,8-4-10 0,-3 1-13 15,-1 0-11-15,1 0-14 0,0 0-16 16,2 1-8-16,0-1-14 0,2 0-4 0,-1 1-18 0,-1 0-21 16,-3-1-27-16,3 1-24 0,-1 0-40 0,-6 2-28 15,7-3-21-15,-7 3-25 0,7-2-20 0,-7 2-20 16,0 0-18-16,6-1-28 0,-6 1-34 15,0 0-46-15,0 0-242 0,0 0-578 0,0 0 257 0</inkml:trace>
  <inkml:trace contextRef="#ctx0" brushRef="#br0" timeOffset="-117004.315">6214 5424 249 0,'0'0'250'0,"0"0"-6"16,0 0-13-16,0 0-18 0,0 0-15 0,0 0-13 15,0 0-18-15,10-12-19 0,-10 12-9 0,6-5-16 16,-2 2-13-16,1 1-11 0,3-1-14 0,-3 1-18 16,1 1-22-16,1-3-34 0,0 2-32 0,1-1-32 15,-1 2-44-15,3-3-47 0,-1 2-81 0,-2-1-113 16,0-2-365-16,0 2 161 0</inkml:trace>
  <inkml:trace contextRef="#ctx0" brushRef="#br0" timeOffset="-116565.23">6449 5320 143 0,'3'4'317'16,"-3"-4"-3"-16,0 0-10 0,0 0-16 0,0 0-16 0,0 0-5 15,0 0-21-15,0 0-12 0,0 0-4 16,0 0-21-16,0 0-9 0,0 0-9 0,7-1-27 15,-7 1-2-15,0 0-11 0,0 0-8 0,8-3-17 0,-8 3-8 16,7-2-13-16,-2 0-11 0,1 0-19 0,0 1 1 16,-6 1-11-16,13-4-6 0,-5 2 4 15,-2 1-17-15,1-1 1 0,0 0-20 0,2 2 19 16,-3 0-18-16,2-1-1 0,-2 0-4 0,2 2 2 0,-8-1-3 16,10 1-4-16,-10-1-2 0,8 0-4 0,-4 1 3 15,-4-1-2-15,7 1-6 0,-7-1 1 16,5 5-4-16,-5-5 2 0,5 2 2 0,-5-2 11 15,3 3-18-15,-3-3 6 0,3 4 8 0,-3-4-1 0,1 7 16 16,-1-7-5-16,2 8 2 0,-2-4 1 0,1 3-1 16,-3-1 4-16,2 2 4 0,1 1 2 0,-1-1 2 15,0 4 4-15,0 0 5 0,0 0-5 0,0-3-3 16,0 4-1-16,-2-3-3 0,1 3-2 0,1-2 3 16,-1-1-10-16,-1 2 1 0,1 0-8 0,-1-2-18 15,0-1-30-15,2-1-28 0,-2 0-48 0,-1 1-54 16,1 0-53-16,-3-1-70 0,3 1-78 0,-3-1-400 15,0-2-821-15,-1-1 364 0</inkml:trace>
  <inkml:trace contextRef="#ctx0" brushRef="#br0" timeOffset="-115085.397">2721 5989 95 0,'0'0'221'0,"0"0"-3"0,1-9-5 0,-1 9-12 0,0 0-8 15,0 0-8-15,0 0-5 0,2-3-11 0,-2 3-6 16,0 0-5-16,0 0-12 0,0 0-5 0,0 0-14 16,0 0-11-16,0 0-4 0,0 0-11 15,0 0-8-15,0 0-12 0,0 0-13 0,0 0-3 0,0 0-8 16,0 0-6-16,-12 9-4 0,8-5-8 0,-2 1-5 15,0 1-2-15,1 1 9 0,-3 3-15 0,1 0-4 16,-1-1-3-16,0 2-1 0,-1 0-3 16,0-2-4-16,-1 3-1 0,0-2-5 0,4-2 1 0,-3 0-1 15,2 0-4-15,0-3 0 0,0 2-1 0,1-2 2 16,2-1-9-16,0-1 0 0,2 1-1 0,2-4-5 16,-4 6 2-16,4-6-2 0,0 0 5 0,-3 4-9 15,3-4-1-15,0 0 2 0,0 0 2 0,0 0 4 16,0 0 0-16,0 0-1 0,15-3 5 0,-15 3 3 15,11-1 2-15,-6 1 8 0,2-2-4 0,2-1-1 16,-1 3 2-16,0-2 1 0,1 1 2 0,0-2 0 16,0 1 3-16,0 0-3 0,2 2 2 0,-2-2-3 15,1 0-1-15,-1 0-1 0,1 1 3 0,-1-3-8 16,0 2-18-16,-1 0-9 0,-1 0-14 0,-2 1-20 16,0-1-22-16,-5 2-34 0,7-2-20 0,-7 2-32 15,6-1-49-15,-6 1-201 0,0 0-454 0,0 0 200 16</inkml:trace>
  <inkml:trace contextRef="#ctx0" brushRef="#br0" timeOffset="-114567.388">2720 6015 247 0,'0'0'252'16,"-1"-14"-10"-16,1 14-15 0,0 0-15 0,0 0-16 15,0 0-19-15,0 0-15 0,0 0-19 0,0 0-14 0,0 0-7 16,0 0-1-16,0 0-2 0,2 18-4 0,0-9 0 15,0-2 5-15,0 3-9 0,1 0-1 16,-1-1-6-16,2 4-7 0,0-2-11 0,-2 3-10 16,1-1-6-16,-1 0-5 0,1 0-13 0,0-2 2 0,-1 1-6 15,-1 0-5-15,1-4-3 0,1 1-3 0,-1-2-2 16,1 1-7-16,-2 1-8 0,2-2-8 16,-2-2-15-16,0 0-11 0,0 1-13 0,-1-6-14 15,2 7-16-15,-1-3-24 0,-1-4-17 0,0 7-23 0,0-7-26 16,1 6-31-16,-1-6-38 0,0 0-252 0,0 0-506 15,-3 5 224-15</inkml:trace>
  <inkml:trace contextRef="#ctx0" brushRef="#br0" timeOffset="-113748.308">2948 6078 233 0,'0'0'237'16,"0"0"-9"-16,0 0-10 0,-1-6-17 0,1 6-6 16,0 0-16-16,0 0-13 0,-1-7-17 0,1 7-8 15,0 0-18-15,0 0-10 0,3-10-13 0,-2 5-10 16,-1 5-6-16,4-5-15 0,-2 0-5 0,-2 5-5 15,4-6-10-15,0 3 0 0,-4 3-7 0,8-2-7 16,-5-1-1-16,-3 3-4 0,8-2-6 0,-8 2 3 16,0 0-4-16,10 4-6 0,-6-2-1 0,-1 1-2 15,0 3-1-15,1-1 3 0,0 1-2 0,-1 1-3 16,-2 1 3-16,0 1-1 0,-2-1-5 0,2 4-4 16,-3-2-2-16,0-1 2 0,-2 2-5 0,1-2 2 15,0 0 0-15,-1 0 1 0,0-1-1 0,-1 1-1 16,1-2 2-16,0 1-2 0,-1-2 0 0,1 1 3 15,-1-1-5-15,1-1 2 0,-1 1 4 0,2-2-4 16,1-1 3-16,2-3 6 0,-5 6-7 0,5-6 2 16,-3 2-2-16,3-2 4 0,0 0-3 0,0 0 0 0,0 0-1 15,0 0-2-15,0 0 3 0,0 0 3 0,0 0-2 16,0 0 4-16,0 0-1 0,15-1 7 0,-15 1-3 16,9-2 7-16,-3 0-4 0,0 1 8 0,3 2 6 15,-1-4 11-15,1 3-12 0,-1-2 7 0,0 2-3 16,1 0 4-16,1-1 2 0,-1 1-3 0,-2 0 0 15,1-3-3-15,-2 3-6 0,0 0-3 0,2-1 2 16,-8 1-3-16,11-2-4 0,-7 2-7 16,-4 0-15-16,8 0-12 0,-8 0-11 0,8 0-27 15,-8 0-29-15,0 0-32 0,4 2-39 0,-4-2-39 0,0 0-62 16,0 0-211-16,0 0-505 0,0 0 224 0</inkml:trace>
  <inkml:trace contextRef="#ctx0" brushRef="#br0" timeOffset="-113035.289">3457 5939 147 0,'0'0'237'0,"0"0"-18"0,0 0-21 15,0 0-15-15,0 0-13 0,0 0-11 0,0 0-5 16,-10 14-15-16,6-6-11 0,-2 0-10 0,0 2-14 16,-1 1-7-16,0-1-10 0,-1 1-6 0,1 1-8 15,-3 0-9-15,3 1-1 0,-2-4-7 0,1 1-3 16,0 0-6-16,0-1-6 0,2-1 1 0,0 0-8 16,-1-1-2-16,1 1-4 0,1-3-3 0,0 2-3 15,0-1-3-15,1-3-1 0,1 1 0 0,0-1-3 16,3-3-6-16,-3 6 8 0,3-6-5 0,-4 4 1 15,4-4-1-15,0 0-1 0,-3 4-3 0,3-4 1 16,0 0 2-16,0 0 0 0,0 0 1 0,0 0 7 16,0 0 3-16,0 0 5 0,11 3-5 0,-11-3 4 15,11 0-5-15,-3 2 2 0,0-2 2 0,2 1 4 16,0 1 4-16,4 0-4 0,-2 0 7 0,2 0-1 16,-1 1 0-16,0-2-6 0,0 2-1 0,1 0-4 15,-6 0 1-15,5 0-4 0,-3-1-1 0,-1 0-3 16,1 1-1-16,-1 0-3 0,-1 0-12 0,-1 0-6 15,0-1-16-15,-1 2-10 0,-2-2-30 0,0-1-31 16,-4-1-35-16,6 6-45 0,-2-6-44 0,-4 0-259 16,3 6-514-16,-3-6 227 0</inkml:trace>
  <inkml:trace contextRef="#ctx0" brushRef="#br0" timeOffset="-112021.293">3871 6030 182 0,'0'0'204'0,"0"0"-5"0,0 0 1 16,0 0-6-16,0 0-9 0,0 0-14 0,0 0-6 16,4-4-18-16,-4 4-7 0,0 0-11 15,0 0-9-15,0 0-10 0,-3-9-10 0,3 9-8 0,0 0-9 16,-7-6-8-16,7 6-7 0,-7-4-8 0,7 4-4 16,-6-5-8-16,6 5-6 0,-5-2-3 0,5 2-5 15,-10 0-8-15,10 0 0 0,-9 1-3 0,9-1 0 16,-11 4-5-16,4-2 1 0,2 1-6 15,-4 2 0-15,3-1-3 0,-2 1 2 0,1 1-3 0,1 1 2 16,1 0-7-16,0 0 6 0,-2 3-5 0,3-4 2 16,0 2 1-16,0 1 1 0,1-2 1 0,2 1-4 15,-1-1 0-15,1 2 0 0,1-2-1 0,0 1 1 16,3-2 1-16,-3 1-1 0,1-1 0 0,2 0-1 16,-2-2 2-16,2 1-4 0,0-2 2 0,1 1-3 15,-1-2 2-15,-3-2 1 0,7 4-2 0,-2-1 3 16,-2-2-3-16,-3-1 0 0,9-1-1 0,-9 1 1 15,11 0-3-15,-5-3 2 0,-2 1-1 0,2 0 2 16,-1-3-3-16,1-1-1 0,-1 2 1 0,1-2 1 16,-2 0-1-16,1 0 0 0,0-2 1 0,-2 0 2 15,1 1-2-15,2-2-4 0,-3 1 6 0,-1-1-3 16,1 0 0-16,0 1 3 0,0 0 2 0,-2 0 2 16,2 1 1-16,0 2 8 0,-3-1 0 0,0 6 6 15,3-7 1-15,-3 7 1 0,1-4-4 0,-1 4-4 16,0 0 1-16,0 0-6 0,0 0 1 0,2-7-3 15,-2 7-4-15,0 0-2 0,0 0 3 0,0 0 1 16,0 0 0-16,0 0-1 0,0 0 1 0,-6 17-2 16,6-17 3-16,0 12 1 0,0-3-1 0,-1-2 1 15,1 1 3-15,0-1-2 0,0 1-3 0,1 1 3 0,-1-2-4 16,0 2 4-16,1-2-2 0,2 1-4 16,0 0 3-16,-2-3-2 0,2 1-1 0,1 0 4 15,1-1-4-15,-1 1 3 0,2-1-3 0,-1-2 1 16,1-1-3-16,-2-1 5 0,3 0-2 0,-7-1-1 0,13 0 0 15,-5-1 0-15,1 0-15 0,-1 1-9 16,-1-3-12-16,0 1-15 0,-1 1-19 0,-2-3-29 16,2 2-31-16,-1 0-45 0,1-4-51 0,-3 2-253 15,0 0-513-15,-1 0 227 0</inkml:trace>
  <inkml:trace contextRef="#ctx0" brushRef="#br0" timeOffset="-110671.296">4238 5852 216 0,'0'0'220'0,"2"-4"-11"0,-2 4-7 16,0 0-5-16,0 0-14 0,0 0-9 0,0 0-16 15,0 0-12-15,0 0-4 0,0 0-22 0,0 0-12 16,-12-3-11-16,12 3-12 0,0 0-6 0,-11 1-10 16,11-1-2-16,-8 4-12 0,2-2-5 15,-1-1-4-15,1 1-5 0,-1 2-3 0,0-3-3 0,-1 3-5 16,1-2-2-16,1 0-3 0,-1 0-3 16,0 2-3-16,0-2 4 0,1-1-7 0,1 2 1 0,-1 0-4 15,2-2-2-15,4-1-2 0,-8 6 1 16,3-6-2-16,5 0-2 0,-7 3-1 0,7-3 1 0,-5 4-1 15,5-4-2-15,-2 5 8 0,2-5-6 0,-4 4 0 16,4-4 3-16,-3 4-1 0,3-4 6 0,0 10-2 16,-1-6 3-16,1-4 10 0,1 15-2 15,-1-6-2-15,2 1-3 0,-1 1 0 0,2 1 3 0,-2 2 0 16,2-1-2-16,1 5-3 0,-2-4 4 0,1 2-6 16,-1 2 0-16,1-4-1 0,-1 6-1 0,0-2 1 15,1 1 1-15,0-5-1 0,-2 0-5 0,2-1-3 16,-3 0 8-16,3 2-6 0,-2-3 1 0,-1-3-1 15,3 0 1-15,-1-2 0 0,-1 2 5 0,2-2-3 16,-2 0 6-16,-1-1-2 0,2-2 0 0,-2-4 1 16,3 7 3-16,-2-3 0 0,-1-4 1 0,3 4 3 15,-3-4 0-15,5 3 7 0,-5-3 13 0,7 0-13 16,-7 0-2-16,10 0 5 0,-3-2 3 0,0 0-17 16,2 0 5-16,-2-1-4 0,1 0-1 0,2 0 10 15,-1 0-20-15,0-1-10 0,0 0-12 0,4-1-16 16,-4 2-14-16,-1-1-21 0,0 1-18 0,-1 0-26 15,-1 0-30-15,-1-1-41 0,2 0-47 0,-2-1-266 16,-3 3-536-16,1-4 238 0</inkml:trace>
  <inkml:trace contextRef="#ctx0" brushRef="#br0" timeOffset="-110160.281">4259 6019 39 0,'0'0'253'0,"0"0"-6"0,0 0-15 16,0 0-12-16,0 0-12 0,-9 1-17 0,9-1-9 0,0 0-15 16,0 0-7-16,0 0-22 0,0 0-11 0,0 0-14 15,0 0-12-15,0 0-7 0,0 0-10 0,0 0-7 16,0 0-12-16,14-5-3 0,-14 5-10 0,8-3 4 15,-5 0-13-15,1 2-6 0,-4 1-1 0,13-3-2 16,-7 0-5-16,-1 3-4 0,2-2 3 0,2-1-9 16,-5 2-2-16,2 0 1 0,2 0-2 0,-2 0-1 15,-6 1-5-15,11-1 2 0,-11 1-4 0,7-2 3 16,-7 2-6-16,8-2 4 0,-8 2-2 0,6-2 1 16,-6 2-2-16,0 0-2 0,6 0-2 0,-6 0 2 15,0 0 2-15,0 0 2 0,6 4 0 0,-6-4-2 16,3 3 5-16,-3-3 3 0,2 7 9 0,-1-3-4 15,1 0-1-15,-1 3 5 0,-1-7-3 0,0 11 7 16,3-5 0-16,-3 2-3 0,1 1 10 0,-1-1-12 16,0 1-1-16,2 0 2 0,-1 0-5 0,0 0 2 15,1 0 2-15,-1 0-10 0,-1 1 5 0,0-2-1 16,0-1 3-16,0 1 1 0,2 0-5 0,-4-2 3 16,4 0 1-16,-2-6-13 0,0 9 4 0,1-6 1 15,-1-3 3-15,0 6-10 0,0-6 17 0,0 0-14 16,-1 7-2-16,1-7-11 0,0 0-10 0,0 0-12 15,2 6-16-15,-2-6-15 0,0 0-24 0,0 0-19 16,0 0-43-16,0 0-49 0,0 0-51 0,0 0-249 16,0 0-533-16,0 0 237 0</inkml:trace>
  <inkml:trace contextRef="#ctx0" brushRef="#br0" timeOffset="-109638.244">4423 5864 56 0,'0'0'248'0,"0"0"1"16,0 0-16-16,0 0-17 0,0 0-18 0,0 0-10 0,0 0-22 15,0 0-16-15,2-5-16 0,-2 5-8 0,0 0-16 16,0 0-9-16,6-4-15 0,-6 4-2 0,7-1-11 15,-1-1-7-15,-6 2-7 0,8-3-2 0,-1 3-11 16,-7 0-3-16,14-3-5 0,-7 0-3 0,2 1-3 16,-2 0-5-16,1 1 1 0,-3 0-4 0,-5 1-5 15,11 0-2-15,-5 0 1 0,-6 0-1 0,11 0-2 16,-7 0-4-16,-4 0 1 0,9 3-1 0,-5-1-2 16,-4-2 0-16,8 7 3 0,-5-4 0 0,1 2-1 15,-1 0 2-15,-1 3 0 0,1-2 2 0,-1 2-1 16,1 1 7-16,1 4-7 0,0-4 2 0,0 3-1 15,-2 0 1-15,2 1-1 0,-1-2-2 0,2 3 2 16,-1-3-1-16,-1 1 2 0,2 0-4 0,-1 0 1 16,-1 1 0-16,1-2-2 0,-1 1 2 0,1 0-6 15,-1-3 9-15,-2 0-8 0,1 1 1 0,1-1-3 16,-1 0 1-16,-1-1-1 0,0 1 4 0,-2-2 1 16,1 0 6-16,1 1-4 0,-2-3 18 0,1-5-13 15,-3 11 1-15,0-6 0 0,0 3 3 0,-2-3-6 16,-2 0-5-16,1 1 3 0,0-2-2 0,-2 1-1 15,1 1-2-15,-1-3 2 0,0 2-6 0,1-3-5 16,-1 1-14-16,2 1-8 0,-1-1-17 0,1 0-20 16,-2-2-30-16,2 0-37 0,1 1-57 0,5-2-73 15,-12-2-217-15,12 2-513 0,-8-1 226 0</inkml:trace>
  <inkml:trace contextRef="#ctx0" brushRef="#br0" timeOffset="-106910.28">4789 5899 122 0,'0'0'174'0,"0"0"-11"0,-3-6-3 0,3 6-5 16,0 0-9-16,-1-5-2 0,1 5 0 15,0 0-5-15,-2-7 2 0,2 7-2 0,-3-4 1 16,3 4-4-16,0 0 1 0,-4-4-15 0,4 4-7 16,0 0 1-16,-3-5-8 0,3 5-9 0,0 0-6 15,-4-4-5-15,4 4-3 0,0 0-7 0,0 0-4 16,0 0-8-16,-4-3-4 0,4 3-7 0,0 0-2 15,0 0-10-15,0 0-1 0,0 0-5 0,0 0-4 16,0 0-3-16,0 0-1 0,0 0-3 0,0 0 1 0,-3 13 1 16,2-7-3-16,1-6 11 0,-1 12-12 15,1-5 2-15,0 1-11 0,0 0 7 0,-1 0-8 16,1 0 2-16,0 0-4 0,0-1 11 0,0 0-10 16,-1 1-1-16,2-1-4 0,-1 0 3 0,0-1-3 15,1-1-14-15,-1-5-10 0,1 10-11 0,0-6-17 16,-1-4-12-16,2 8-17 0,-1-5-18 0,-1-3-16 15,2 5-17-15,-2-5-13 0,3 3-9 0,-3-3-18 16,0 0-16-16,9 0-39 0,-9 0-185 0,0 0-438 0,7-9 193 16</inkml:trace>
  <inkml:trace contextRef="#ctx0" brushRef="#br0" timeOffset="-106560.251">4856 5852 48 0,'2'-3'232'16,"-2"3"3"-16,2-7-2 0,-2 7 1 0,2-5-10 15,-2 5-12-15,0 0-12 0,0 0-15 0,0 0-17 16,0 0-11-16,0 0-22 0,0 0-11 0,0 0-14 16,0 0-9-16,0 0-6 0,0 0-11 0,0 0-4 15,-8 13-4-15,7-6-9 0,0 0-10 0,-1 0-1 16,1 1-5-16,0 0-6 0,1 0-5 0,-1 0-1 16,1-2-5-16,1 2-5 0,0-1-4 0,0-1 8 15,0 0-14-15,1-1 4 0,0 0-8 0,1-2-1 16,0 1 2-16,1-2-6 0,0 1-1 0,-4-3 1 15,7 4-1-15,-1-4-2 0,0 0-1 0,-6 0-3 16,11-1 0-16,-5 1-5 0,-1-3 5 0,0 0-4 16,-1 0 4-16,1 0-1 0,0 0 0 0,-2-2 0 15,0 1 1-15,0-3-1 0,-2 1 9 0,0-1-10 16,2 1 0-16,-4-1-4 0,0 0-1 0,-1 0-6 16,0 1-7-16,-1 1-2 0,0-1-9 0,1 1-10 15,2 5-19-15,-5-8-22 0,2 5-17 0,-1 0-33 16,-1 1-38-16,5 2-42 0,-7-3-245 0,7 3-493 15,-9-3 218-15</inkml:trace>
  <inkml:trace contextRef="#ctx0" brushRef="#br1" timeOffset="-90127.261">5793 1591 50 0,'3'-9'175'0,"-3"9"-18"15,0 0-2-15,0 0-4 0,0 0-2 0,-3-9-14 16,3 9 2-16,0 0-8 0,0 0-4 0,-1-7-5 0,1 7-4 16,0 0-14-16,0 0 1 0,-3-6-4 15,3 6-3-15,0 0-8 0,0 0-4 0,-3-4-4 16,3 4-4-16,0 0-6 0,-7-3-4 0,7 3-1 16,0 0-5-16,-7-2 3 0,7 2-2 0,0 0-8 15,-7-1 9-15,7 1-9 0,-7-1-2 0,7 1-10 16,-10-2 10-16,10 2-3 0,-10 0 0 0,10 0-6 15,-11 0-1-15,7 0 1 0,-5 0-1 0,2 3-6 16,7-3 9-16,-14 0 2 0,7 0-7 0,0 0-5 16,7 0 5-16,-16 1 9 0,8 1-7 0,1-2-12 15,-3 1 2-15,2 1-5 0,-1-1-3 0,1 2 6 16,-1-2-5-16,1 1-2 0,-1-1 3 0,2 2-2 16,-1-1-4-16,1-1 3 0,0 3-1 0,-2-2-1 15,2 0-6-15,2 1 3 0,-2-1 2 0,-2 1-2 16,1 2 3-16,1-4-23 0,1 5 22 15,-2-4-13-15,2 1 24 0,-1-1-12 0,-1 2 12 0,2-1-10 16,-1 3 8-16,0-2-9 0,0-1 8 0,0 2-2 16,0-2-3-16,1 3 6 0,-1-2-15 0,3 3 9 15,-3-3-5-15,0 1-1 0,2-2-5 0,5-3 7 16,-10 8 1-16,5-4-1 0,1 1 2 0,-2 1 4 16,2 1-4-16,0-3-3 0,-1 1 3 0,5-5-4 15,-5 9 2-15,0-5 1 0,5-4-4 16,-4 9-4-16,1-4 5 0,1 2 2 0,-2 0 4 15,1 0 1-15,3 2-1 0,-4-2-19 0,2 0 18 0,1 0 0 16,-1 3 2-16,0-1-2 0,1-2-1 16,-1 2 4-16,2 0 2 0,-1-2-5 0,0 2 2 0,0 0-17 15,1 0 16-15,0-2-6 0,-2 1 3 16,4 1-11-16,-2 0 11 0,1 0-5 0,0-1 3 16,1 0-9-16,-1 0 2 0,2 1 0 0,-1 0-3 15,1-1 3-15,1 0 2 0,-2-2-4 0,1 2-4 16,2-1-1-16,-1 1 4 0,-1-2-2 0,1-1 4 0,0 2 2 15,2-3-13-15,-1 2 7 0,2-1 1 16,-1-1-1-16,0-1-2 0,1 0 5 0,0 0-4 16,1 0 1-16,0-2 2 0,1 1 0 0,0-1-1 15,2-1 0-15,-1 2 1 0,-1-2-6 0,5 0 4 16,-1-3-3-16,0 3 6 0,-3-2-3 0,0 1-4 16,1 1 4-16,-1-4-1 0,4 2 0 0,0 1-2 0,-7-1-1 15,3 1-2-15,0-2 2 0,-3 1-1 16,4-1 2-16,-4 2-1 0,3 0 0 0,-3-2-3 15,3 1 6-15,-3-1-5 0,3 2 3 0,-3-2-3 16,3 0 0-16,-1-2-2 0,0 0-1 0,1 2-14 16,1-3 13-16,-3 1-2 0,1 0 2 0,-2 1-3 15,3-2 1-15,-3 0 2 0,0 1 1 0,0 1 0 16,1-3-4-16,-1 2-2 0,2-1 7 0,-4 0 0 16,2 1 1-16,-1-2 8 0,1 0-12 0,-1-1 5 15,1 1-1-15,-3 0-7 0,2 0 7 0,-3-3 0 16,1 3 3-16,1-4-1 0,1-1 1 0,-2 1-3 15,-1 2 0-15,4-2 6 0,-4 2-7 0,1-2 9 16,-1-1-3-16,0 3-4 0,-3 0-2 0,3 2 7 16,-2-2-1-16,-1-1-3 0,1 1 1 0,-1-1 1 15,-1 2 5-15,1-1 0 0,0-1 7 0,-1 1-1 16,-2 0-6-16,0 0 4 0,2 2-7 0,-2-2 1 16,0 1-3-16,-1-1 1 0,1 0 5 0,-3-1-1 15,2 0-3-15,0 1-4 0,1-1-13 0,-1 2 12 16,-2 0 1-16,2 2 0 0,0-1 0 0,-1 1-3 15,1 2-5-15,0-1-6 0,-2 0-18 0,-1 1-15 16,3 0-13-16,-3 2-16 0,0 0-41 0,-1 0-24 16,-2 3-31-16,1-1-41 0,-1 2-45 0,2 0-62 15,-5 4-306-15,1-2-678 0,-1 0 300 0</inkml:trace>
  <inkml:trace contextRef="#ctx0" brushRef="#br1" timeOffset="-88744.256">5672 2594 28 0,'0'0'157'0,"-6"-3"-2"0,6 3-11 0,-4-3-6 0,4 3-3 16,-4-3-6-16,4 3-10 0,-7-3 2 0,7 3-11 15,-7-4 1-15,7 4-7 0,-7-2-4 0,7 2 0 16,-7-3 3-16,1 3 3 0,6 0-21 16,-9-2 0-16,9 2-6 0,-9-2 0 0,4 2-7 15,5 0-7-15,-9-2-3 0,9 2-3 0,-12 0-5 16,7 2 2-16,5-2-5 0,-10 2-5 0,4-1 1 15,1 0-2-15,-2 0-3 0,1 1-2 0,0 0-3 16,1 0 1-16,-1 0-8 0,-2 1 4 0,0 0-2 16,1 0-2-16,0 0-1 0,0-1 0 0,-1 2-2 15,0 0 2-15,2 0-3 0,-1 0-2 0,0 0 2 16,0 0 1-16,0 0-3 0,1 2 1 0,0-1 1 16,-1 1 1-16,0 0 2 0,2-1 2 0,-1 1 2 15,0 1-4-15,1 0 3 0,0 0-1 0,0 1 0 16,1-1-4-16,1 2 1 0,0-2-2 0,2 3 0 15,-2-2-2-15,0 1-3 0,2 1 0 0,1-2-3 16,0 2 4-16,0-1-3 0,1 0-2 0,3 2 0 16,-2-2-4-16,1 5 2 0,-1-1-1 0,2 3-4 15,-1-5-4-15,2-1 3 0,0-1 1 0,-1-2 2 16,3 2-5-16,-1-1 0 0,0-1 4 0,2 3-7 16,3-3 0-16,-3-1 0 0,1-1 1 0,0 1-3 15,3-2 2-15,0 1-3 0,0-1 2 0,1-1 0 16,0-3-3-16,1 1-1 0,0-2 4 0,0-2-5 15,1 1 8-15,7-4-9 0,-8 1-4 0,0 1-4 16,5-4-1-16,-3 2-4 0,-3 0 5 0,1-1-6 16,3-4 0-16,0 0 3 0,-5 2 5 0,1-1-2 15,-3 0-2-15,5-3 7 0,-6 2 0 0,1 1 9 16,-2-1-12-16,-1-2 4 0,-1 2 6 0,-1-4-7 16,0 3 0-16,-3-1 1 0,0 0-2 0,1-1-4 15,-5-5-3-15,2 5-2 0,-1-4 3 0,-2-1-1 16,-3 1 4-16,2 5-1 0,-2 0 5 0,1 0-2 15,-2 0-3-15,0 1-1 0,-3 3 3 0,3-2-2 16,0 3-3-16,-2 0-12 0,1 0-12 0,-3 1-15 16,1 3-13-16,1 0-28 0,-3 1-36 0,2 1-33 15,-3 2-47-15,-2 2-70 0,-5 1-149 0,6 1-465 16,1-2 206-16</inkml:trace>
  <inkml:trace contextRef="#ctx0" brushRef="#br1" timeOffset="-87512.114">6682 3253 76 0,'0'0'219'0,"0"0"-12"0,0 0-16 16,0 0-12-16,-12-9-12 0,12 9-11 0,0 0-9 16,-4-6-8-16,4 6-6 0,-5-1-22 0,5 1-2 15,-5-3-6-15,5 3-3 0,-7-3-3 0,7 3-7 16,-8-2-6-16,8 2 1 0,-9-1-8 0,9 1-2 16,-8-3-1-16,3 2-2 0,5 1-7 0,-11 0 0 15,3 0-6-15,0 0-5 0,-1 0-7 16,0 1 1-16,0 0-4 0,0 1 2 0,-4-1-7 15,2 1 14-15,2 1 2 0,-3 0-7 0,2 0 2 0,2-1-5 16,-1 2 0-16,0-1-4 0,-3 1-2 0,2 1 2 16,2-3-7-16,-2 3-2 0,0-1-4 0,3-1 0 15,-1 3-3-15,-1-2-3 0,2 2 4 16,-3 2-3-16,-1-1 8 0,1 1-9 0,3-2 3 16,0 1 0-16,-3 2-1 0,3-2 7 0,0 3-8 0,-1 2 4 15,-1-4-6-15,0 4 7 0,0 0-2 0,1-1-7 16,2 1-9-16,0 0 10 0,1 0-3 0,2-4-4 15,-1 5 2-15,2-2-5 0,0 1-1 16,0 0-1-16,1 0 7 0,2-3-7 0,-1 1 1 16,3-1 0-16,0 1-3 0,2 1 4 0,1-1-7 0,2 1 3 15,2-2-4-15,0-2 1 0,1 2 5 0,2 0-3 16,1-2-4-16,-1-1-4 0,2-2 6 0,4 3 2 16,-4-3-1-16,1 0-2 0,-1-2-10 0,6 1 8 15,-5-3-8-15,6 0-1 0,1 4-8 16,-3-4-3-16,1-2 1 0,0-1-1 0,-5 0-2 0,6 0-2 15,-6-1-1-15,-1-1 0 0,6 0 0 0,-6 1 0 16,0-1 1-16,0 1 0 0,-1-3 5 0,-2 1 0 16,0-1 6-16,0 0 2 0,0 0-4 0,-4 0 4 15,1-1 4-15,2-1 0 0,-1 0 3 16,-2 1-3-16,1-2 10 0,-5 2 0 0,0 1 7 16,2-6-2-16,-3 2-4 0,2-2 2 0,-2 0 5 0,-1 0-5 15,-1-2-4-15,-1 1-3 0,-1-1 1 0,-1 1-8 16,-1-6 2-16,-1-1-3 0,0 4-4 0,1 2 1 15,-3-2-4-15,1 3 0 0,0 2-12 16,-2 0-3-16,0 0-17 0,1 5-19 0,-2-4-23 16,0 5-27-16,-3-3-33 0,2 5-54 0,0-1-74 0,-7 0-196 15,1 3-514-15,-6 0 227 0</inkml:trace>
  <inkml:trace contextRef="#ctx0" brushRef="#br1" timeOffset="-83382.526">5041 4953 215 0,'0'0'207'0,"0"0"-13"0,-5-4-12 0,5 4-10 15,-3-3-6-15,3 3-12 0,-6-4-2 0,6 4-7 16,-5-4-6-16,5 4-2 0,-5-3-10 0,5 3 1 16,-6-3-11-16,6 3-2 0,-8-2-3 0,3 0-4 15,5 2-9-15,-10-3-4 0,4 3-4 0,6 0 0 16,-10-1-8-16,4-1-10 0,-3 2 0 0,2 0-1 16,-1 0-8-16,8 0-7 0,-14 0 1 0,6 2-10 15,0-1-2-15,-1 2-2 0,1-1-2 0,-1-1-7 16,1 2-4-16,0 0 3 0,0 0-7 0,-2 0-6 15,-1 2 4-15,0 1-2 0,-1-1 2 0,1 1-3 16,2-2 14-16,-2 3-14 0,3-2 1 0,-1 2 0 16,1-2-6-16,-3 1 5 0,1 3-2 0,2-2 2 15,-1 1-10-15,-1 0 10 0,1 0-5 0,3 0 2 16,0 0-1-16,-2 0 2 0,3 0-1 0,0-1 3 16,-1 2 1-16,2-1-3 0,-1-1 1 0,1 3-4 15,0 0-2-15,1 2 7 0,-1 0-4 0,2 1 4 16,0-5-5-16,0 3 0 0,1 1 5 0,-1 1-8 15,2-1 8-15,-1 0-11 0,-1-4 3 0,1 4 2 16,1-1 1-16,0-3-4 0,1 4 5 0,-1 0-10 16,0-2 5-16,1 3-5 0,0-2 2 0,-1-1-5 15,0 0 15-15,2 1-6 0,0-1-6 0,0 0 10 16,0 2-9-16,-1-3 4 0,1 1-1 0,0-1 2 0,0 0-8 16,0 1-10-16,0-2 21 0,0 0-9 0,0 0 6 15,2-1 8-15,-1 1-1 0,1-1-7 0,-1-1 6 16,1-1-3-16,2 0 0 0,-1 1 0 15,1-2-1-15,0 2 3 0,1-2-3 0,-1-1 0 0,3 2-2 16,-1-2-5-16,0-2 3 0,-1 1-3 0,2 0-1 16,1-1 0-16,1 0 0 0,-1-1 3 0,3-1-5 15,-3 0 7-15,3-1-6 0,1-1 6 16,-1 0-8-16,2-2 0 0,0 1 0 0,-1 0-4 0,0 1 3 16,6-4 0-16,-7 2-2 0,2 0 4 0,0-2 1 15,-1 3-3-15,0-3-7 0,0-1 0 0,0 3-3 16,-1-2 6-16,-1 0-2 0,0-1-11 0,1-1 8 15,-2 1 0-15,-1 0 9 0,1-1-8 0,-1 1 0 16,-1-1 2-16,-1 0 2 0,-1-1-4 0,1 0 6 16,-2-1 0-16,0 0-2 0,-1-1 3 0,-1-3-3 15,-1 4-7-15,-2-3 5 0,2-1 3 0,-2-5 0 16,0 0-10-16,-2 0 4 0,0 1-2 0,0 0-4 16,-3-1 3-16,2 2 0 0,-2 1-4 0,-1-2 9 15,-1 1-15-15,1 5 11 0,0 0-2 0,-1 0-2 16,0 2 8-16,-1 0-3 0,0 1-4 0,-2-1-4 15,0 2-4-15,1 2-8 0,1 1 0 0,-2 0-31 16,-4 0-11-16,-1 1-27 0,2 0-24 0,-2 4-32 16,1-3-40-16,-1 3-39 0,0 0-51 0,-1 2-323 15,1 0-654-15,-1 1 289 0</inkml:trace>
  <inkml:trace contextRef="#ctx0" brushRef="#br1" timeOffset="-73174.535">4505 3894 135 0,'0'0'184'0,"0"0"-10"0,0 0-9 0,0 0-7 16,0 0-6-16,0 0-5 0,0 0-10 0,0 0-6 16,-6-13-2-16,6 13-6 0,0 0-7 0,0 0-5 15,0 0-4-15,-4-2-7 0,4 2-7 0,0 0-9 16,0 0-2-16,-6-4-5 0,6 4 1 15,-4-3-9-15,4 3 1 0,0 0-5 0,-5-4 0 0,5 4-1 16,-5-2-1-16,5 2-5 0,0 0-2 0,-7-4 0 16,7 4-1-16,-6-3-5 0,2 1-4 15,4 2-1-15,-7-2-4 0,7 2 1 0,-7-1-7 16,7 1 4-16,-8-3-3 0,3 1-3 0,5 2 0 0,-7-3-4 16,2 2 4-16,5 1-4 0,-9-2 2 0,4 1-3 15,5 1 3-15,-10-1-11 0,5-2 8 0,5 3-4 16,-10 0 2-16,4-1 1 0,6 1-1 0,-12-2-8 15,8 1 5-15,4 1-4 0,-13 1-4 16,6-1 5-16,2 2 2 0,-1-1-2 0,6-1 0 0,-13 1-4 16,6 1-3-16,0-1 5 0,0 2-2 0,0-1 4 15,0 0-6-15,-1 1 15 0,-1 0-12 0,2-1-1 16,-3 2 2-16,3-1 1 0,0-1 5 0,-1 2-8 16,1 0 6-16,-2-1 4 0,2 1-10 0,0-1 4 15,-1 1 0-15,1 0 0 0,0 0-3 0,-2-1 1 16,2 2-1-16,0 0-7 0,0-1-1 0,0 2-2 15,0-3 8-15,0 3-6 0,1-2 1 0,-1 1 3 16,0-1 2-16,3 1-13 0,-2 1 7 0,2-2 3 16,0 2-1-16,0-2-3 0,-2 1-2 0,3-1 10 15,-1 0-5-15,-3 1-3 0,4 2-4 0,-2-1 6 16,2 1 3-16,-1-1 1 0,-1 0 0 0,1 2-1 16,1-4 1-16,-1 3 0 0,1-3 1 0,0 2 1 15,1-1-12-15,0 0 13 0,-2 2 3 0,1-1-14 16,-1-1 8-16,3 1-3 0,-2-2-7 0,1 3 2 15,-1-2 1-15,2 0 4 0,1 3-7 0,-3-1 17 16,2 0-31-16,-1-2 5 0,2-5 9 0,-1 11 6 16,1-3-3-16,0-3 2 0,0 3-8 0,0-1 9 15,0 0 7-15,0 1-7 0,0-1 2 0,1 0 0 16,-1-2 2-16,2 2-2 0,-2-1-5 0,1-1 5 16,-1 1 7-16,3 0-9 0,-3 0 0 0,1-1-2 15,2 3 6-15,-1-3-5 0,-1 1-1 0,2-1 3 16,-2 0 2-16,2 0-1 0,-3-5-5 0,3 10 3 15,0-6-1-15,-2 0 0 0,2 1-1 0,0 1 4 16,1-2 2-16,-1-1-5 0,0 1 2 0,1 1 1 16,-1-1-2-16,0-1 0 0,-1 1 1 0,3 0-4 15,-1-1 4-15,-1 1-13 0,1 0 15 0,0-1-5 16,0 1-3-16,-1-1 5 0,1 0-3 0,-1 1 0 16,1-1-1-16,-4-3-1 0,7 6 2 0,-4-3 0 15,2 0-3-15,-1 1 3 0,-1-1-1 0,1-1 1 16,-4-2-10-16,7 5 10 0,-4-2 1 0,-1-1-4 15,-2-2 2-15,9 5-1 0,-5-3 4 0,0 1 0 0,-1-1-16 16,3 1 14-16,-6-3-3 0,7 3 2 16,-3 0 1-16,0-1-2 0,-4-2 6 0,7 4-9 15,-1-3 2-15,-6-1 1 0,7 4 5 0,-3-2-6 16,0 0-6-16,-4-2 3 0,9 1 3 0,-5 2 1 0,-4-3-2 16,9 1 4-16,-5 1-3 0,-4-2-4 0,8 1 3 15,-2 0 2-15,-2 0-1 0,-4-1-5 0,11 1 5 16,-5 0-2-16,0-1-1 0,-6 0 1 15,11-1 0-15,-11 1-4 0,11 0 6 0,-7-1 3 0,3 0-18 16,-7 1 14-16,10-1-2 0,-3 0 5 0,0 1-4 16,0-3 2-16,-7 3-3 0,13-3-3 0,-6 2 1 15,0-1 0-15,0 0 2 0,0 0-2 16,-1 1 8-16,0-1-7 0,0 0-3 0,1 0 3 0,-1-1 3 16,1 1-4-16,0 0 0 0,0 0 4 0,-1 0-2 15,0 0 0-15,1-2-3 0,-2 4 4 0,2-3-2 16,-1 0 0-16,-1 1-2 0,2-1 1 0,-2 1 1 15,1-1-3-15,1-1 6 0,-2 2-5 0,1-1 1 16,-1 0-1-16,1 0 5 0,0 0-2 0,-1 0 0 16,0 0 1-16,1 0-3 0,-1 2-9 0,0-2 2 15,-1 1 11-15,-4 2-2 0,10-5 1 0,-4 2 3 16,-2-1-7-16,2 2 3 0,-1-1-2 0,0-1 1 16,0 0-2-16,-2 0 1 0,4 1 5 0,-1-2-3 15,0 2-2-15,-1-2 4 0,0 1 3 0,0 1-10 16,-1 1 2-16,1-4 3 0,-1 4 1 0,0-2-4 15,1 1 7-15,-1-2-8 0,0 1-4 0,0 1 4 16,0-1 4-16,0 0 1 0,0-1-8 0,0 1 10 16,0 1-1-16,-1-3-1 0,0 3 0 0,-1-1-2 15,-2 4 5-15,5-7-1 0,-3 3 4 0,-2 4-7 16,3-9 0-16,-1 4-2 0,-1-1 4 0,-1 6-1 16,3-8 0-16,-1 3 1 0,-2-2-1 0,1-1 5 15,0 2-6-15,-1 0 3 0,0-1-1 0,-1-2 4 16,1 2-2-16,-1-2 2 0,0 1 5 0,0 1-3 15,1 0-9-15,-2-2 5 0,1 2 1 0,-1-2 2 16,1 0 1-16,0 1 0 0,-2 1-3 0,1-3 1 16,0 2 0-16,-1-1 3 0,0 2-1 0,1-1 2 15,-1 0 0-15,-2 1-2 0,1-1-3 0,0 1 0 16,-1-1 0-16,1 1-2 0,-1-1 2 0,0 1-5 16,1-1 2-16,-2 3-4 0,1-2-9 0,-1 2-6 15,0 1-9-15,1-1-11 0,0 1-11 0,-1 1-28 0,1 1-22 16,-3-2-37-16,1 3-34 0,0-2-35 15,-2 3-39-15,1-1-57 0,2 1-66 0,-3 0-299 16,9 0-718-16,-18 1 318 0</inkml:trace>
  <inkml:trace contextRef="#ctx0" brushRef="#br1" timeOffset="-70562.618">5078 5687 183 0,'0'0'188'0,"0"0"-9"15,0 0-9-15,-6-8-10 0,6 8-8 0,0 0-3 16,0 0-4-16,-4-4-4 0,4 4-8 0,0 0-3 16,0 0-8-16,-7-4-9 0,7 4-4 0,-5-2-6 15,5 2-7-15,-7-1-7 0,7 1-2 0,0 0-8 16,-10-1 1-16,10 1-5 0,-6 0-3 0,6 0-6 15,-10-1-2-15,10 1-5 0,-9 1-3 0,9-1 1 16,-9-2-6-16,9 2-3 0,-11 0-2 0,5 0-2 16,6 0-3-16,-12 1-3 0,6 1-2 0,6-2-2 15,-11 1-3-15,3 0 0 0,-1 0 2 0,2 2-4 16,0-1 1-16,-2 1 2 0,2-1-3 0,-1 0-1 0,-1 0 2 16,2 1 3-16,-1-1-5 0,0 0-6 0,0 1-1 15,0-1 1-15,1 3-1 0,-2-2-2 16,2 1-2-16,0-1-2 0,-1 2-1 0,0-1 0 15,0-1-3-15,1 1 1 0,1 1-15 0,-1-1 0 0,0-1-3 16,1 2 13-16,1 1-11 0,-2 0 3 0,1-2-1 16,0 0-1-16,-1 2 3 0,1 0-3 0,0-2-4 15,0 2 8-15,-1 0-2 0,1-3 14 16,1 4-5-16,-1-2 3 0,0 1 4 0,0-1 1 0,1 1 2 16,-1-1 2-16,0 0-7 0,2 2 1 0,-1-3 0 15,0 2-2-15,1-3 5 0,-1 4-6 0,1-1-2 16,-1 0 9-16,2-3-6 0,0 3-6 0,0-1 5 15,0 0 3-15,1 0-3 0,2-5 8 0,-3 8 0 16,1-2-3-16,1 2 4 0,-1-4 0 0,1 3 5 16,0-1-3-16,1 2 1 0,-1-2-2 0,1 2-3 15,0-1 1-15,2 2-6 0,-2-3 8 0,1-1-3 16,3 4 6-16,-3-4-11 0,2 3 0 0,1-1-7 16,-1 0-1-16,0 0 5 0,1-1-1 0,0 1-8 15,0 0 5-15,1 0 14 0,-1-1-19 0,2 0 1 16,-3 3 4-16,4-4-10 0,-3 0 13 0,1 1-1 15,-1-1-3-15,0 0-1 0,1 1-5 0,0-1 9 16,1-1-4-16,0 0-6 0,-2 0 7 0,2-1-10 16,1 1 7-16,-1-1-2 0,1-1 3 0,0 2-1 15,-1-2 0-15,0 0-5 0,1 1 14 0,0 0-10 16,-1-2 4-16,3 1-9 0,-3-1 4 0,2 0-5 16,-3 0 7-16,1-1 0 0,-1 1-2 0,1 0-1 15,-6-1 2-15,10 0-4 0,-2 2 5 0,-8-2-3 16,12-3 1-16,-4 2-2 0,-2 0 3 0,1-1 0 0,3-1 2 15,-2 0-14-15,1 2 11 0,0-3-11 16,-1 2-1-16,1-3 4 0,-2 3 6 0,6-2 1 16,-5 0-4-16,-1 1-3 0,1-1 1 0,1 1 1 0,-2-1-5 15,0 0 4-15,0-1 3 0,-1 1 8 0,1 0-11 16,-2-2 1-16,2 0-3 0,-1 0 7 0,-1 0-1 16,0-1 3-16,-1 1 16 0,1-3-20 0,-1 1 2 15,-1-1 1-15,1-2 6 0,0-1-10 0,0-1 1 16,-2 0 4-16,1 0-5 0,-1 0 7 0,-1 0-4 15,3-1 2-15,-3-2-8 0,1 3 8 0,-2-1-1 16,-1 0 6-16,1 1-3 0,-1 1-1 0,-3-2 0 16,3 3-1-16,-1-1 2 0,-1 0 12 0,-1 1-11 15,-1 0-4-15,1 2 0 0,0 1 1 0,-1 0-3 16,-1 0 3-16,0-2 0 0,0 1-8 0,0 2-5 16,0 1-19-16,-1-1-12 0,0 0-22 0,0 2-16 15,0-1-25-15,0 3-35 0,-1 0-39 0,1-1-54 16,1 2-82-16,-4 0-228 0,1-1-589 0,1 2 260 15</inkml:trace>
  <inkml:trace contextRef="#ctx0" brushRef="#br0" timeOffset="-63636.225">5377 6077 84 0,'0'0'176'0,"0"0"-3"0,0 0-10 0,0 0-18 16,0 0-4-16,0 0-2 0,0 0-9 0,0 0-4 15,0 0-5-15,0 0-5 0,0 0-6 0,0 0-4 16,0-9-5-16,0 9 0 0,0 0-2 0,0 0-5 16,0 0-1-16,0 0 1 0,0 0 2 0,0 0-9 15,0 0-3-15,0 0-1 0,0 0 2 0,0 0 0 16,0 0 1-16,0 0-3 0,0 0-7 0,0 0 0 15,0 0-2-15,0 0-4 0,0 0-4 0,0 0-3 16,0 0-4-16,0 0-9 0,0 0-1 0,0 0-7 16,0 0-5-16,0 0-1 0,0 0 4 0,0 0 7 15,0 0 7-15,15 7-6 0,-12-4 17 0,3 0-17 16,-1 2 6-16,2-1-2 0,1 3 10 0,-1-2-5 16,2-1 4-16,-2 1-11 0,3 2 0 0,-2-3-15 15,0 2 3-15,1-1-4 0,-1 0-2 0,1 0-3 16,-1 0 0-16,-2 0 7 0,1-1-19 0,0-1 1 15,-1 2 6-15,-1-2-14 0,1 0-21 0,-2-1-17 16,0 1-26-16,1-2-31 0,-5-1-17 0,7 4-26 16,-5-2-26-16,-2-2-31 0,3 4-24 0,-3-4-34 15,0 0-48-15,0 0-243 0,0 0-577 0,0 0 255 16</inkml:trace>
  <inkml:trace contextRef="#ctx0" brushRef="#br0" timeOffset="-63370.362">5506 6001 243 0,'0'0'254'0,"0"0"-10"0,0 0-11 16,0 0-21-16,0 0-13 0,0 0-10 0,0 0-12 15,0 0-6-15,0 0-7 0,-10 14-8 0,7-10-1 16,-1 3-10-16,0 1-7 0,-1 4-7 0,-2-1-6 15,2 2-4-15,-2-1-18 0,0 6-10 0,-2-5-7 16,1 3-10-16,-2 1-17 0,1 1-4 0,-1-1-19 16,1-1-22-16,2-2-23 0,-3-1-26 0,4 0-37 15,-2 4-44-15,1-4-50 0,4-5-64 0,-3 2-263 16,2-1-532-16,1-1 236 0</inkml:trace>
  <inkml:trace contextRef="#ctx0" brushRef="#br1" timeOffset="-53880.21">7288 3395 41 0,'0'0'176'0,"0"0"-9"0,0 0 4 15,0 0-10-15,0 0-5 0,0 0-6 0,0 0-6 16,0 0-6-16,0 0-1 0,0 0-10 0,0 0-5 15,0 0-8-15,0 0-2 0,0 0 8 0,0 0-2 16,0 0-6-16,0 0-2 0,0 0-5 0,0 0-4 16,0 0-7-16,0 0-3 0,0 0-5 0,0 0-1 15,0 0-2-15,0 0 1 0,0 0-8 0,0 0-2 16,0 0-3-16,0 0-4 0,0 0 2 0,0 0-11 16,0 0-4-16,0 0 1 0,0 0-7 0,0 0-12 15,0 0-2-15,0 0-3 0,0 0 2 0,0 0-1 0,0 0 0 16,14 3 13-16,-6-3 2 0,0 1-6 15,1-1 6-15,1 0-5 0,1 0 8 0,3 0-9 16,0-2 17-16,1 1-6 0,1 0 3 0,1 1 1 16,3-3-3-16,1 2 3 0,-5-2-10 0,0 3-4 0,6-4-5 15,-5 3 2-15,4 0-6 0,-6 0-3 16,6-1-2-16,0 1-6 0,-6-1-1 0,1 0-3 16,-1 0 2-16,1 1-2 0,-1-1 0 0,1 0-9 15,-2 2-1-15,0-2 2 0,-1 0 0 0,-1 1-2 0,1 1-1 16,-3 0 5-16,0 0-12 0,-3-2 0 0,3 2 7 15,-2 0-8-15,-1-1 4 0,-1 0 3 16,-6 1-4-16,11-1-4 0,-5 1 0 0,-6 0-1 16,8 1 5-16,-8-1 1 0,7 0-20 0,-7 0 11 0,6 1-1 15,-6-1 3-15,0 0 5 0,0 0-12 0,0 0 2 16,0 0 3-16,0 0 3 0,7 0 2 0,-7 0-11 16,0 0-4-16,0 0-3 0,0 0-1 0,0 0-6 15,0 0-4-15,0 0-3 0,0 0-10 0,0 0-5 16,0 0-8-16,0 0-6 0,0 0-4 0,0 0-3 15,0 0-7-15,0 0-6 0,0 0 0 0,0 0-14 16,0 0-11-16,0 0-6 0,0 0-15 0,-20 1-18 16,20-1-29-16,-11 2-36 0,7-2-62 0,-5 0-214 15,1-2-526-15,-1 2 233 0</inkml:trace>
  <inkml:trace contextRef="#ctx0" brushRef="#br1" timeOffset="-53265.922">7327 3412 186 0,'0'0'200'0,"0"0"-9"0,0 0-5 16,0 0-19-16,0 0-11 0,0 0-12 0,0 0-9 16,0 0-9-16,0 0-4 0,0 0-13 0,0 0-6 15,0 0-2-15,0 0-11 0,0 0-2 0,0 0-3 16,0 0-4-16,0 0-3 0,0 0-2 0,0 0 8 16,0 0 5-16,0 0 11 0,0 0-2 0,0 0-5 15,17 8-2-15,-9-6 1 0,0 0 2 0,4-2 1 16,-3 0 4-16,5 0-6 0,3 0 3 0,-1 0-4 15,5 1-7-15,0-2-3 0,2-1 4 0,-2 0-1 16,3 0-3-16,-2-3 1 0,1 3-12 0,1-1 0 16,-3 0-1-16,3 1-6 0,0 3-7 0,-3-4-2 15,1 0-9-15,1 0 0 0,-2 0-4 0,-1 2-8 16,-3-1-21-16,4 0 15 0,-4 0-1 0,-2 1-2 16,5 0-3-16,-3-1-2 0,-3 4-13 0,3-3 2 15,-4-1 9-15,1 1-1 0,0 0-1 0,-2 1-4 16,-2-2 0-16,0 2-4 0,-3 0 2 0,3 0-1 15,-4 0 0-15,-1 0-3 0,2 0 1 0,-7 0-3 16,10 0-1-16,-4-1 8 0,-6 1 1 0,0 0 10 16,10 0-3-16,-10 0 4 0,5-1 5 0,-5 1 0 15,0 0-3-15,6-1-6 0,-6 1 9 0,0 0 2 16,0 0 0-16,8-1 0 0,-8 1 3 0,0 0-9 16,6-1-1-16,-6 1-1 0,0 0-3 0,8 0 2 15,-8 0-4-15,6-2-5 0,-6 2 1 0,0 0-3 16,7 0-7-16,-7 0 7 0,0 0-2 0,0 0 8 15,6-2-11-15,-6 2-3 0,0 0-8 0,0 0-12 16,0 0-7-16,0 0-33 0,0 0-26 0,0 0-36 16,0 0-47-16,0 0-52 0,0 0-100 0,0 0-127 15,0 0-231-15,0 0-734 0,0 0 324 0</inkml:trace>
  <inkml:trace contextRef="#ctx0" brushRef="#br1" timeOffset="-52049.165">5962 5815 56 0,'0'0'189'0,"0"0"-9"15,-8 0-13-15,8 0 5 0,0 0-6 0,0 0-5 16,-9 0-5-16,9 0-9 0,0 0 0 0,0 0-10 15,-7-1-1-15,7 1-7 0,0 0-3 0,0 0-8 16,0 0-5-16,0 0-6 0,0 0-5 0,0 0-11 0,0 0 1 16,-4-4-3-16,4 4-7 0,0 0-6 15,0 0-9-15,0 0-7 0,0 0-1 0,0 0 2 16,0 0 0-16,18-5-1 0,-9 4-2 0,-1 0 0 16,6-2 1-16,0 2 1 0,0-2 3 0,7 1 4 0,2-3-6 15,-1 2-3-15,2 1-1 0,0-2 6 16,2 3-18-16,-1-1-1 0,2-3-11 0,-2 2 3 15,3 1-7-15,-1-1 0 0,1 0 0 0,-2-1-10 0,0 0-2 16,3 2 8-16,-3-4 0 0,-2 2-6 0,3 2-10 16,-3-3 2-16,1 2-1 0,-2-1-2 0,-1 3 1 15,-6-1-3-15,-1-3 9 0,-1 5-8 16,1-3-2-16,-3 1-2 0,-3 2 7 0,1-1-17 0,-4 1-5 16,0-1-4-16,0 2-12 0,-6-1-9 0,9 0-14 15,-9 0-10-15,0 0-5 0,6 1-13 0,-6-1 3 16,0 0-19-16,0 0-19 0,0 0-34 0,-1 7-46 15,1-7-47-15,-10 5-281 0,2-1-565 0,-2-1 251 16</inkml:trace>
  <inkml:trace contextRef="#ctx0" brushRef="#br1" timeOffset="-51554.025">5955 5852 16 0,'0'0'187'0,"0"0"-12"16,0 0-5-16,0 0-13 0,0 0-7 0,0 0-9 15,0 0 4-15,0 0-7 0,0 0-4 0,0 0-10 0,0 0-8 16,18-6-1-16,-12 6-3 0,2-1-5 0,2-2-4 16,0-1 0-16,1 3-1 0,2-1-1 0,2 0-3 15,5-1 3-15,-3 1-3 0,4 0-4 16,2-2-2-16,1 0-6 0,1 1-2 0,0-1 9 0,4-1-11 16,-1 2-9-16,1-1-3 0,11-1 4 0,-12 2-3 15,-1-1-2-15,1 0 11 0,1 2-21 0,0-1-1 16,-1-1-8-16,0 1-3 0,-2-1-2 0,-1 1-9 15,0 0-6-15,-2-1 1 0,0 0 11 0,-3 0-13 16,0 0-7-16,-5 4 0 0,-2-2-4 0,0 2 9 16,0 0-2-16,-4-2 2 0,1 1 2 15,-1 1 0-15,0 0-4 0,-2-1 3 0,-1-1-2 0,0 4 2 16,-6-2 2-16,9-2-1 0,-9 2-5 0,6-1 1 16,-6 1-2-16,0 0-8 0,0 0 3 0,9-1 6 15,-9 1-12-15,0 0-2 0,0 0-9 0,4-3-8 16,-4 3-36-16,0 0-21 0,0 0-34 0,0 0-38 15,0 0-70-15,0 0-90 0,0 0-331 0,0 0-677 16,0 0 300-16</inkml:trace>
  <inkml:trace contextRef="#ctx0" brushRef="#br1" timeOffset="-43057.198">1197 6706 30 0,'0'0'180'15,"-3"-5"-6"-15,3 5-1 0,0 0-14 0,0 0-4 16,0 0-7-16,0 0-7 0,0 0-4 0,-2-5-5 15,2 5-2-15,0 0-4 0,0 0-8 0,0 0-1 16,0 0-8-16,0 0-5 0,0 0-7 0,0 0-3 16,0 0-8-16,-3-4-5 0,3 4-7 0,0 0-10 0,0 0-6 15,0 0-8-15,0 0-1 0,0 0-4 16,0 0-2-16,-7 12 5 0,5-8-8 0,1 2-3 16,1-6-3-16,-2 10-3 0,0-4 0 0,-1-1-1 15,1 2-5-15,2-1 0 0,0 2-7 0,0-8 2 0,0 12-7 16,0-4 6-16,0-3-7 0,0 2 2 15,0-2-4-15,0-5 0 0,3 10-4 0,-1-7 3 16,1 1-4-16,-1-2-1 0,-2-2-3 0,7 5 2 16,-2-3 1-16,-5-2-5 0,10 1 5 0,-4-1-3 0,-6 0-9 15,11-5-3-15,-3 3-2 0,0-1-5 16,0-2 1-16,-2 1 0 0,2-1-2 0,-1-1 2 16,0 0 2-16,0-1-5 0,0 0 0 0,-1 2 3 15,0-4 0-15,0-1 1 0,-2 1-5 0,-1 0 4 16,2 1 0-16,-2-1 2 0,1-3 1 0,0 4 3 0,-1 0-2 15,-2 1 3-15,1-1 2 0,0 3 5 0,-1 1 3 16,-1 4 6-16,2-7 7 0,-2 7 2 16,2-6 1-16,-2 6 0 0,0 0 0 0,0-6 0 15,0 6-8-15,0 0 0 0,0 0 4 0,0 0 3 16,0 0 4-16,0 0 1 0,-6 16 3 0,5-9 1 0,-2 6-2 16,1-2 1-16,0 7 1 0,-1 1 4 0,-2 0-2 15,3 3 2-15,-2-1-1 0,1 3-4 16,-1 3 2-16,-2 7 1 0,3-10-5 0,0 3 0 15,-1-1-1-15,4-3 2 0,-2 1-2 0,0-2-1 0,0 0-5 16,0 0-2-16,0-1 0 0,2-3-2 0,0-4 1 16,0-1 2-16,2 0-6 0,-1-4 5 0,-1 0-2 15,1 0 0-15,1-2-6 0,-1 1 4 16,1-3-7-16,1-1-1 0,-1 0 3 0,-2-4-4 16,4 5 4-16,-2-3-2 0,-2-2 1 0,8 1-1 0,-8-1-2 15,9-3 4-15,-4 1-4 0,2-1 5 0,0-3 6 16,-1 0-3-16,0 1-5 0,1-2 3 0,0 0-3 15,-2 0-3-15,0-2 1 0,-1 1 1 16,-1-1 6-16,1 0-2 0,-3 0-6 0,1 0 0 16,-1 0-1-16,0 0-1 0,-3-1 3 0,2 1-1 0,-3-3-3 15,-1 2-2-15,1 1 1 0,-1 1 1 0,0-3-3 16,-2 1 4-16,0 3-2 0,1-3 2 0,-1 1-1 16,2 2 1-16,-2 1-2 0,2-1 5 15,-2-1 0-15,1 3 8 0,2-2-6 0,-2 2 3 16,3 1 2-16,0-4-1 0,0 3 0 0,0-3-3 0,1 1 1 15,1 0-2-15,1-1 1 0,-1 2 1 0,3-2-4 16,0 2 7-16,2 1-6 0,0-2 4 0,2 2 2 16,-2-1 0-16,2-1 1 0,2 2-7 0,-2 0 4 15,3-1-5-15,-2 0-3 0,1 1 3 16,-1 0-1-16,2 1-2 0,0 0 1 0,-2 0-1 0,1 0 0 16,-2 1 4-16,-2 1 2 0,1-1-5 0,-2 2 3 15,0-2-3-15,-4 3-13 0,6-2-15 0,-6 2-22 16,6-1-19-16,-6 1-30 0,0 0-45 0,0 0-62 15,0-6-74-15,0 6-196 0,0 0-517 0,-8-8 228 16</inkml:trace>
  <inkml:trace contextRef="#ctx0" brushRef="#br1" timeOffset="-42820.809">1189 6570 165 0,'0'0'317'0,"-3"-4"-19"0,3 4-23 0,0 0-23 15,0 0-26-15,0 0-19 0,0 0-25 0,-1-8-24 16,1 8-33-16,0 0-44 0,0 0-48 0,0 0-37 16,0 0-45-16,0 0-58 0,0 0-100 0,0 0-119 15,16 5-352-15,-16-5 156 0</inkml:trace>
  <inkml:trace contextRef="#ctx0" brushRef="#br1" timeOffset="-36761.637">1920 6752 88 0,'0'0'185'0,"0"0"-16"0,0 0-10 16,0 0-3-16,-4-6-4 0,4 6-10 15,0 0-2-15,0 0-8 0,-3-4-5 0,3 4-6 16,0 0-7-16,-5-5-4 0,5 5-8 0,0 0-1 0,-2-5-4 16,2 5-7-16,0 0-1 0,-3-5-5 0,3 5-7 15,0 0-6-15,0 0 1 0,-1-6-12 0,1 6-9 16,0 0-3-16,0 0-7 0,0 0-5 15,4-6 1-15,-4 6-4 0,4-3-5 0,-4 3-1 16,6-2-5-16,-6 2-1 0,7-3-6 0,-7 3 17 0,7-2-3 16,-7 2-3-16,7 1-6 0,-7-1-1 0,7 2-2 15,-7-2-4-15,7 3-4 0,-4 0 3 0,0 0-7 16,0 1-1-16,-2 1 1 0,-1-5-3 16,2 9 1-16,-4-3-2 0,2 2-2 0,-1-1-7 0,-2 1 2 15,0 0-1-15,0-1-2 0,-4 1-6 0,3-1-4 16,-3 0 1-16,1-1 1 0,2 0 3 0,0 1-2 15,1-4 2-15,-1 1 1 0,1 1 2 0,0-2-3 16,-1 1 2-16,4-4 2 0,-7 5 1 0,6-3-2 16,1-2 1-16,-5 4 3 0,5-4 2 0,0 0 1 15,0 0 3-15,0 0-3 0,0 0 2 0,0 0 3 16,0 0-1-16,0 0 1 0,0 0-1 0,0 0 1 16,0 0 1-16,0 0 3 0,0 0-2 0,17-2 3 15,-17 2 3-15,9-2 1 0,-9 2 3 0,8 0 8 16,-8 0-6-16,10 3 1 0,-4-1 1 0,1 0-1 15,0 0 4-15,-3 2-1 0,2-1 2 0,-1 0-1 16,-1 3 0-16,-1-2 5 0,0 2-2 0,0-1-2 16,-2 0 3-16,1-1-1 0,-2 4-1 0,0-8-1 15,-2 12 4-15,-2-6-2 0,3-1-6 0,-5 2-1 16,2-1-1-16,0 1 0 0,-2-1 3 0,0-1-7 16,1-1 0-16,-1 0-2 0,0 1-2 0,1-2 0 15,-1 1 1-15,2-3 0 0,-2 0 1 0,6-1-4 16,-8-1-4-16,8 1-4 0,-10-1 0 0,10 1-1 15,-7-3-16-15,4 0-4 0,3 3-8 0,-7-6-10 16,4 3-13-16,0-2-10 0,3 5-15 0,-2-9-13 16,0 6-25-16,2 3-23 0,0-9-33 0,0 9-32 15,2-10-208-15,-2 10-447 0,0 0 199 0</inkml:trace>
  <inkml:trace contextRef="#ctx0" brushRef="#br1" timeOffset="-36211.19">2257 6807 147 0,'0'0'250'0,"4"-3"-6"0,-4 3-10 16,0 0-10-16,0 0-9 0,6-2-14 0,-6 2-3 0,0 0-11 16,0 0-8-16,0 0-10 0,0 0 7 0,1-6-24 15,-1 6-9-15,0 0-4 0,0 0-11 0,0 0-6 16,0 0-12-16,0 0-19 0,0 0 2 16,0 0-21-16,0 0-7 0,0 0-6 0,-19 7-5 15,13-2 7-15,-3 1-23 0,2 0-11 0,0 1 0 0,0-2-9 16,-3 2-13-16,-1 2-1 0,3-2-4 0,-2 2-2 15,3-4 4-15,-2 0-9 0,2 1 1 16,3 0-4-16,-2-1-2 0,1-1-1 0,-1-2 3 16,3 3 0-16,-1-3-1 0,4-2 2 0,-5 6-2 0,5-6 3 15,-5 3-3-15,5-3 2 0,-3 3-4 0,3-3 5 16,0 0 0-16,0 0-1 0,0 0 0 0,0 0-3 16,0 0 2-16,0 0 6 0,0 0-6 15,0 0 1-15,0 0 4 0,10 8-2 0,-5-8 5 0,0 4-1 16,2-2 2-16,-3 1-2 0,2 0 6 0,3 0 6 15,-1 2-1-15,-1-1 2 0,1-3 0 16,1 3 1-16,-1 1 3 0,-1-1-2 0,2-1 3 0,-1 2-6 16,-1-2-3-16,2-1 5 0,-2 1-5 15,0-1 2-15,-2 2-3 0,-2-2-3 0,3-1 2 0,-2 1-6 16,-4-2-15-16,7 2-18 0,-4 1-15 0,-3-3-26 16,4 4-26-16,-4-4-23 0,6 3-30 0,-6-3-39 15,0 0-28-15,4 1-238 0,-4-1-498 16,0 0 220-16</inkml:trace>
  <inkml:trace contextRef="#ctx0" brushRef="#br1" timeOffset="-35741.185">2393 6801 76 0,'0'0'306'0,"0"0"-7"15,0 0-6-15,0 0-19 0,0 0-13 0,0 0-19 16,0 0-12-16,5-3-4 0,-5 3-29 0,0 0-5 16,0 0-12-16,0 0-25 0,0 0-13 0,0 0-14 15,0 0-7-15,7-1-21 0,-7 1-8 0,0 0-11 16,9-3-5-16,-5 2-10 0,-4 1-7 0,13-1-8 16,-6-1-2-16,2 1-9 0,0-1-1 0,-1 0-6 15,0 1 2-15,2 0-7 0,-2 0-6 0,1 1 3 16,0-1 1-16,0 1-6 0,-1 0-2 0,0 0-5 15,-2 1-3-15,0 0 2 0,-1 0 2 0,-5-1-9 16,9 3 9-16,-5-2-4 0,-4-1 0 0,6 4-8 16,-6-4 3-16,3 2 8 0,-3-2 5 0,4 5-2 15,-4-5 1-15,2 7 3 0,-2-7 2 0,1 8 1 16,-1-2 4-16,0-6 2 0,-2 14-4 0,1-4 1 16,-1-1 1-16,-1 2-6 0,1 2-1 0,-1 0 1 15,-1 0-5-15,0 1 16 0,0 1-30 0,0-2 7 16,0-1 4-16,1 1 1 0,-1-4 1 0,1 3-8 15,0-2-1-15,1-1 5 0,-1-2-4 0,0 1-5 16,2-2 3-16,0-1 2 0,1-5-3 0,-2 9 6 16,1-5-11-16,1-4-2 0,-2 6-21 0,2-6-19 15,0 0-31-15,0 0-28 0,-1 7-33 0,1-7-40 16,0 0-47-16,0 0-70 0,0 0-324 0,0 0-666 16,0 0 295-16</inkml:trace>
  <inkml:trace contextRef="#ctx0" brushRef="#br1" timeOffset="-33291.18">2901 6855 90 0,'0'0'149'0,"0"0"-8"0,0 0-12 0,0 0-5 16,0 0-7-16,0 0 5 0,0 0-11 0,0 0 4 16,0 0-5-16,0 0 0 0,0 0-4 0,0 0 3 15,0 0-3-15,0 0-2 0,0 0 1 0,0 0 2 16,0 0-3-16,0 0 2 0,0 0-10 0,0 0 5 16,0 0-5-16,0 0-5 0,0 0 0 0,0 0-5 15,0 0-5-15,0 0-11 0,0 0-8 0,0 0-4 16,2 11 1-16,-2-11-3 0,2 5 2 0,-2-5-4 15,0 7-1-15,1-1 1 0,0 0-9 0,0-1 1 16,0 0-5-16,0 0-6 0,1 3-3 0,0 0 3 16,-1 0-3-16,1-1-6 0,0 0 3 0,-1-1-5 15,1 0 4-15,0 0-12 0,0-1 0 0,1-1 4 16,-2 0-5-16,2 1-2 0,0-1 1 0,-3-4-6 16,5 6 6-16,-1-4 12 0,1 0-13 0,1-2-2 0,-6 0-1 15,16-3 1-15,-7 2-2 0,3-4 12 16,0 0-15-16,0-3 6 0,7-1-9 0,-4 4 4 15,3-7-3-15,1 0-1 0,-1 0-6 0,-1 1 4 16,1 0 3-16,0 0 2 0,-2-2-1 0,0 2-4 0,-4 2 5 16,0-1-4-16,-1 2-1 0,1 0 9 0,-2 0 7 15,-1 3 3-15,-1 0 1 0,-1 1-1 16,-1 0 7-16,-1 0 2 0,-2 2 6 0,-3 2-6 0,6-4 9 16,-6 4 0-16,3-2 4 0,-3 2-11 0,0 0-1 15,4-3-3-15,-4 3-3 0,0 0-12 0,0 0-18 16,0 0-12-16,0 0-18 0,0 0-23 0,0 0-23 15,0 0-31-15,0 0-34 0,0 0-41 0,0 0-59 16,0 0-81-16,-9 15-207 0,7-12-578 0,2-3 256 16</inkml:trace>
  <inkml:trace contextRef="#ctx0" brushRef="#br1" timeOffset="-29868.553">3537 6984 7 0,'0'0'191'0,"0"0"-1"0,3-5-7 0,-3 5-7 15,3-5-6-15,-3 5-9 0,0 0-12 0,4-6-5 16,-4 6-4-16,0-4-3 0,0 4-6 0,3-7-3 15,-3 7-11-15,0 0-2 0,0-8-6 0,0 8-6 16,0 0-10-16,0-5-6 0,0 5-4 0,0 0-8 16,-6-5-11-16,6 5-5 0,-6-6-6 0,6 6-8 15,-8-1-5-15,8 1-3 0,-9 0-9 16,9 0-3-16,-9 0-10 0,9 0-1 0,-10 1-6 0,5 1 0 16,0-1-6-16,1 2 2 0,-1 0-4 0,5-3-2 15,-7 4 1-15,3-1 4 0,1 1-7 0,3-4-2 16,-4 7 2-16,4-7-1 0,-3 7-2 0,3-7 5 15,0 10-1-15,0-7-2 0,0-3 2 0,3 10 1 16,0-3 1-16,0-2 4 0,0-1-5 0,1 3-2 0,-1-3 2 16,1 3 3-16,1-2 0 0,0 1-1 15,-1 1 0-15,0-1 1 0,2-2 0 0,-3 2 0 16,-1-2 3-16,3 3 0 0,-5-2-1 0,4 0 1 16,-3-1 1-16,1 2 3 0,-2-6 1 0,1 7 2 15,-1-1-3-15,0-6 1 0,-3 10-1 0,2-6 1 16,-3 0-1-16,1 2-1 0,-1-3 1 0,1 1-6 15,-3-1 3-15,1 1 0 0,0-2-2 0,5-2 5 0,-10 2-7 16,5-2-2-16,5 0-10 0,-7 0-8 0,7 0-12 16,-9-3-10-16,9 3-22 0,-5-6-17 0,2 2-34 15,1-1-22-15,4-3-32 0,-1 1-48 16,1-2-167-16,-2 0-416 0,2-1 185 0</inkml:trace>
  <inkml:trace contextRef="#ctx0" brushRef="#br1" timeOffset="-29365.026">3623 6953 75 0,'0'0'203'0,"5"0"-4"0,-5 0-3 15,0 0-1-15,0 0-5 0,2 7-5 0,-2-7-9 16,0 6-10-16,0-6-11 0,-2 8-11 0,2-8-12 16,-4 10-11-16,3-4-13 0,-1-1-9 0,0 3-11 15,2-1-9-15,-2 0-8 0,-1 1-4 0,2 0-9 16,1-2-5-16,-1 1-6 0,-1-2-6 0,2-5-4 15,0 10-6-15,0-10-9 0,0 8-3 0,2-4-11 16,-2-4 0-16,1 6-8 0,-1-6-5 0,3 4 1 16,-3-4-4-16,5 3-4 0,-5-3-4 0,7 0-4 15,-7 0 2-15,9-4-1 0,-3 2 3 0,-2 0 1 16,0-1-1-16,3-1-1 0,-3 1 6 0,0-1 1 0,2-1 1 16,0 1-6-16,-2-2 6 0,0 5 6 15,0-3 6-15,1 2 5 0,-5 2 3 0,4-6-2 16,-4 6 1-16,4-1-1 0,-4 1 4 0,0 0 1 15,0 0 8-15,0 0-3 0,10 6 4 0,-7-2-3 16,-3-4 3-16,4 9-7 0,-3-5 1 0,1 2-5 16,1 0 2-16,-2-1-3 0,2 0 1 0,0 1-4 15,1-2 3-15,-3 1-5 0,1-1-1 0,2-1 0 16,0-1 8-16,-4-2-2 0,6 7 0 0,-2-6 0 16,-4-1 4-16,7 1-7 0,-7-1 3 0,7-1 2 0,-7 1-4 15,9-4 0-15,-5 2 2 0,1-1 0 16,-2-1-1-16,0 0 2 0,1-1 3 0,-1 1-2 15,0-3 1-15,0-1-2 0,0 1-1 0,-2 0-4 16,0-2 2-16,1 1-5 0,-1 0-10 0,-1-1-3 0,2 2-9 16,-4-1-5-16,1 2-14 0,1 6-14 0,0-11-16 15,0 11-19-15,-3-7-24 0,3 7-26 16,0 0-19-16,-1-4-20 0,1 4-28 0,0 0-167 16,0 0-399-16,0 0 177 0</inkml:trace>
  <inkml:trace contextRef="#ctx0" brushRef="#br1" timeOffset="-28628.413">4013 7020 33 0,'3'-7'229'0,"-2"4"-14"0,-1 3-8 15,-1-8-16-15,1 8-13 0,-3-9-7 0,3 9-7 16,-3-7-12-16,-1 1-8 0,1 3-13 0,3 3-11 15,-7-6-8-15,3 5-8 0,4 1-14 0,-10-3-4 16,4 3-12-16,6 0-1 0,-11 3 0 0,4 0-7 16,0 1-6-16,0 2-2 0,0-1-10 0,1 2 1 15,1 0-5-15,-1 1-4 0,2 0-3 0,0 2-3 16,1-3-1-16,0 2-3 0,2-1-8 0,-1 0 8 16,1 0-13-16,2-1-4 0,-1 0-2 0,0-2-8 0,3 1-1 15,-2-1-6-15,4-1-8 0,-3-2 5 16,-2-2-6-16,10 3-4 0,-7-1 1 0,4 0 1 15,-1-2-8-15,-6 0 1 0,11-5-2 0,-4 2 0 16,-1-1 2-16,1 1 4 0,-2 0-2 0,2-3 4 16,-1 1-2-16,-2-1 1 0,0 0 4 0,2 0 3 15,-4 1 1-15,2 0 3 0,-1-1 5 0,-2 3 9 16,-1 3 3-16,4-9 10 0,-1 6 3 0,-3 3 0 16,3-5 0-16,-3 5 0 0,0 0-6 0,0 0 2 15,0 0-6-15,0 0 2 0,0 0 1 0,0 0 0 16,0 0 3-16,0 0 2 0,0 0-4 0,1 14-2 15,-1-8-2-15,0-6-1 0,0 9-4 0,3-5 3 16,-3 0-4-16,3 1 0 0,-3-5-2 0,4 7 2 0,-1-4-4 16,0 1-1-16,-3-4-1 0,8 5-3 0,-5-4-5 15,3 2-4-15,-6-3-7 0,11 0-8 16,-5 0-8-16,2 0-7 0,-1-4-8 0,0 2 5 16,0-1-3-16,2 1 1 0,-2-2 1 0,0-1 5 0,1 1-3 15,-1-3-1-15,0 2 10 0,0-1 3 0,0-1 2 16,-2-1 3-16,-1 2 0 0,1-3 9 0,-3 2 7 15,1 0 13-15,-1 0 14 0,1 1 12 0,-3 0 20 16,0 2 7-16,0 4 10 0,3-7 15 0,-3 7-3 16,0 0 5-16,0-7-1 0,0 7-6 0,0 0-9 15,0 0-6-15,0 0 8 0,0 0-12 0,0 0 5 16,-11 14 2-16,8-7 0 0,-1 3-4 0,1 0 6 16,-1 3-12-16,1 0 8 0,-1 5-7 0,-1-3 2 15,1 4-7-15,1 3-9 0,-2-3 3 0,2 0-14 16,0 2 5-16,-1-4 4 0,0 4-13 0,1-7-4 15,0 0 2-15,2 0 0 0,-2-2-4 0,1 2-13 16,0-3-23-16,0 0-15 0,1-2-13 0,1-2-18 16,-2 2-32-16,1-3-25 0,-2 2-23 0,2-1-34 15,-1-2-37-15,2-5-20 0,-2 6-50 0,2-6-216 16,0 0-539-16,-6 1 239 0</inkml:trace>
  <inkml:trace contextRef="#ctx0" brushRef="#br1" timeOffset="-28350.645">4126 7012 117 0,'4'-5'249'16,"2"0"-10"-16,-2 1-9 0,1-1-12 0,2 1-8 16,-1 1-10-16,-2 0-16 0,2 0-7 0,0 3-11 15,-6 0-3-15,14-1-8 0,-9 2-11 0,2 0-7 0,-1 4-6 16,2-2-13-16,-3 1-9 0,2 2-7 0,1-1-4 15,-4 2-6-15,1 0-5 0,-1 1-1 0,-1-1-16 16,-1 0-6-16,-2 1-6 0,0-1-6 16,0 2-1-16,-1-2-14 0,-2 0 6 0,-2 1-12 0,0-1-17 15,1-1-17-15,-2 1-8 0,-1-1-17 0,2 0-15 16,-1-1-22-16,-2 1-24 0,1-2-29 0,2 1-28 16,-3-2-35-16,4-2-48 0,-2 1-258 0,6-2-527 15,-8 0 233-15</inkml:trace>
  <inkml:trace contextRef="#ctx0" brushRef="#br1" timeOffset="-28038.24">4478 6810 207 0,'0'0'297'0,"3"-5"-16"0,-3 5-20 0,0 0-26 15,0 0-19-15,0 0-19 0,0 0-11 0,-14-2-11 16,14 2-14-16,-11 7-9 0,4 0-11 0,-1 0-11 16,1 4-5-16,-6 3-5 0,4 5 1 0,1 0-2 15,-1 1-7-15,0 2-12 0,2-2-10 0,0 4-1 16,1-2-11-16,-1 1 3 0,3 1-12 0,3-1 2 16,-1 1 0-16,2-4-8 0,0 0-9 0,2 0-11 15,1-2 4-15,-1-5-9 0,1-2-9 0,1 2 7 16,3-2 3-16,-1 1-16 0,2-3-12 0,1-2-12 15,1 1-46-15,1 1-41 0,-2-5-53 0,1-1-75 16,4 1-106-16,-5-1-254 0,1-3-623 0,1 0 275 16</inkml:trace>
  <inkml:trace contextRef="#ctx0" brushRef="#br1" timeOffset="-24309.213">4726 6986 33 0,'6'1'179'0,"-6"-1"-11"0,0 0-8 0,0 0-7 16,0 0-10-16,0 0-7 0,8-3-6 0,-8 3-2 15,0 0-2-15,0 0-4 0,5-3-5 0,-5 3-5 16,0 0-3-16,0 0-3 0,3-4-4 0,-3 4-2 0,0 0-3 16,3-4-1-16,-3 4-6 0,2-5 4 0,-2 5-9 15,2-6-7-15,-2 6-6 0,2-5-4 16,-2 5-5-16,0-6 0 0,0 6-6 0,0-6-4 16,0 6-2-16,1-9 0 0,-1 9-3 0,0 0-10 0,-3-7-2 15,3 7-2-15,0-7-5 0,0 7-2 0,0 0-5 16,-4-5-5-16,4 5-1 0,-4-2-2 0,4 2 1 15,-7-1-5-15,7 1 2 0,-8 5-6 0,8-5 3 16,-9 3-1-16,4-1-3 0,-1 2-2 0,0 0 2 16,0 0 0-16,0 2-2 0,1 0 4 15,0 1-4-15,-1 0 3 0,0 1-1 0,1-1-14 0,2 0 2 16,-1 0 0-16,-1 2 2 0,2-1-3 0,0 1 5 16,1-3-1-16,1 1 1 0,0 0-1 0,1 1 0 15,0-2-3-15,0-6 4 0,1 10 3 0,0-7-5 16,1 1-1-16,-2-4-1 0,3 6 5 0,0-2 1 15,1-2-1-15,-4-2-1 0,6 2 0 0,-1-1 4 16,-5-1-5-16,8-1 2 0,-8 1-2 0,10-2 2 16,-5 1 2-16,0-2-3 0,2 0 4 0,-1-2-4 15,1 1 3-15,-1-2-3 0,-1 0 3 0,0 2-4 16,1-3 0-16,-1 1 2 0,-1-3 0 0,1 2-4 16,-1 1 2-16,1 0 3 0,-1 0-4 0,-1-1 1 15,0 3 3-15,-1 1 0 0,-2 3 0 0,5-7-1 16,-5 7 3-16,3-3 1 0,-3 3-2 0,0 0 2 15,1-6-5-15,-1 6 2 0,0 0 2 0,0 0-3 16,0 0 2-16,0 0 5 0,0 0 3 0,0 0 1 16,1 15 1-16,-1-15 0 0,-1 9 0 0,2-4-3 15,-1-5-2-15,1 12 3 0,-1-5-4 0,2 0 2 16,-1-2 0-16,2 1-4 0,-1-1 12 0,0-1-11 16,1 1-1-16,1-1-2 0,0 0-10 0,1 1-9 15,0-1-16-15,1-1-16 0,-1 0-26 0,2 0-27 0,0-1-36 16,0-1-33-16,2-1-45 0,-3 0-225 0,-6 0-481 15,12-3 213-15</inkml:trace>
  <inkml:trace contextRef="#ctx0" brushRef="#br1" timeOffset="-23977.166">5008 6811 230 0,'0'0'246'0,"0"0"-17"16,0 0-22-16,-2-7-7 0,2 7-21 0,0 0-15 15,0 0-16-15,-5-5-12 0,5 5-14 0,0 0-4 16,0 0-7-16,-13 7-7 0,7-3-1 0,1 2-8 16,0 1-2-16,-1 0 1 0,0 2-10 0,-1 3-3 15,0 1-1-15,0 0-9 0,-1 5-2 0,0 0-9 16,3 1-1-16,-1 1 3 0,0 1-9 0,2-1 0 15,1-1 7-15,1 0-19 0,0-1-3 0,2 3-4 16,1-7-1-16,1 1-7 0,0-1 3 0,2 0-6 16,1 0-4-16,2-1-1 0,4-3-9 0,-1 0-18 15,1 1-17-15,2-1-18 0,2-5-24 0,-1 1-31 16,2 0-28-16,-2-2-24 0,7 0-63 0,-6-1-261 16,0-1-512-16,-1-1 227 0</inkml:trace>
  <inkml:trace contextRef="#ctx0" brushRef="#br1" timeOffset="-18449.16">5136 6966 37 0,'0'0'87'0,"0"0"2"0,0 0-15 0,0 0 3 15,0 0-6-15,0 0 0 0,0 0-3 0,0 0 2 16,0 0 2-16,0 0-7 0,0 0-6 0,0 0 2 15,0 0 0-15,0 0 3 0,0 0-1 0,0 0 0 16,0 0-2-16,0 0-1 0,0 0 2 0,0 0 5 16,0 0 1-16,0 0 4 0,0 0-4 0,0 0-1 15,0 0-2-15,0 0-2 0,0 0-5 0,0 0 1 16,0 0-4-16,1-6-4 0,-1 6 0 0,0 0-2 16,0 0-4-16,0 0-8 0,4-3 2 0,-4 3-8 15,0 0-1-15,3-4-2 0,-3 4-4 0,3-4-2 16,-3 4-3-16,0 0-1 0,7-1-1 0,-7 1 2 15,5-4-4-15,-5 4 1 0,5-1-4 0,-5 1 2 16,0 0 8-16,8 1-2 0,-8-1 5 0,6 2-3 16,-6-2-1-16,5 3 1 0,-2 0-4 0,-3-3 2 15,6 7 1-15,-5-4-1 0,-1-3-2 0,2 8 1 16,-2-8 0-16,0 8-4 0,0-3 1 0,0-5 1 0,-3 10-2 16,1-6-4-16,2-4 0 0,-5 7-1 0,1-1 0 15,2-3-3-15,-2 1 0 0,1 0-2 16,-2 0-3-16,2-1-1 0,3-3-1 0,-8 5 1 0,8-5-3 15,-5 3 3-15,2-1-2 0,3-2 3 0,-4 3-2 16,4-3 2-16,0 0 0 0,0 0-5 0,0 0 1 16,0 0-1-16,-4 3-3 0,4-3 1 0,0 0-1 15,0 0-2-15,0 0 0 0,0 0 1 0,0 0-1 16,0 0 1-16,0 0 3 0,0 0 1 0,0 0-1 16,0 0 3-16,16-8 1 0,-16 8 8 0,0 0 1 15,9 4 3-15,-9-4-5 0,8 2 0 0,-4 2 1 16,-1-1 3-16,1 0 0 0,0 0 1 0,0 2-1 15,-2-1 3-15,1-1-1 0,0 1 3 0,-1 1 3 16,-2-5 0-16,2 10 5 0,-2-6 0 0,0-4-5 16,-3 10-1-16,1-6-3 0,-2 1 1 0,1 0 1 15,-1-1-6-15,0 0 1 0,-1 1 7 0,0-1-5 16,0-2-19-16,1 2-9 0,0-1-9 0,-1-1-8 16,0 0-14-16,5-2-23 0,-7 3-25 0,7-3-36 0,0 0-35 15,-9-3-33-15,9 3-210 0,-5-7-438 16,4 3 193-16</inkml:trace>
  <inkml:trace contextRef="#ctx0" brushRef="#br1" timeOffset="-18115.215">5324 6823 193 0,'0'0'212'0,"0"0"-14"16,6-3-12-16,-6 3-2 0,0 0-1 0,0 0-8 15,8 4-2-15,-4-1-10 0,0 0 3 0,1 2-4 16,1 0-9-16,0 4-4 0,1 1 2 0,1 1-7 16,-1 1-13-16,3 5-8 0,-3-3-8 0,0 2-8 15,-1 1-7-15,0-2 2 0,-2-1-19 0,-1 1-10 16,0-1-8-16,-2 1-7 0,0-1-6 0,-2 1-1 15,0-2-4-15,-2 0-7 0,0-1-6 0,-2 1-5 16,0-1-10-16,-1 1-15 0,-1-2-20 0,0 0-21 16,-2-2-19-16,1 0-20 0,-1 0-26 0,1-2-25 15,1-1-34-15,-1-1-40 0,1 0-50 0,0-2-216 16,-1 0-505-16,3-3 223 0</inkml:trace>
  <inkml:trace contextRef="#ctx0" brushRef="#br1" timeOffset="-17833.566">5534 7157 5 0,'0'0'234'0,"0"0"2"0,0 0-2 0,3 4-4 16,-3-4-1-16,4 4-6 0,-4-4-7 0,3 8-8 0,-2-5-17 15,1 1-10-15,-1 1-10 0,0 0-20 0,1 1-12 16,-1 0-13-16,1-2-12 0,-2 4-14 0,0-2-15 16,0 2-28-16,-3 0-35 0,0 0-51 0,0-1-63 15,-3 0-83-15,-1 4-301 0,0-6-516 0,-2 4 228 16</inkml:trace>
  <inkml:trace contextRef="#ctx0" brushRef="#br1" timeOffset="-16716.147">5870 7017 192 0,'2'-6'201'0,"-2"6"-9"0,0 0-14 0,-2-9-11 16,2 9-7-16,0-7-9 0,0 7-4 0,-1-6-7 16,1 6-7-16,-4-6-7 0,4 6-4 0,-3-6-7 15,0 2-8-15,3 4-10 0,-4-3-8 0,4 3-10 16,-7-6-6-16,7 6-8 0,-7-2-10 0,7 2-3 15,-7 0 0-15,7 0-10 0,-11 0-4 16,5 2-4-16,0-1-6 0,-1 2 0 0,0 0-3 0,0 3 3 16,2-3-1-16,-1 4 3 0,0 0-2 0,1 1-4 15,-1-2 2-15,2 2-3 0,-2 1-3 0,2-2 0 16,0 1-3-16,1 0 2 0,0-1-6 0,2-1 0 16,-1 1-2-16,1-2 0 0,1-5-2 0,0 7-2 15,0-7 4-15,3 7-4 0,-2-3-1 0,3 0-2 16,0-1 1-16,-4-3-1 0,9 1 5 0,-9-1-6 15,10 0 2-15,-3-1 3 0,-2-1-7 0,4 0 1 16,-2-3 0-16,0 3 5 0,0-3-7 0,0 2 3 16,-1-2-5-16,2 1 1 0,-1-2 2 0,-1 3-1 15,-2-1 1-15,0-1-2 0,-1 2 4 0,3-1 5 16,-2-1 3-16,-1 1 7 0,-3 4 4 0,3-5 3 16,-1 2 6-16,-2 3-9 0,3-4 1 0,-3 4-1 15,0 0-8-15,0 0 5 0,4-4-7 0,-4 4 1 0,0 0-3 16,0 0 3-16,0 0-1 0,0 0 3 0,0 0 1 15,2 15-4-15,-2-10 3 0,0-5-1 16,1 9 1-16,2-1-3 0,-3-1-5 0,0 0 4 16,3-1-17-16,-2 0 1 0,2 0 0 0,0-2 0 0,0 2-19 15,1-1-9-15,-1 0-9 0,2-2-14 0,3 1-22 16,-1-1-23-16,1 0-24 0,0-1-31 0,1-1-26 16,-1-2-52-16,1-1-205 0,1 0-475 0,-2 0 209 15</inkml:trace>
  <inkml:trace contextRef="#ctx0" brushRef="#br1" timeOffset="-16416.389">6197 6832 115 0,'0'0'258'0,"0"-8"-15"0,0 8-22 16,0 0-13-16,-3-8-18 0,3 8-9 0,-4-4-18 15,4 4-11-15,-7-1-10 0,7 1-4 0,-8 1-9 16,8-1-6-16,-9 5-7 0,2 1-6 0,2 0-2 0,-2 4-7 16,-1 0-5-16,0 2-4 0,-2 4-2 0,5-2-9 15,-1-1-2-15,-3 6-6 0,2 1 1 0,3-1 0 16,0 0-19-16,0 1-4 0,1-3-9 16,0 2 1-16,3-4 6 0,-1 0-11 0,2 0-7 0,2-1-6 15,-2-1 3-15,4 0-14 0,-1 0 9 0,0-3-24 16,3 2-16-16,0-4-13 0,0 0-18 0,-1-3-25 15,2 1-21-15,1-1-29 0,-1-1-33 0,-1-1-37 16,2-1-38-16,-1-2-234 0,0 0-504 0,1 0 223 16</inkml:trace>
  <inkml:trace contextRef="#ctx0" brushRef="#br1" timeOffset="-15917.906">6269 6974 238 0,'0'0'260'16,"0"0"-10"-16,0 0-9 0,1-4-11 0,-1 4-13 15,0 0-18-15,0 0-11 0,0 0-18 0,0 0-13 16,0 0-15-16,0 0-14 0,0 0-12 0,0 0-8 16,0 0-7-16,9 1-8 0,-9-1-13 0,0 0-2 15,11 3-11-15,-5-2-6 0,1-1-4 0,1 0-9 16,1 2-3-16,-1-2-8 0,1-2-5 0,-1 1-3 16,2 1-6-16,-2 1-4 0,1-2-7 0,-2 1-5 15,1 0-11-15,-8 0 13 0,10 0-8 0,-10 0-2 16,9 1-2-16,-9-1-3 0,7 2-1 0,-7-2 6 15,5 1-6-15,-5-1 8 0,3 5 3 0,-3-5 3 16,1 7 6-16,-1-7 5 0,-4 9 2 0,3-5 4 16,-1 0-1-16,0 2 3 0,-1 1-3 0,0 1 2 15,-1-1-2-15,1 2-2 0,0-1 14 0,0 2-21 16,0-1 3-16,1 0 11 0,-1 0-17 0,0 1 1 0,0-1 3 16,3-1-8-16,-2 0-8 0,1 0-8 0,0-1-8 15,0 0-15-15,-1-2-10 0,2 1-17 16,0-6-20-16,-1 8-20 0,1-8-29 0,-2 8-18 15,2-8-20-15,0 0-32 0,3 5-56 0,-3-5-172 0,0 0-460 16,0 0 203-16</inkml:trace>
  <inkml:trace contextRef="#ctx0" brushRef="#br1" timeOffset="-15600.159">6503 6737 83 0,'0'0'246'0,"5"-2"-12"0,-5 2-12 16,0 0-6-16,8-1-12 0,-8 1-10 0,9 3-10 15,-2 0-5-15,0 2-2 0,1 0-6 0,3 2-7 16,-1 4-9-16,2-2 13 0,1 5-24 0,1 2-5 15,0 0-7-15,-3 1-10 0,1 4-7 0,-1-2-11 16,-2 2-8-16,-3-1-8 0,1 2-16 0,-3-1 1 16,-1 1-11-16,-3 0-15 0,-1 0-9 0,-1-1-20 15,-3-1-25-15,-2 2-21 0,-1-3-25 0,-2 0-31 16,-2-1-35-16,0 0-41 0,-2 0-38 0,0-1-28 0,-3-3-270 16,-2 1-536-16,0-3 237 0</inkml:trace>
  <inkml:trace contextRef="#ctx0" brushRef="#br1" timeOffset="-14417.161">6800 6723 123 0,'0'0'230'0,"0"0"-15"15,0 0-9-15,0 0-16 0,0 0-8 0,0 0 1 0,0 0 1 16,0 0-6-16,0 0-5 0,0 0-5 0,22 9-2 16,-16-2-9-16,1 2-6 0,2 2 1 15,-1 0-11-15,3 4 4 0,1 4-3 0,-1 0-2 16,0-2-10-16,0 5-3 0,-3-3-10 0,-2 1-4 16,0-1-7-16,-3 2-12 0,-1 0-10 0,-1 0-5 15,-4-2-1-15,0 2-16 0,-1-2-6 0,-4 1-1 0,-1-2-38 16,-3 1-26-16,-1 0-27 0,-4-1-45 0,-1 0-52 15,-1 1-74-15,-1-3-98 0,-15 6-291 0,2-4-645 16,-1-1 286-16</inkml:trace>
  <inkml:trace contextRef="#ctx0" brushRef="#br1" timeOffset="-12704.168">1957 7516 86 0,'0'0'208'0,"0"0"-6"0,0 0-8 0,0 0-7 0,0 0-11 16,0 0-7-16,0 0-5 0,0 0-10 0,0 0-2 15,0 0-12-15,0 0-5 0,0 0-11 16,0 0-9-16,0 0-15 0,0 0-7 0,0 0-9 0,0 0-5 15,0 0-12-15,0 0-4 0,0 0-2 0,0 0-9 16,-7 14 0-16,3-7-7 0,1-1-5 0,0 3 3 16,0-1-10-16,3-1-5 0,-1 1-3 15,-1 0-2-15,1 0-5 0,1 0 2 0,0 0-4 16,0-1 3-16,3 0-6 0,-2 0-5 0,2-3 21 0,0 1-3 16,1-1-5-16,0 0-2 0,1-1 0 0,2 1-5 15,1-2 1-15,0-2-3 0,2 0-4 16,-1-1 0-16,-1 0-7 0,2-3-2 0,0 2-4 15,-2-2-2-15,2 0-1 0,-1 0-2 0,-1-2-3 0,-1 2 2 16,3-4-4-16,-3 2 5 0,-3 0 0 0,3 0-2 16,-4-1 0-16,0 1 1 0,0-2 1 0,-2 1 1 15,-1 3 0-15,2-1 3 0,-4-3 3 16,2 8-3-16,-1-12 3 0,-1 9 2 0,2 3 3 0,-2-8-1 16,2 8 4-16,-3-5 5 0,3 5-8 0,-3-5 2 15,3 5-7-15,-6-2 4 0,6 2 1 0,0 0-5 16,0 0 3-16,-11 5 6 0,11-5-3 0,-4 7 1 15,1-3 3-15,0 1 1 0,2 2 0 0,-1 0 7 16,2 1-8-16,-1-2-2 0,1-6 3 0,1 13-3 16,1-7-3-16,1 2 3 0,-1-4 0 0,1 1 1 15,1-1-1-15,2 0-1 0,-2 1 2 0,2-2 2 16,1 1-9-16,0-3 2 0,2 2-6 0,-1-2-11 16,0 1-11-16,-1-2-16 0,3-2-24 0,0 2-21 15,-3-2-31-15,3-1-42 0,-3 1-40 0,0-2-233 16,-3 1-469-16,1-1 208 0</inkml:trace>
  <inkml:trace contextRef="#ctx0" brushRef="#br1" timeOffset="-12475.065">2019 7396 67 0,'-3'-5'250'15,"3"5"-24"-15,-3-5-18 0,3 5-24 0,-1-7-19 16,1 7-21-16,0 0-24 0,0-6-35 0,0 6-34 16,0 0-33-16,4-4-45 0,-4 4-45 0,7-3-165 15,-7 3-256-15,0 0 113 0</inkml:trace>
  <inkml:trace contextRef="#ctx0" brushRef="#br1" timeOffset="-12289.213">2450 7521 262 0,'0'0'303'0,"0"0"-32"0,0 0-28 16,5-2-24-16,-5 2-39 0,0 0-37 15,0 0-41-15,0 0-42 0,0 0-49 0,0 0-55 16,-2-8-59-16,2 8-172 0,0 0-297 0,0 0 132 0</inkml:trace>
  <inkml:trace contextRef="#ctx0" brushRef="#br1" timeOffset="-12137.359">2499 7589 188 0,'0'8'237'0,"0"2"-10"0,0 1-18 16,0 3-17-16,-3-4-18 0,1 4-16 0,2 1-10 16,-2 0-26-16,-2-1-31 0,-1 3-48 0,1-2-52 15,1-2-62-15,-2 1-215 0,-2-2-308 0,1-1 137 0</inkml:trace>
  <inkml:trace contextRef="#ctx0" brushRef="#br1" timeOffset="-11405.655">3023 7592 184 0,'-1'-9'231'0,"1"9"-21"0,-2-7-12 16,2 7-16-16,-2-7-15 0,2 7-15 0,-5-8-12 15,2 6-14-15,3 2-7 0,-6-5-10 0,2 3-11 16,4 2-9-16,-7-3-7 0,7 3-6 0,-8 0-13 16,8 0-8-16,-9 1 1 0,9-1-11 0,-7 3-3 15,7-3-3-15,-5 4-5 0,2 0 0 0,0-1-3 16,3-3-4-16,-5 6-3 0,3 0-2 0,0-1-5 15,2-5 2-15,0 9-2 0,3-3-4 0,-2 1-3 16,1-2 4-16,2 3-2 0,-1-1-3 0,2 0 1 16,1 0 2-16,-3-1-4 0,2 1 0 0,-1-1 1 15,-1 2 2-15,0-1-3 0,0 0 6 0,-2 1-5 16,1-2 6-16,-1 1 3 0,-1-3-3 0,-1 3-1 16,-1 0 3-16,-1 0-5 0,0-1 0 0,-2 0 6 15,0-1-10-15,-1 0 1 0,0-1-4 0,0 0-7 16,-1-1-1-16,-1 1-5 0,1-2-2 0,1-1-13 15,1 0-2-15,5-1-10 0,-12-1-15 0,12 1-18 16,-9-3-21-16,5-1-26 0,1-2-40 0,1-1-48 0,1 0-163 16,2-1-396-16,0-1 176 0</inkml:trace>
  <inkml:trace contextRef="#ctx0" brushRef="#br1" timeOffset="-10883.585">3114 7583 154 0,'7'-4'221'0,"-7"4"-5"0,0 0-7 16,6 0-3-16,-6 0-3 0,0 0-3 0,0 0-5 16,2 6-3-16,-2-6-14 0,-4 10-17 0,4-10-13 15,-2 12-16-15,0-3-2 0,1-2-20 0,-2 0-4 16,0 2-14-16,1-2-11 0,-1 1-9 0,3 1-8 16,-1-1-5-16,-1 0-3 0,1-1-6 0,0 1-11 15,2-3-15-15,-1-5-8 0,2 9-14 0,-1-5-8 16,-1-4-5-16,4 7 1 0,-2-5-6 0,-2-2 0 15,7 3-2-15,-2-3-1 0,-5 0 3 0,9-1-9 16,-9 1-2-16,10-4 4 0,-5 1 8 0,1-1-8 16,0 0 3-16,-2 1 6 0,2-1-2 0,-2 1 4 15,1-1 2-15,-1 1 6 0,-1-2 7 0,1 2 6 16,-4 3 5-16,5-4 5 0,-5 4 1 0,4-3 3 16,-4 3-6-16,0 0-3 0,0 0 4 0,0 0 6 15,0 0 2-15,8 5-4 0,-8-5 3 0,3 9-1 16,-1-5-1-16,-1 0-5 0,1 1-1 0,1 2-1 15,-1-1-5-15,-1-1 2 0,2 1-2 0,0-3 2 16,-1 3-4-16,1-3 2 0,-3-3-7 0,5 7 6 16,-3-5-6-16,2 1 3 0,-4-3-3 0,6 3 1 15,-6-3 0-15,8 0-1 0,-8 0 2 0,8-4-2 16,-4 2-2-16,1-1 2 0,1-3 0 0,0 0 1 16,-1 1-3-16,0-2 4 0,0 0-4 0,0-1 1 15,-1 0-4-15,0-1-1 0,-1-1 7 0,0 2-1 16,-1-1-4-16,0-1 0 0,-1 1 0 0,0-2-8 15,0-1-1-15,-1 3-3 0,0 3-12 0,0 0-5 16,0 6-7-16,-1-8-12 0,1 8-19 0,0-6-25 16,0 6-23-16,0 0-15 0,0 0-18 0,0 0-17 15,0 0-19-15,0 0-50 0,0 0-134 0,0 0-396 16,0 0 175-16</inkml:trace>
  <inkml:trace contextRef="#ctx0" brushRef="#br1" timeOffset="-10157.154">3492 7632 247 0,'1'-4'245'0,"-1"4"-11"0,2-7-15 0,-2 7-10 0,0 0-10 16,-5-10-15-16,3 7-15 0,2 3-10 0,-5-7-11 15,5 7-16-15,-7-3-11 0,7 3-14 0,-9 0-14 16,9 0-4-16,-10 1-15 0,1 3-6 0,4 0-6 15,-4 0-9-15,2 2-5 0,1 0-2 0,-1 1-2 16,2 0-7-16,1 1-3 0,-1-1-3 0,2 2-6 16,-1-2 5-16,2 3-9 0,0-2 3 0,1 0-7 15,1-1-1-15,0-1-8 0,0 0 5 0,2 1 2 16,-1-3-10-16,3 4-6 0,-2-5-6 0,3 1-2 16,-2 0-6-16,1-1 2 0,1-1 0 0,-5-2-4 15,10 1-1-15,-5-2-2 0,-5 1 1 0,12-2 2 16,-6 0-2-16,1-1 2 0,-1-1-2 0,0-1 2 15,0-1 2-15,0 0 5 0,-1 0-2 0,0 0 3 16,-1-1 1-16,1 0 6 0,-2 1 9 0,0 1 4 16,-1 1 9-16,0 0 3 0,0-1 11 0,-2 5 1 15,4-6 4-15,-4 6-2 0,3-5 1 0,-3 5-3 16,3-4-6-16,-3 4-2 0,0 0 0 0,0 0-8 16,0 0-2-16,0 0 4 0,0 0 1 0,0 0-6 15,0 0-2-15,1 18 1 0,-1-15 2 0,0-3-9 16,3 10 3-16,-3-6 0 0,3 0 1 0,-1 0-5 15,3-1-3-15,-1 1 1 0,-1-1 0 0,1-1-4 16,2 0-3-16,-1 0-7 0,4 0-3 0,-2-2-10 16,0-2 1-16,1 0-13 0,1 0-5 0,1-1-5 15,-2-1 1-15,2 0-1 0,0-1 5 0,-2 0 0 16,3-3 5-16,-4 2 1 0,-1-1 5 0,1 1 4 16,0-2 2-16,-3 0 3 0,3 2 8 0,-4-1 9 15,0 0 9-15,0 0 14 0,-3 7 15 0,3-9 6 16,-3 9 7-16,0-9 11 0,0 9 0 0,0 0 3 15,0 0-2-15,1-7-6 0,-1 7-3 0,0 0-9 16,0 0-2-16,0 0 3 0,0 0-3 0,0 0 0 16,-11 14-2-16,8-8 1 0,3 3-10 0,-4 2 6 15,1 1-4-15,0 3 0 0,2 3 6 0,-2 2 5 16,0 0-7-16,0 0-2 0,0 0-3 0,1 0 0 16,0 0-6-16,-2-2-7 0,3 1 2 0,-1-3 1 15,1 2-2-15,-2-4-1 0,0 0-7 0,0-1-19 16,2 0-11-16,-3-2-21 0,1 2-18 0,3-4-12 15,-4 0-20-15,1-1-30 0,1 0-30 0,0-1-32 16,2-7-45-16,-3 9-53 0,3-9-224 0,-4 5-545 0,4-5 241 16</inkml:trace>
  <inkml:trace contextRef="#ctx0" brushRef="#br1" timeOffset="-9889.93">3685 7623 126 0,'7'-5'268'0,"0"1"-12"16,1 1-12-16,-2-1-15 0,1 2-12 0,0 1-12 15,-1 0-10-15,2-1-5 0,1 4-9 0,-1-1-14 16,0 2-7-16,1 0-14 0,-2 1-7 0,0 3-8 16,1-1-10-16,0 1-3 0,-3 0-18 0,-1 2 0 15,2 2-5-15,-2-3-13 0,-1 1-1 0,-3 1-6 16,0 2-4-16,-1-4-5 0,-2 1-6 0,0 3-3 15,-1-4-14-15,-3 0-2 0,0 1-23 0,0-2-19 16,0 0-21-16,-2-1-25 0,1-1-30 0,2 1-45 16,-4-1-56-16,2-4-69 0,-1 1-301 0,-1-1-594 15,10-1 262-15</inkml:trace>
  <inkml:trace contextRef="#ctx0" brushRef="#br1" timeOffset="-7092.019">4236 7507 40 0,'0'0'237'0,"2"-5"-13"0,-2 5-11 0,3-4-11 16,-3 4-9-16,0 0-6 0,0-6-12 0,0 6-7 0,0 0-8 16,0 0-12-16,0 0-10 0,0-7-4 15,0 7-11-15,0 0-15 0,-3-6-7 0,3 6-7 16,0 0-8-16,-8-1-7 0,8 1-9 0,0 0-5 0,-13 5-2 16,9-2 3-16,-2 2-3 0,1 2 0 15,-2-1 3-15,-2 4 4 0,2 0-4 0,-3 6 4 0,0 3 0 16,2-2 5-16,-2 3 5 0,3 0-2 15,0 1-2-15,0 0 1 0,1 3-6 0,-1-3-2 0,5 0-7 16,-3 1-3-16,5-1-2 0,-1-1-8 0,1 0-4 16,1-6-1-16,2 1-5 0,1-1-5 15,1 0-4-15,0-1-7 0,2-1-17 0,0 0-12 0,3-1-16 16,-3 0-24-16,4-2-18 0,1 0-26 0,-1-1-17 16,0-2-31-16,1-1-37 0,-1-1-33 0,1-1-54 15,1 0-305-15,1 0-614 0,-3-3 273 0</inkml:trace>
  <inkml:trace contextRef="#ctx0" brushRef="#br1" timeOffset="3066.075">4317 1207 60 0,'0'0'153'0,"3"-4"-4"0,-3 4 4 16,0 0-10-16,0 0 4 0,3-4-7 0,-3 4 1 15,0 0-5-15,0 0 2 0,0 0-6 0,0 0-6 16,0 0-7-16,0 0 0 0,0 0-1 0,0 0-7 16,0 0-4-16,-6-8-4 0,6 8 3 0,0 0-14 15,0 0-4-15,0 0-10 0,0 0-2 0,-4-3-3 16,4 3-8-16,0 0-5 0,0 0-6 0,0 0-3 16,0 0-9-16,0 0-7 0,0 0-3 0,0 0 2 15,0 0 0-15,-6 12 1 0,5-3 4 0,0-2 3 16,-1 5-3-16,-1-3 1 0,0 3 0 15,1 1 0-15,0 1-6 0,1 1 1 0,-1-2 5 0,2 2-10 16,-1 1-2-16,0-3 0 0,-1 0-2 0,2 1-4 16,0-2 6-16,0-1-8 0,-1-1-5 0,2-2-2 15,-2 1-1-15,-1-2 3 0,2 2-3 0,0-5-4 16,0-4-1-16,0 8 2 0,0-8-9 0,0 7-9 16,0-7-5-16,0 0-8 0,0 6-10 0,0-6-11 15,0 0-10-15,0 0-20 0,0 0-28 16,0 0-30-16,0 0-23 0,0 0-34 0,0 0-29 0,0 0-42 15,0 0-171-15,0 0-465 0,5-22 206 0</inkml:trace>
  <inkml:trace contextRef="#ctx0" brushRef="#br1" timeOffset="3432.859">4392 1202 162 0,'0'0'176'0,"0"0"-4"0,0 0-3 16,-2-7-5-16,2 7-7 0,0 0-3 0,0 0-14 16,0 0-4-16,0 0-18 0,0 0-5 0,0 0-13 15,0 0-9-15,0 0 8 0,0 0 2 0,0 0 5 16,0 0-2-16,0 0-7 0,-2 22 4 0,2-14-2 15,0 0-5-15,1 0-5 0,-2 2 0 0,1-1-5 16,1 5 1-16,-2-1-2 0,1 0-7 0,0 2-6 16,0-3-7-16,0 0-9 0,0 0-5 0,-1 1 0 15,0-3-10-15,1-1-4 0,-1 0 0 0,-1 0 2 16,4 1-4-16,-2-4-8 0,0 2-2 0,0-2-14 16,0-6-15-16,-2 10-18 0,1-6-17 0,1-4-21 15,-1 8-19-15,-1-5-28 0,2-3-20 0,0 0-28 16,-3 10-50-16,3-10-53 0,-3 1-174 0,3-1-471 15,0 0 209-15</inkml:trace>
  <inkml:trace contextRef="#ctx0" brushRef="#br1" timeOffset="4094.865">4172 1282 112 0,'0'0'191'0,"0"0"-16"0,0 0-12 16,0 0-12-16,0 0-12 0,0 0-7 0,0 0-6 15,0 0-10-15,0 0-7 0,0 0-6 0,0 0-5 16,0 0-4-16,0 0-2 0,0 0 1 0,0 0-11 15,0 0 10-15,0 0-14 0,0 0-4 0,0 0-5 16,0 0-8-16,0 0-3 0,0 0-7 0,0 0-2 16,18-9-7-16,-12 4-3 0,3 1-4 0,-2 0 1 15,4-3-6-15,-3 3 2 0,2-3 0 0,0 2 1 16,-2-1-2-16,1 1 0 0,-1-1 0 0,2 2-1 16,0 0 2-16,-1 1-1 0,-2-2-2 0,1 1 2 15,-2 2-4-15,-6 2-1 0,12-7-4 0,-8 5-2 16,-4 2-1-16,7-2 2 0,-7 2-4 0,0 0-1 15,6-3-2-15,-6 3-5 0,0 0 4 0,7-4-1 16,-7 4 0-16,0 0 1 0,7-2 1 0,-7 2 0 16,0 0 0-16,0 0 1 0,9-1-4 0,-9 1 3 15,0 0-2-15,8-3 3 0,-8 3 1 16,0 0 4-16,0 0-3 0,0 0 0 0,0 0 4 16,0 0-3-16,10 0-2 0,-10 0 3 0,0 0-2 15,0 0 4-15,0 0-2 0,0 0 4 0,0 0-1 16,0 0-4-16,10 0 9 0,-10 0-5 0,0 0 6 15,0 0-3-15,7 5 5 0,-7-5 11 0,8 5 2 0,-5-1-5 16,-3-4 0-16,7 12 10 0,-3-6-1 16,-1 1-6-16,2 2 8 0,2 1-13 0,-1 2 7 15,0-1 4-15,-1 2 4 0,0-1-11 0,-1-1 3 16,2 0-4-16,0 0-1 0,-4-2-4 0,2 0 1 16,-1-1-7-16,0-1-11 0,0 0 11 0,-1 0-8 15,-2-7-1-15,5 10-4 0,-3-5-2 0,-2-5 4 16,2 8-5-16,-2-8-2 0,3 6-7 0,-3-6-17 15,0 0-12-15,4 4-31 0,-4-4-22 0,2 2-21 16,-2-2-34-16,0 0-45 0,0 0-62 0,0 0-68 16,0 0-287-16,0 0-645 0,6-15 286 0</inkml:trace>
  <inkml:trace contextRef="#ctx0" brushRef="#br1" timeOffset="6945.874">7793 1258 5 0,'0'0'99'0,"7"-4"-15"16,-7 4-2-16,0 0-17 0,0 0-1 0,0 0 12 15,0 0-12-15,0 0 1 0,0 0 2 0,0 0 2 16,4-1-11-16,-4 1 3 0,0 0-1 0,0 0 3 16,0 0-11-16,0 0 2 0,0 0-1 0,0 0 1 15,0 0-1-15,0 0 1 0,0 0-5 0,0 0 4 16,0 0-7-16,0 0 6 0,0 0-4 0,0 0 1 15,0 0-1-15,0 0-4 0,0 0 1 0,0 0-2 16,0 0 4-16,0 0-9 0,0 0-1 0,0 0-3 16,0 0-1-16,0 0 0 0,0 0 1 0,0 0-3 15,0 0-2-15,0 0 2 0,0 0-3 0,0 0-2 16,0 0-3-16,0 0 0 0,0 0 6 0,0 0-2 16,0 0 3-16,0 0 0 0,0 0-1 0,0 0 4 15,0 0-4-15,0 0 3 0,0 0-3 16,0 0 2-16,0 0-1 0,0 0 2 0,0 0-4 15,0 0 0-15,0 0 1 0,0 0-3 0,0 0-1 16,0 0 4-16,0 0-8 0,0 0-1 0,0 0-1 16,0 0 0-16,0 0-4 0,0 0-2 0,0 0 7 15,0 0-1-15,0 0 9 0,0 0-1 0,0 0 10 16,0 0-1-16,-4 14 2 0,4-14 0 0,0 7 0 16,0-7 1-16,-2 9 3 0,1-2-1 0,-1 0-2 15,1 0-1-15,0 0 0 0,-2 2 1 0,3 0-10 16,-2 3 3-16,1-3-4 0,-2 3 0 0,2 0-6 15,-1 0 2-15,1-3-6 0,1 0 0 0,0 0-3 16,0 1 3-16,-3-4-5 0,2 3 3 0,1-2-5 16,0 2 1-16,0-1-4 0,0-8-3 0,0 9 13 15,0-4-13-15,0-5 1 0,0 9-2 0,0-9 2 16,0 6-3-16,0-6-1 0,0 0 5 0,-2 7-8 16,2-7 5-16,0 0-3 0,-1 6-5 0,1-6-4 15,0 0-8-15,0 0-12 0,0 0-12 0,3 5-14 16,-3-5-16-16,0 0-27 0,0 0-30 0,0 0-38 15,0 0-30-15,0 0-42 0,0 0-218 0,0 0-492 16,0 0 218-16</inkml:trace>
  <inkml:trace contextRef="#ctx0" brushRef="#br1" timeOffset="7404.882">7898 1264 89 0,'0'0'175'0,"0"0"-2"0,0 0-8 16,5-3-4-16,-5 3-2 0,0 0-11 0,0 0-1 15,0 0-7-15,0 0-2 0,0 0-6 0,0 0-5 16,0 0-8-16,0 0-5 0,0 0-5 0,0 0-8 16,0 0-8-16,0 0-7 0,0 0-7 0,0 0-8 15,0 0-9-15,0 0-7 0,0 0-3 0,0 0 6 16,0 0 3-16,0 0 1 0,0 0 1 0,-3 18 0 16,3-12 1-16,-2 1-2 0,1 1 3 0,-1 1-3 15,1 3 0-15,-2-2-9 0,2 1 1 0,-1 0-1 16,1 2-4-16,-2 0-3 0,2-2-1 0,1 0-8 15,-3-1-6-15,3 1 3 0,0-2-4 0,-1 0-2 16,-1-2-4-16,2 0-2 0,0 1-7 0,0-1 8 16,-1-3-7-16,1-4-2 0,-2 9-9 0,2-9-8 15,0 9-14-15,0-9-15 0,-1 5-14 16,1-5-11-16,0 0-21 0,1 5-12 0,-1-5-20 16,0 0-9-16,0 0-25 0,0 0-34 0,0 0-42 0,-5 4-247 15,5-4-507-15,0 0 225 0</inkml:trace>
  <inkml:trace contextRef="#ctx0" brushRef="#br1" timeOffset="8065.937">7648 1333 74 0,'-6'-1'210'0,"6"1"-10"0,0 0-8 16,0 0-10-16,0 0-9 0,0 0-3 0,0 0-11 15,0 0-5-15,0 0-4 0,0 0-7 0,0 0-7 16,0 0-3-16,0 0-6 0,0 0-5 0,0 0-1 16,0 0-8-16,0 0-8 0,0 0-1 0,0 0-8 15,0 0-4-15,0 0-19 0,0 0-1 0,0 0-10 16,10-10 7-16,-6 7-19 0,2 1-5 0,1-3-2 15,1 2-4-15,1-2-6 0,0 2-1 0,3-3-7 16,-2 1-2-16,4 0 0 0,-2 0-5 0,2-2 2 16,-1 0-9-16,1 2 5 0,-1-2 3 0,-2 3-5 15,2-2-9-15,-5 1 11 0,1 1 0 0,-1 1-5 16,1 1-3-16,-2-2 12 0,0 2-15 0,-2-2 5 16,1 3-2-16,-2-1 0 0,2 0-2 0,-6 2-1 15,7-3 4-15,-7 3 0 0,7-2-1 16,-7 2 0-16,3-1 3 0,-3 1 1 0,0 0-4 15,5-3 1-15,-5 3-4 0,0 0 1 0,0 0 6 0,6-2-2 16,-6 2-4-16,0 0 8 0,0 0-11 0,0 0 3 16,0 0-1-16,0 0 4 0,0 0-6 15,0 0 6-15,8 3-4 0,-8-3-1 0,3 3 2 16,-3-3 3-16,6 3 4 0,-6-3-1 0,4 4 0 16,-1-1 1-16,1 1-1 0,-1 0 6 0,0 0 10 15,2 1-12-15,1 0 7 0,-2 2-1 0,2-1 1 16,0 1 5-16,-2 1-1 0,3 0-1 0,-3 0 2 15,2 1-3-15,-2-2 5 0,2 0-3 0,-1 0 7 16,-1 1 7-16,1 0-6 0,-1 1 2 0,0-1 2 16,2-1-19-16,-2 0 1 0,-1 0 11 0,1-1-9 15,-1 0 7-15,0-2-4 0,-1-1 1 0,1 1-6 16,-3-4 4-16,3 7-14 0,-3-7 1 0,2 5 5 16,-2-5 7-16,1 4-10 0,-1-4-4 0,4 4-5 15,-4-4-13-15,0 0-18 0,0 0-23 0,0 0-24 16,0 0-33-16,0 0-37 0,0 0-58 0,0 0-82 15,0 0-105-15,0 0-206 0,0 0-642 0,0 0 285 16</inkml:trace>
  <inkml:trace contextRef="#ctx0" brushRef="#br1" timeOffset="14264.831">4618 7741 12 0,'0'0'169'0,"0"0"-4"0,0 0 1 0,0 0-11 0,5-2-5 16,-5 2-1-16,0 0-4 0,0 0-4 0,3-4-8 15,-3 4-6-15,0 0 2 0,0 0-9 16,1-7-3-16,-1 7-5 0,3-4-3 0,-3 4-3 16,1-5-9-16,-1 5-5 0,1-8-6 0,-1 8-5 0,0 0-4 15,-1-8-7-15,1 8 1 0,-2-9-5 0,2 9-3 16,-3-7-7-16,3 7-1 0,-5-8-7 0,3 5-1 15,2 3-6-15,-5-6-2 0,2 3-4 16,3 3-4-16,-8-4-6 0,2 2 1 0,6 2-2 0,-10-3-7 16,4 3-2-16,-3-2-3 0,9 2 3 0,-16 3-8 15,7-1 8-15,0 0-6 0,-1 1-4 16,2 0-2-16,-1 2-2 0,0 0 5 0,0 1-2 16,2-1 1-16,0 2-2 0,-1 0 0 0,2 0-4 0,0-1 1 15,-1 1 3-15,3 2-4 0,1-1 4 0,0-1-2 16,-1 2-1-16,3-2 3 0,-1 1-3 0,1-2 3 15,1 2-7-15,1-1 6 0,0-2 2 16,1 0-6-16,1 0 4 0,0-1 0 0,1 0-5 0,0-1 11 16,-4-3-7-16,9 2 1 0,-3 0-3 0,0-2 1 15,1-1 0-15,-7 1 0 0,15-1-3 0,-10-1 3 16,2-1-4-16,0 0 8 0,0-2-7 0,2 2 6 16,-2-1 1-16,0-2-4 0,0 2-2 0,-1-1 11 15,0-2-9-15,0 0-1 0,1-1 5 0,-2 1-2 16,1 0 0-16,-1 0 4 0,1 0 4 0,-1 1 0 15,-1 0 1-15,-1 2 5 0,0 0-3 0,-1-1 1 16,-2 5-1-16,6-6 3 0,-6 6-2 0,2-5-1 16,-2 5-5-16,3-4 2 0,-3 4-3 0,0 0 0 15,0 0-4-15,0 0 4 0,0 0-2 0,0 0 6 16,0 0 1-16,0 0-1 0,4 16 2 0,-3-8 1 16,-1-1 0-16,0 1 1 0,0 2-4 0,0-1 4 15,0 2-5-15,0-2-1 0,1 4 1 0,-1 0-4 16,-1-3 4-16,0-1-3 0,0 0 1 0,1-1 2 15,0 2-5-15,-1-2-6 0,1 0 4 0,0 0 3 16,0-1-6-16,-1-1 3 0,2 0 3 0,-1-1 2 16,0-5-17-16,-1 8-10 0,1-8-14 0,2 6 0 15,-2-6-21-15,0 6-12 0,0-6-16 0,0 0-21 16,1 5-15-16,-1-5-27 0,0 0-32 0,0 0-44 16,8 0-252-16,-8 0-510 0,0 0 226 0</inkml:trace>
  <inkml:trace contextRef="#ctx0" brushRef="#br1" timeOffset="14967.829">4958 7733 171 0,'3'-3'255'0,"-3"3"-7"15,5-6-12-15,-3 2-15 0,-2 4-15 0,2-7-11 16,-2 7-6-16,2-8-12 0,-2 4-14 0,0 4-11 15,0-9-7-15,1 4-15 0,-1 5-11 0,-3-10-8 16,3 10-9-16,-4-8-8 0,2 4-10 0,2 4-5 16,-4-7-3-16,2 3-11 0,2 4-6 0,-6-5-7 15,6 5-15-15,-6-3 3 0,6 3-3 0,-9-1-6 16,9 1-9-16,-8 0 0 0,8 0-3 0,-9 1-2 16,5 1 8-16,-1 2-17 0,1-2 1 0,0 2 4 15,0-1-6-15,1 1-1 0,-1-1-2 0,2 2 3 16,-1-1-11-16,3-4 7 0,-3 11 1 0,1-5 2 15,1 0-3-15,1 1-3 0,0-7-2 0,1 12 2 16,0-5 0-16,1-1 3 0,0 1 0 0,1 0-1 16,2 1-2-16,-2 0 4 0,0-1-7 0,1 1 6 15,1-1-4-15,-1 0 0 0,0 0 4 0,0 0-2 16,2 0 2-16,-3 0-3 0,2 2-4 0,-2-1-3 16,1-2-4-16,-2 2-3 0,1 0-4 0,-2-1-1 15,0 1 3-15,1-2 6 0,-1 1-4 0,-2-2 0 16,1-5 3-16,-4 10 0 0,3-5 2 0,-2 0 2 15,-1 1 2-15,1-4 0 0,0 2 0 0,-1-1-1 16,4-3 3-16,-6 4 2 0,2-2 2 0,4-2-6 0,-7 1 10 16,7-1 1-16,-8-1-6 0,8 1-1 15,-7-3 5-15,7 3 1 0,-6-4-2 0,3 1 0 16,3 3 8-16,-5-7-9 0,3 3 10 0,0-1-4 16,2 5 0-16,-1-9 2 0,0 3 2 0,1 6-2 0,0-12 0 15,0 6 1-15,1-1 3 0,2 0-1 0,0 0-5 16,0-1 0-16,1 0-1 0,-1 1 2 0,4-3 1 15,-1 1-3-15,2 0 2 0,-3 0-2 16,1 2-3-16,2-3 8 0,1-1-1 0,-1 1 2 0,-3 2 0 16,3-1 4-16,-4 1 0 0,2 0 3 0,-1 0-3 15,0 0 5-15,-2 2 1 0,0-1 5 0,-1 1-2 16,-2-1 1-16,0 7-3 0,3-8 0 0,-3 8-1 16,-3-9-1-16,1 5-9 0,2 4 5 0,-5-8-7 15,1 4-2-15,4 4-4 0,-7-5-13 16,3 3-9-16,4 2-11 0,-10-1-6 0,4 1-28 15,6 0-16-15,-12 0-25 0,5 1-20 0,0 2-15 16,-1 0-30-16,0 0-23 0,3 1-41 0,0-2-51 0,-2 2-153 16,2-1-471-16,-1 0 209 0</inkml:trace>
  <inkml:trace contextRef="#ctx0" brushRef="#br1" timeOffset="15271.454">5204 7793 76 0,'0'0'260'0,"0"0"-11"15,-3 8-13-15,1-4-15 0,-1 1-21 0,1 0-12 16,0 2-16-16,-1 0-15 0,-1 0-17 0,2-1-10 16,-1 3-16-16,0-2-5 0,0 0-15 0,0 1-8 0,0 0-15 15,1 1-17-15,0-3-24 0,-1 1-22 0,2 1-36 16,-2-4-32-16,2 0-32 0,1-4-46 16,-1 7-67-16,1-7-141 0,0 0-374 0,-4 3 166 15</inkml:trace>
  <inkml:trace contextRef="#ctx0" brushRef="#br1" timeOffset="15551.874">5341 7706 248 0,'0'0'275'0,"7"6"-5"0,-4-2-19 15,-3-4-9-15,0 7-13 0,1-2-10 0,-1-5-8 16,0 12-11-16,-1-4-11 0,1 1-8 16,0 0-15-16,-2 0-15 0,0 1 4 0,0-2-30 15,1 4-7-15,-1-3-12 0,0 0-14 0,0 0-12 0,1 0-6 16,-2-2-5-16,2 0-9 0,-1 1-21 0,1-3-22 16,1 0-17-16,0-5-37 0,-3 10-25 0,2-6-33 15,1-4-35-15,-1 8-45 0,1-8-47 16,0 5-62-16,0-5-177 0,0 0-498 0,0 0 220 0</inkml:trace>
  <inkml:trace contextRef="#ctx0" brushRef="#br1" timeOffset="15983.884">5579 7692 68 0,'0'0'291'0,"3"-2"-1"16,-3 2-7-16,0 0-13 0,4-3-15 0,-4 3-10 16,0 0-13-16,0 0-10 0,0 0-8 0,0 0-21 15,0 0-11-15,0 0-15 0,0 0 0 0,-9 16 4 16,4-11-12-16,1 4-20 0,1-2-3 0,-3 4-8 16,1-2 2-16,-1 2-16 0,2 0-12 0,1-2-6 15,0 2 1-15,2-2-17 0,-2 3-8 0,1 0-11 16,1-2-4-16,2-3-4 0,-1 1-1 0,2 1-9 15,-1-1-6-15,1-3 7 0,2 3-12 0,-1-3-3 16,2-1 3-16,1 1-8 0,-2-3-7 0,5 1 5 16,-2-1-7-16,2 0 1 0,-1-1-4 0,1-3-3 15,1 1 2-15,0-2-1 0,0 0-2 0,3-3-2 0,-1 2-1 16,-3-2 0-16,1-1-4 0,-3 1 7 0,-2 0 0 16,2 0-5-16,-1-1 7 0,-3-1-5 0,0-1-2 15,-1 2 5-15,-2-2 1 0,-1 1-5 16,0-1-5-16,-2 2 1 0,-1-2 0 0,-2 1-14 15,0 2-16-15,1-1-11 0,-2 1-18 0,0-1-26 16,0-1-24-16,0 5-23 0,-2-3-30 0,1 2-31 16,1 0-39-16,0 0-46 0,1 0-58 0,-3-1-246 15,5 2-630-15,4 3 279 0</inkml:trace>
  <inkml:trace contextRef="#ctx0" brushRef="#br1" timeOffset="16300.864">5732 7466 249 0,'5'-3'283'0,"-5"3"-17"0,11-2-5 15,-8 2-22-15,-3 0-8 0,14 0-8 0,-4 2-13 16,-2 1 3-16,5 5-15 0,-2 0-7 0,5 2-1 15,-1 5-12-15,-1-1-4 0,0 1-6 0,0-1-2 16,-1 4-19-16,-3 0-4 0,1 1-10 0,-4 0-9 16,2 3-10-16,-2-2-11 0,-3 0 5 0,0 2-20 15,-1-1-6-15,-3-1-9 0,-2 0-8 0,0-1-3 16,-3 0-4-16,0-2-9 0,-2 3-14 0,-3-2-32 16,-3-1-21-16,1 0-30 0,-3-1-44 0,-3 0-49 15,-2-2-67-15,-2 4-96 0,-12 0-366 0,10-5-725 16,-11 2 321-16</inkml:trace>
  <inkml:trace contextRef="#ctx0" brushRef="#br1" timeOffset="23226.904">4629 7897 148 0,'0'0'140'0,"0"0"-14"0,0 0 3 0,0 0-6 0,0 0-3 15,0 0-7-15,0 0-4 0,0 0-8 0,0 0-2 16,0 0-2-16,0 0-4 0,0 0-6 0,0 0-7 16,0 0-2-16,0 0-7 0,0 0 1 0,0 0 0 15,0 0-3-15,0 0-1 0,0 0-2 0,0 0-5 16,0 0-4-16,0 0-1 0,0 0-2 0,0 0-2 16,0 0 0-16,0 0 1 0,0 0 0 0,0 0 1 15,0 0-3-15,0 0-1 0,-5 3-1 0,5-3-9 16,0 0 1-16,-3 3-3 0,3-3 0 0,0 0-3 15,-3 8 2-15,3-8-3 0,-1 5 3 0,1-5-1 16,-3 6 0-16,3-6 6 0,-3 8-7 0,1-5 0 16,2-3-2-16,-4 9 2 0,3-3-1 0,-1-1-4 15,1 0 0-15,1-5-2 0,-4 9-3 0,2-5-4 16,1 1-1-16,-3-1-4 0,4-4 0 0,-1 8 4 16,-1-4 1-16,2-4-6 0,-2 7 6 0,2-7-10 15,-3 7 2-15,2-4-1 0,1-3-1 0,-2 6 0 16,2-6 2-16,0 0-3 0,-4 7 5 0,4-7-6 15,-1 4 2-15,1-4 0 0,-3 5 1 0,3-5-6 16,-2 6-1-16,2-6 4 0,0 0 1 0,-2 4 3 0,2-4 0 16,0 0-7-16,-2 4 15 0,2-4-12 0,0 0-4 15,0 0 1-15,0 0 3 0,-2 4-6 16,2-4 6-16,0 0-1 0,0 0-8 0,0 0 7 16,0 0-3-16,0 0-1 0,0 0 0 0,0 0 8 0,-2 5 6 15,2-5-8-15,0 0-8 0,0 0-1 0,0 0 9 16,0 0-5-16,0 0 1 0,0 0 1 0,0 0-4 15,0 0-2-15,0 0-5 0,0 0-5 16,0 0-21-16,0 0-35 0,0 0-45 0,0 0-54 0,0 0-69 16,12-12-313-16,-9 8-594 0,-3 4 263 0</inkml:trace>
  <inkml:trace contextRef="#ctx0" brushRef="#br2" timeOffset="71797.959">811 8278 36 0,'6'-7'185'0,"-6"7"-4"0,4-5-9 15,-4 5 0-15,4-4-12 0,-4 4 3 0,4-2-6 16,-4 2-7-16,0 0-8 0,4-5-6 0,-4 5-6 15,0 0-3-15,0 0-8 0,0 0-4 0,0 0-9 16,0 0-7-16,0 0-11 0,0 0-7 0,0 0-10 16,0 0-6-16,0 0-5 0,0 0-5 0,0 0-1 15,0 0-8-15,0 0-7 0,-10 12-4 0,6-7-1 16,-1 2-3-16,-1-1-3 0,-1 0-5 0,0 1-6 16,0-1 3-16,0 1-1 0,-1-2-2 0,3 2-2 15,-3-1-1-15,1 1-3 0,-1-1 0 0,1 1-3 16,1-3 1-16,-1 1-1 0,2 1 1 0,-2 0-4 15,3-2-1-15,-1-2 1 0,2 2-2 0,-1-1 2 16,4-3-3-16,-6 5-1 0,2-2 5 0,4-3-6 16,-3 4-1-16,3-4 2 0,-3 3-4 0,3-3 1 15,0 0 6-15,0 0-9 0,0 0 2 0,0 0-2 16,-4 3 2-16,4-3-3 0,0 0 4 0,0 0-2 16,0 0 2-16,0 0 3 0,12 4-2 0,-7-4-1 15,-5 0 3-15,15 0 8 0,-6 0-5 0,1-1 1 16,-2 2-9-16,6-1 2 0,1 0 0 0,0 0-1 15,0 0 3-15,0 0 0 0,-1 0-5 0,3 0 6 16,-4 2-4-16,2-2 3 0,0 1 3 0,-2-1-5 16,-3 2 3-16,0-1 1 0,-1-2-1 0,-1 1-2 15,-2 1 10-15,1 0-12 0,-7-1 3 0,10 0-3 16,-10 0 8-16,7-1-4 0,-7 1 1 0,0 0 1 16,0 0-3-16,6 1-8 0,-6-1-20 0,0 0-25 15,0 0-38-15,0 0-30 0,0 0-37 0,0 0-36 16,0 0-237-16,0 0-466 0,0 0 206 0</inkml:trace>
  <inkml:trace contextRef="#ctx0" brushRef="#br2" timeOffset="72115.495">866 8296 77 0,'0'0'246'0,"0"0"-20"16,0 0-16-16,0 0-16 0,0 0-20 16,0 0-20-16,0 0-14 0,0 0-17 0,0 0-10 0,0 0-12 15,0 0-5-15,0 0 1 0,0 0 1 0,2 16-6 16,-2-8-5-16,-1-1-5 0,1 2 9 0,0 3-17 16,1 0-6-16,-2 1-1 0,-1-1-6 0,1 1-4 15,0-1-9-15,1 1-3 0,-3-2-6 0,3 1-3 16,0-4-1-16,0 4-7 0,0-3-2 0,0-1-4 15,0 0 0-15,0-2-2 0,0 1-5 0,-1-1 2 16,1 0 2-16,0-6-8 0,0 9 0 0,0-9-14 16,-1 7-30-16,1-7-32 0,0 0-39 0,0 0-33 15,0 0-57-15,0 0-237 0,0 0-468 0,0 0 208 16</inkml:trace>
  <inkml:trace contextRef="#ctx0" brushRef="#br2" timeOffset="72661.015">1045 8365 86 0,'7'-5'189'0,"-7"5"-10"0,7-7-17 16,-7 7-8-16,4-5-11 0,-4 5-17 0,6-6-5 15,-6 6-10-15,7-4-7 0,-7 4-5 16,5-4-8-16,-5 4-4 0,7-5-1 0,-7 5-6 16,9 0-7-16,-9 0-8 0,0 0-6 0,12 0 4 15,-12 0-13-15,0 0-3 0,12 4-4 0,-8-1-3 16,-4-3-4-16,7 8-3 0,-3-2-6 0,0-2 2 16,-1 3-2-16,-1 1 0 0,0-1-6 0,-1 0 4 15,-1-7-5-15,-1 16 8 0,-1-10-8 0,0 3 2 16,-1-2-4-16,-1 0 1 0,0 1 0 0,0 1-5 15,-1-4-2-15,0 1 2 0,0 1 0 0,-1-1-3 16,0-1 0-16,-1-1-4 0,1 1 2 0,1-1 5 16,5-4-1-16,-9 5-8 0,9-5-4 0,-6 6 5 15,6-6-2-15,-4 5-1 0,4-5-3 0,0 0 6 16,-7 4-1-16,7-4-3 0,0 0-3 0,0 0 1 16,0 0-3-16,0 0 3 0,0 0-2 0,-3 5 4 15,3-5-1-15,0 0 4 0,0 0 2 0,0 0 0 16,0 0-2-16,20-1 1 0,-20 1 4 0,16-1 2 15,-16 1 0-15,17 0 2 0,-7-2 5 0,5 4 4 16,-2-4 8-16,1 2-3 0,0-1-4 0,0 1 7 16,0-2-8-16,-3 1-2 0,3 1-5 0,-3 1 2 15,-1 1 0-15,0-2-3 0,-1 0-2 0,2 0-3 16,-11 0-1-16,18 0 1 0,-11-2-3 0,1 1-31 16,-8 1-37-16,10 0-32 0,-10 0-44 0,0 0-58 15,12-3-249-15,-12 3-480 0,0 0 212 0</inkml:trace>
  <inkml:trace contextRef="#ctx0" brushRef="#br2" timeOffset="74916.733">554 8111 52 0,'0'0'156'16,"0"0"-8"-16,0 0-6 0,0 0-11 0,0 0-6 15,0 0-11-15,0 0-5 0,0 0-6 0,0 0-7 16,0 0-5-16,0 0-7 0,0 0-5 0,0 0-8 15,0 0-4-15,0 0-9 0,0 0-5 0,0 0-4 16,0 0-9-16,0 0 2 0,0 0-10 0,0 0-4 16,0 0-2-16,0 0 1 0,0 0-5 0,0 0 3 15,0 0-8-15,0 0 3 0,0 0-3 0,0 0-1 16,0 0-1-16,0 0-2 0,21 9-3 0,-9-8 0 16,1 1 6-16,1-1-7 0,1 0 0 0,0 0 0 15,2 0-4-15,3 0-2 0,-3 0 6 0,4 1-6 16,-1-1 0-16,1 0 5 0,-7 1-5 0,9-1 0 15,-3-1 1-15,-4 1 0 0,4 0-1 0,3 0 5 16,-7-1-5-16,4 3 3 0,-6-3-5 0,3 0 2 16,4 0 2-16,-5 0-5 0,4 2 4 0,-5-1-3 15,2-1-4-15,4 1 7 0,-5-1-2 0,-1 0-2 16,8 2 5-16,-9 0-2 0,4-1-4 0,-2 1 5 16,-1-2 0-16,1 1 1 0,-1-1-6 0,-1 2 7 15,0 0-6-15,0 0 3 0,2-1 0 0,-2 0-2 16,0 1 0-16,-3 0 0 0,4-2 5 0,-5 0-3 15,6 1-1-15,-2-1-6 0,0 2 6 0,0-1-5 16,-1 2 3-16,2-3 0 0,-5 0 1 0,3 0 1 16,0 1-1-16,-2-1-3 0,3 2 1 0,-2-2 0 15,4 3 0-15,-2-2 4 0,-1-1-7 0,1 2 8 16,-2-2-3-16,2 0 4 0,0 1 13 0,2-1 3 16,-1 2-1-16,1 0-3 0,-1 0-4 0,1-2 1 15,-1 1-1-15,8-1-3 0,-9 1 1 0,3 1-2 16,4 0 2-16,-1-1-2 0,2 1 0 0,-2 0 1 15,-3 0-4-15,4 1 4 0,0 0 1 0,2 0 0 16,-4-2-1-16,3 1 10 0,0 0 11 0,-1 0-6 16,2 0-6-16,-2 1-4 0,0-1 1 0,0 1-1 15,0 0-5-15,0-3 3 0,-4 3 0 0,4-1-3 16,-4-1-2-16,-1 2 0 0,-1-1-1 0,8 1 0 16,-3 1-8-16,-4-2 8 0,0 0-3 0,-1 0 3 15,1 1-5-15,-1-1 4 0,2 0-2 0,-3 0 0 16,2 0-1-16,-1 1 1 0,1 0-2 0,-1-1 1 15,1 0 0-15,-1 1 0 0,-1 0-3 0,1-2 5 16,0 1-5-16,-1-1 0 0,0 2 3 0,1-1-1 16,-2-1-2-16,2 2 2 0,-1-2 0 0,-1 1-2 15,0 0 4-15,0 0-3 0,0-1 1 0,0 1-1 16,1 0 7-16,-4-1-8 0,3 0 3 0,-2 0-2 16,2 0 0-16,0 1 1 0,-3-2-2 0,3 1-1 15,-3-1 3-15,0 2-1 0,1 0 0 0,2-2-2 16,0 2 1-16,-2-2 0 0,2 1 0 0,0-1 3 15,0 2-4-15,1-2 2 0,-1 1-2 0,0 0 2 16,0-1 1-16,-3 1-2 0,5 0 12 0,-2 1 11 16,0-1-3-16,-4 1-2 0,5-1 0 0,-1-1 0 15,0 3-2-15,-3-1-5 0,3-2 0 0,3 3 2 16,-3-2-6-16,1 0 3 0,0 1-2 0,0 0 3 16,0 0-4-16,-4-1 1 0,1 0-1 0,3 0-2 15,-5 1 0-15,5-2-3 0,-4 3 1 0,0-2 2 16,1 1-1-16,3-1 0 0,-1 0-1 0,-3 0-3 15,0 1 14-15,4 0-12 0,0 0 1 0,-2-2 1 16,2 1-4-16,-2 0 0 0,0 1-1 0,1 0 6 16,1-1-7-16,-1-1 3 0,0 2 0 0,1-1 1 15,0 0 0-15,0 0-2 0,0 0 0 0,-2 0 0 0,-2-1-1 16,4 0 2-16,0 0-3 0,-1 0 1 16,1 2 2-16,-1-2-1 0,1 0 1 0,0 1 2 15,0 1-3-15,2-1 0 0,-2 1-2 0,-2-2 3 16,3 1 0-16,-1-1 1 0,1 0-4 0,-1 0 5 15,0 2-1-15,0-2-1 0,2 1-1 0,-2-1 2 0,0 1-5 16,-1-1 5-16,1 2-1 0,1-1 2 16,1 0-5-16,-2-1 4 0,1 0-1 0,1 1-1 15,-1-1 0-15,1 0 1 0,-1 0 0 0,1 0-2 16,1 2 2-16,4-2-1 0,-6 0 0 0,2 1 0 16,-1 0 8-16,6-1-10 0,-6 0-1 0,3-2 4 15,-2 3-1-15,0-1-1 0,3 0-1 0,1 0 0 16,-5 0 3-16,-1 0 8 0,6 0-12 0,-4 0 1 15,4 0 7-15,0 0-5 0,-1 1-2 0,-2-1 1 16,2-1 3-16,3 1-4 0,-1-1 5 0,-1 1-3 16,0-2 3-16,2 2 0 0,-2 2-3 0,1-1-1 15,-2-1 2-15,4 0-1 0,-3 0 0 0,3 0-2 16,-1 0 4-16,1 1-1 0,-2-1-2 0,1-1 0 16,0 1-1-16,0 1 5 0,1-1-3 0,1 2-3 15,-3-4 3-15,1 4-2 0,0-2 3 0,-1 1 0 16,0-1-2-16,-1 0 3 0,2 0-2 0,-1 0-1 15,1 0 1-15,-1 0 0 0,1 2 0 0,1-2 3 16,-2 0-4-16,2 0 1 0,0 1-1 0,-2-1 2 16,1 1 0-16,2-1 0 0,-3 0 0 0,3 2 1 15,-1-1 1-15,3-2-2 0,-3 2-1 0,2-2 1 16,-1 1-2-16,1 0-1 0,1 0 1 0,-1 0 1 0,0 0 0 16,-1 0 1-16,0 0 1 0,1 0-1 0,-2 0-1 15,2 0 1-15,0 0-2 0,1 1 7 16,1 0 18-16,-1-1-2 0,-1 2-2 0,2-1-1 15,-1-1 0-15,1 1-1 0,-1 1-6 0,0-2 1 16,1 0-4-16,0 1 3 0,0 1-2 0,2 0-4 16,-2-1 0-16,-1 1 3 0,1 0-4 0,0-2 0 15,0 1-1-15,1 0 4 0,-3 1-4 0,4 1 2 16,-5-1-4-16,5 2 3 0,-2-3-2 0,2 0 2 16,9 1 1-16,-12-2-2 0,1 2 3 0,0 0-2 15,3-1-2-15,-3 1-1 0,10 1-3 0,-8-3 3 0,0 3-2 16,8-2 1-16,-9 2-1 0,1-2 0 0,-1-1 1 15,9 2 1-15,-11-1-2 0,1 2 0 16,1-3 1-16,9 2 1 0,-9-1-3 0,0 1 4 16,9-2-2-16,-9 1 4 0,-1 0-5 0,1 0-1 15,0 0-1-15,0 0 5 0,0 1-6 0,9-2 9 0,-9 2-7 16,-1-1 4-16,1-1-5 0,-1 1 1 0,1 2 1 16,-2-3-2-16,2 0 3 0,-4 2-2 0,2-1-2 15,-1 0 6-15,-2 0-3 0,2 1 0 16,1-1 11-16,-2 0-10 0,-1 1-2 0,0 0 4 15,-2 0-3-15,1-1 0 0,0-1 1 0,-1 4-2 0,0-2-4 16,-1 1 6-16,0 0 0 0,-6-2 1 0,2-1-4 16,-1 0 5-16,-1 2-6 0,1-1 0 15,-2-1 0-15,0 2 4 0,-4-1 1 0,0-1-3 16,-2 1 3-16,1 0-3 0,-9-1 3 0,11 1-1 16,-11-1-1-16,0 0-4 0,11-1-31 0,-11 1-35 0,0 0-52 15,0 0-71-15,0 0-102 0,0 0-158 0,0 0-489 16,0 0 216-16</inkml:trace>
  <inkml:trace contextRef="#ctx0" brushRef="#br2" timeOffset="86413.008">561 8085 128 0,'0'0'156'0,"0"0"-9"0,0 0-13 0,0 0-7 15,0 0-9-15,0 0-6 0,0 0-7 0,0 0-6 16,0 0-8-16,0 0-8 0,0 0-7 0,0 0-3 16,0 0-6-16,0 0 0 0,0 0-6 0,0 0-5 15,0 0-3-15,0 0-2 0,0 0-4 0,0 0 2 16,0 0-4-16,0 0-3 0,0 0 0 0,0 0 10 15,0 0 3-15,0 0-2 0,0 0 2 16,0 0-3-16,0 0-14 0,0 0 2 0,0 0 1 0,0 0-1 16,0 0-1-16,0 0-8 0,0 0 0 0,6 54 1 15,-6-54 5-15,0 0-4 0,0 32 4 0,0-32-3 16,3 24 4-16,-3-24-7 0,0 0 8 0,-2 39-4 16,2-39 1-16,-1 30-1 0,1-30 9 15,0 34-10-15,0-34-3 0,0 34-3 0,0-34-2 0,0 28-1 16,0-28 3-16,3 32-9 0,-3-32-3 0,0 28 1 15,0-28-2-15,2 28-3 0,-2-28-1 0,-2 26 0 16,2-26-2-16,2 26-1 0,-2-26 1 0,0 0 0 16,1 36-1-16,-1-36-2 0,-1 23 10 15,1-23-12-15,0 0 9 0,-2 26-5 0,2-26 2 0,0 0 2 16,0 26 1-16,0-26 0 0,0 0 3 0,0 28-1 16,0-28-4-16,0 0 0 0,0 0-1 0,-3 31 3 15,3-31-7-15,0 0 2 0,0 0 10 0,-2 25-9 16,2-25 1-16,0 0-5 0,0 0 2 0,0 26-7 15,0-26 4-15,0 0 3 0,0 0 0 16,0 0-3-16,0 0 1 0,-2 28-2 0,2-28-2 0,0 0 4 16,0 0-3-16,0 0-1 0,0 0 3 0,0 0-4 15,0 0 3-15,-3 24-5 0,3-24 8 0,0 0-6 16,0 0 3-16,0 0-3 0,0 0 0 0,0 0-2 16,0 0 3-16,0 0 1 0,0 0-2 0,0 0 1 15,0 0 2-15,0 0 0 0,0 27-5 0,0-27-2 16,0 0 4-16,0 0 0 0,0 0 0 0,0 0 3 15,0 0-2-15,0 0-2 0,0 0 3 0,0 0-4 16,0 0 2-16,0 0-2 0,0 0 3 0,0 0-3 16,0 28 8-16,0-28-5 0,0 0-2 0,0 0 0 15,0 0 2-15,0 0-1 0,0 0 3 0,0 0-2 16,0 0 1-16,0 0-1 0,0 0-1 0,0 0 1 16,0 0-1-16,0 0 0 0,0 0-2 0,-3 26 3 15,3-26-1-15,0 0 1 0,0 0 2 0,0 0-5 16,0 0 1-16,0 0 4 0,0 0-4 0,0 0 0 15,0 0 2-15,0 0 2 0,0 0-2 0,0 0 4 16,0 0-1-16,0 0 1 0,0 0-2 0,0 0 0 16,0 0 0-16,3 26-1 0,-3-26 3 0,0 0-1 15,0 0-4-15,0 0 2 0,0 0-2 0,0 0 4 16,0 0-2-16,0 0-1 0,0 0-1 0,0 0 0 16,0 0 5-16,0 0-3 0,0 0-1 0,0 0 2 15,0 0 5-15,0 0-4 0,0 0 3 0,0 0 0 16,0 0 3-16,0 0 2 0,0 0-4 0,0 0 1 15,0 0-2-15,0 0 0 0,0 0 0 0,0 0 3 16,0 0-3-16,0 0 0 0,0 0-2 0,0 0 1 16,0 0 2-16,0 0-11 0,0 0 0 0,0 0 5 15,0 0 5-15,0 0-2 0,0 0-4 0,0 0 11 16,13 15-10-16,-13-15-2 0,0 0 0 0,10-2 0 16,-6 2 5-16,3-2-3 0,-7 2-1 0,13-2-1 15,-4 1 0-15,1-1 5 0,5 0-4 0,0-2 4 16,-1 2-9-16,1-1 6 0,2 1-3 0,3-2 2 15,0 2 4-15,0-1-2 0,1 0 2 16,-5 1-8-16,-1 0 7 0,2 0-4 0,-2 0 2 0,1 0-1 16,0 1-2-16,0 0 1 0,-1 0 2 0,-1-1 2 15,1 1-1-15,-1 1-6 0,0-1 0 0,0 1 2 16,-1 0 1-16,1 0 2 0,0-2 1 0,0 4 0 16,1-2-4-16,-2 0 1 0,0 0 2 0,0 0 0 15,2 0-1-15,-1 0 0 0,0 1 0 16,-1 0 3-16,2 1 5 0,-2-1-10 0,1 0-4 0,0 0 7 15,0-1-1-15,-1 4 0 0,1-2 1 0,0 0-2 16,0 1 8-16,0-1-11 0,0 1 7 0,0-2-3 16,1 2-1-16,0-1-1 0,0 0 0 0,0 1-1 15,1-1 6-15,1 0 8 0,0-1-8 16,2 2-6-16,-4-1 1 0,6 1 0 0,-6 1 2 16,1-2 0-16,2 1-3 0,-4 0-1 0,2-2 7 0,3 4-5 15,-3-4 6-15,5 4-5 0,-7-3-2 0,3 1 6 16,-3 0 0-16,3 0-1 0,-2 0-7 0,1 0 3 15,-1 0 2-15,1 0 0 0,2 0 7 0,-2-2 1 16,1 3-8-16,-2-2-2 0,2 1 2 0,-3 0 0 16,1 0-5-16,0-2-1 0,1 1 8 0,0 0-2 15,-2 0-1-15,0 0 3 0,2-1-3 0,-4 2 0 16,2-2-4-16,0 2 3 0,1-1 1 0,-1 0-1 16,-2 0 6-16,1 0-2 0,1-1-6 15,-1 2 7-15,-1-1-1 0,1 0-3 0,1 1 7 0,0 0-10 16,-4-1 1-16,4-1 3 0,-2 1 2 0,2-1-3 15,0 1 2-15,-2 0-4 0,-2-1 4 0,4 1-2 16,-1 0 3-16,1 0-1 0,0-2-4 0,0 2-1 16,0-1 15-16,-1 1-13 0,0 0-1 0,-1 0 5 15,1-2-8-15,-2 3 4 0,-1-2-2 0,4-1 6 16,0 2-3-16,-1-1 6 0,0-1-8 16,-1 3 5-16,2-3-4 0,-3 0 0 0,4 2 4 0,-1-1 1 15,-1-1-5-15,0 1-4 0,1-2 5 0,-1 1 5 16,0 1-7-16,0-1 3 0,1 1 0 0,-1-1 2 15,0 2-3-15,1-2-3 0,-1 0 6 0,1 0 3 16,0 1-4-16,1-2-4 0,-1 1-1 0,1-1 5 16,-1 0-3-16,1 2-1 0,-1-2 3 0,0 2-1 15,1-2-3-15,0 2 6 0,0-2-2 0,-1 0-2 16,2 0 4-16,-1 2-3 0,0-2-1 0,0 1 0 16,1 0 4-16,-2 0 0 0,0 0-4 0,1 0 1 15,0 0 5-15,0 0-5 0,-2 0 3 0,1 0-4 16,0 0 0-16,2 0 6 0,-1-1-5 0,1 2 5 15,-1-1-5-15,0 0 3 0,1 0-7 0,0 0 14 16,-1 0-11-16,0 0-4 0,0 1 10 0,-1-1-6 16,1 2-3-16,2-1 4 0,-1-1-1 0,-1 1 3 15,1 1-6-15,5-3 4 0,-6 2 1 0,0-1 1 16,2 0-2-16,-1 0 3 0,0-1-7 0,0 1 2 16,0 0 1-16,-2 0-3 0,1 0 5 0,1 1 3 15,-1-1-3-15,1 0-1 0,-2 0 4 0,1 2-4 16,0-2 1-16,0 0-1 0,-2 0-2 0,1 0 4 15,0 1-1-15,-2-1-2 0,3 1 1 0,-4 0 0 16,0 0 3-16,-11-1-11 0,23 1 2 0,-9-2 4 16,0 1 3-16,-2 0 2 0,-2 1-7 0,-10-1 4 15,20 1 2-15,-9-1-1 0,-1 0-2 0,-10 0 3 16,20 0-1-16,-12 1-3 0,-8-1 3 0,19 0-1 16,-12 2 1-16,-7-2-1 0,17 1 1 0,-17-1-2 15,15 1-2-15,-8-1 6 0,-7 0-2 0,16 0-2 16,-16 0 9-16,15 0-6 0,-15 0 9 0,14 1-13 15,-5 0 1-15,-9-1-2 0,15 1-1 0,-15-1-1 16,14 2 8-16,-14-2-4 0,19 0-2 0,-11 1 7 16,2-1 0-16,-10 0-1 0,20 2-3 0,-9-2 2 15,2 0 5-15,-1 0-5 0,2 0-4 0,-1 0 2 16,1 0 2-16,0 1-4 0,0 1 0 0,0-4-2 16,3 4 3-16,-1-2 10 0,-1 1-10 15,2-1 1-15,3 0 11 0,1 2 0 0,-6-2-14 0,2-2 0 16,0 4 0-16,4-2 4 0,1 0 0 0,-7 0-2 15,7 1-1-15,-6-1-1 0,4 0 4 0,-5 0-8 16,6 1 6-16,-4 1-2 0,0-2 5 0,-1 1 0 16,0 0 0-16,0 0-2 0,0 1 0 0,0-1 11 15,0 0-3-15,1 1-15 0,-1-1 6 0,1 0 10 16,3 0-8-16,-6 0 0 0,2 2-2 0,-1-3-2 16,0 2 1-16,1 0 1 0,-2 1-2 0,0-2 5 15,1 0-8-15,0 1 6 0,-1-2 3 16,1 2-5-16,-2-1 3 0,1 0-1 0,1 0 0 0,-2 1-5 15,1-1 6-15,-1-1 3 0,1 1-8 0,-1 0 4 16,1 1 2-16,0-1-2 0,-1-1-4 0,1 2 8 16,-14-2-6-16,25 5 2 0,-11-4-1 0,1 0 6 15,-1-1-7-15,-1 3 4 0,2-3-5 0,-2 2 5 16,3-1-4-16,-1 0 6 0,1-1-5 0,-1 2 2 16,1 0 6-16,0-1-4 0,0 0 0 15,1-1-2-15,3 1-3 0,-4 0 1 0,1 0-1 0,-1 1 2 16,4-1-1-16,1 0-1 0,-4 1 3 0,4-2 3 15,-1 2-1-15,3 0-1 0,-8 0-4 0,6-1 2 16,0 1 0-16,0-1 2 0,-5 1-1 0,6-1 2 16,0 2-9-16,-1-3 6 0,3 2 2 0,-3-1 0 15,1 1-2-15,2-1 4 0,0 0-4 16,0 1 2-16,0 1-4 0,0-2 2 0,1 1-2 0,1 1 4 16,-2-3-2-16,2 1 2 0,1 0-2 0,0 3 2 15,0-3-3-15,0-1 3 0,-1 2-5 0,1 0 3 16,1-2-2-16,-2 2 12 0,-1-1 3 0,0 1-14 15,1 0-4-15,-1-2 7 0,-2 2-3 16,0-4-4-16,1 4 6 0,2-2 0 0,-1 1-2 16,-1 0 6-16,0-1-7 0,1 0 1 0,-2 0-5 0,1 2 5 15,-2-2 4-15,2 1-4 0,0 0-2 0,-3-2 0 16,3 2 4-16,-1 0 0 0,-1 1-1 0,1-2-6 16,1 0 9-16,-2 3-3 0,1-3 3 15,-1 3-2-15,1-3 4 0,-2 0-15 0,1 1 10 16,-1-2-1-16,0 2 2 0,0-1-1 0,-1 2-1 0,2 1 5 15,-2-3-6-15,-3 0 6 0,4 1 1 0,2-1-10 16,-2 0 6-16,1 1-1 0,-6-1 7 0,7 0-3 16,-2 0 0-16,-1 2 1 0,1-3-3 0,-5 2 4 15,4-1 6-15,-3 0 1 0,3 0-16 16,1 1 1-16,-5 0 2 0,4-1 5 0,0 0-2 16,-3 0 1-16,4-1-3 0,-5 2 1 0,0 0 0 0,1-1-4 15,-1-1 4-15,1 1-7 0,3-1 5 0,-4 1 5 16,0 0-1-16,6 0-6 0,-8 1 4 15,1-1-5-15,1 1-2 0,-1-1 0 0,1 0 5 16,-1 0 3-16,1-1 0 0,1 2 4 0,-2-2-3 16,2 1-5-16,-1-1-4 0,5 1 8 0,-5-1 1 0,6 0-4 15,-7 1 5-15,1-1-5 0,5 1 2 0,-6-2 1 16,6 2-2-16,-5-3-7 0,1 3 5 0,-2-2 5 16,6-1-5-16,-1 3 26 0,-3-1 2 0,-2 1-2 15,1 0-5-15,1-1-3 0,-2 0 5 16,2 1-5-16,-1-1 1 0,1 1 0 0,-2 0-9 0,2-2-1 15,-1 2 1-15,-1 0 10 0,-1 0-8 0,-14 0 0 16,27 0-2-16,-16-1-5 0,-11 1-2 0,24-2 5 16,-15 0-3-16,-9 2-1 0,16 0 3 0,-16 0-4 15,16 0 1-15,-16 0 1 0,0 0-5 16,17-1 4-16,-17 1 0 0,0 0 13 0,0 0-12 16,12-3-4-16,-12 3-29 0,0 0-45 0,0 0-65 0,0 0-70 15,0 0-99-15,0 0-311 0,0 0-668 0,0 0 296 16</inkml:trace>
  <inkml:trace contextRef="#ctx0" brushRef="#br2" timeOffset="88145.931">1505 8195 81 0,'0'0'161'0,"0"0"-19"0,0 0-8 0,-3-6 1 0,3 6 6 15,0 0-19-15,0 0-2 0,0 0 1 0,0-6-4 16,0 6-1-16,0 0 2 0,0 0-6 0,0 0-3 15,0 0-8-15,0 0-4 0,0 0-8 16,0 0-2-16,0 0-4 0,0 0-2 0,0 0-9 0,0 0-4 16,0 0-1-16,0 0-4 0,0 0-4 0,0 0-8 15,0 0-1-15,0 0-11 0,0 0-2 0,0 0-5 16,0 0 2-16,0 0-3 0,0 0 4 0,-7 19-5 16,6-10-3-16,-1 0 4 0,1 2-5 15,1 3 2-15,-2 4-4 0,2 1 3 0,-1-1 4 0,-2 2-4 16,3 0 0-16,-1 0-3 0,-1 1 4 0,1 1 9 15,-1-2-1-15,0 0-2 0,2 0-3 16,-3 4-2-16,0-6 3 0,2 2-3 0,-1 1-2 16,1-2-1-16,-3 3 0 0,2-1-4 0,1-1-5 0,1-5 0 15,-3 4 4-15,2-5-3 0,-2 0-1 0,3-1-4 16,-3 0-3-16,3-1 1 0,-2-3 0 16,2 0-2-16,-1 0-2 0,0-1 1 0,0-1-2 15,-1 0 4-15,2 0-6 0,0-1 0 0,0-6-1 16,-2 7 3-16,2-7-4 0,-1 7 3 0,1-7-5 0,-1 6 4 15,1-6 2-15,0 0-5 0,0 7-1 0,0-7 4 16,0 0-3-16,0 0 1 0,0 0 3 0,0 0 7 16,0 6 9-16,0-6 7 0,0 0 3 0,0 0-3 15,0 0-7-15,0 0 8 0,-2 5 0 16,2-5-2-16,0 0 1 0,0 0-3 0,0 0 2 0,0 0-3 16,0 0-6-16,0 0-2 0,0 0-3 0,0 0 3 15,0 0 0-15,0 0-11 0,0 0 3 0,0 0 4 16,0 0-3-16,0 0 2 0,-2 4 0 0,2-4-9 15,0 0 3-15,0 0 0 0,0 0-1 0,-2 6-1 16,2-6-2-16,0 0 5 0,-1 6 4 0,1-6-6 16,-2 4-4-16,2-4 4 0,0 0 1 0,-1 7 0 15,1-7-5-15,-3 4 5 0,3-4 3 0,0 0 1 16,-1 5 10-16,1-5-4 0,0 0-1 0,0 0-3 16,0 0 6-16,-3 7-3 0,3-7-2 0,0 0-9 15,-2 4 11-15,2-4-4 0,0 0-1 0,0 0 0 16,0 0-15-16,-2 7 17 0,2-7-2 0,0 0 9 15,0 0-16-15,0 0-12 0,0 0 17 0,0 0-1 16,-2 4-12-16,2-4 12 0,0 0 6 0,0 0-2 16,0 0 0-16,0 0 3 0,0 0 0 0,0 0 11 15,0 0-15-15,0 0 6 0,0 0-5 0,0 0 5 16,0 0-1-16,0 0 3 0,0 0 0 0,0 0-6 16,0 0 14-16,0 0-14 0,0 0 2 0,0 0-3 15,0 0-3-15,0 0 5 0,0 0 3 0,0 0-11 16,0 0 4-16,0 0-2 0,0 0 2 0,0 0-2 15,0 0 4-15,0 0-4 0,0 0 0 0,0 0 3 16,0 0-1-16,0 0-5 0,0 0 4 0,0 0 1 16,0 0-3-16,0 0-6 0,0 0 15 0,0 0-8 15,0 0-3-15,0 0-3 0,0 0 0 0,0 0 3 16,0 0 3-16,0 0-5 0,0 0 2 0,0 0-4 16,0 0-12-16,0 0 16 0,0 0-2 0,0 0-2 15,0 0 5-15,0 0-4 0,0 0 3 0,0 0 2 16,0 0 0-16,0 0 1 0,0 0-6 0,0 0 3 15,0 0 0-15,0 0-4 0,0 0-1 0,0 0 2 16,0 0-2-16,0 0 3 0,0 0 0 0,0 0-5 16,0 0 5-16,0 0-5 0,0 0-5 0,0 0 16 15,0 0-7-15,0 0-31 0,0 0-53 0,0 0-37 16,0 0-50-16,0 0-49 0,0 0-59 0,0 0-90 16,-1-17-240-16,1 17-660 0,-2-11 292 0</inkml:trace>
  <inkml:trace contextRef="#ctx0" brushRef="#br2" timeOffset="89092.981">1667 8535 151 0,'0'0'189'0,"0"0"-11"0,0-5-9 0,0 5-9 16,4-5-9-16,-4 5-8 0,0 0-3 0,0-6-11 15,0 6-8-15,0 0-14 0,3-7-7 0,-3 7-10 16,4-4-9-16,-1 1-6 0,0-1-3 0,-3 4-3 15,7-4 2-15,-2 1-4 0,-2 1-7 0,4-2-1 16,-3 3-11-16,-4 1-2 0,9-4-5 0,-5 2-3 16,2 0-3-16,-6 2-3 0,7-1-2 0,-7 1-2 15,10 0 0-15,-10 0-5 0,8 2-1 0,-4 1-2 16,1-1-4-16,-1 1 2 0,-4-3-2 16,4 7 0-16,-1-2-3 0,-2-1 1 0,-1-4 0 0,2 10-1 15,-2-3-1-15,-3 0 1 0,0 0-3 0,-1 0 2 16,1 1-1-16,-1-1-2 0,0-1-3 0,-2-1 2 15,-1 2-3-15,3-3 3 0,-2 2-3 0,2-4-4 16,0 2 1-16,-1-1-2 0,1 0 3 0,0 0-1 16,4-3-1-16,-3 3 0 0,3-3 0 0,-4 3-1 15,4-3-1-15,0 0 3 0,0 0-1 0,-6 2 1 16,6-2-2-16,0 0-1 0,0 0 2 0,0 0-2 16,0 0-2-16,0 0-1 0,0 0 4 0,0 0 2 15,0 0-2-15,17-5 3 0,-17 5-1 0,9-2 2 16,-9 2 1-16,8 0-3 0,-8 0 6 0,8 2-2 15,-8-2-3-15,9 3 2 0,-6-1-1 0,-3-2 2 16,5 6-2-16,0-3 2 0,-1 0-1 0,-1 1 2 16,-3-4-1-16,2 8 8 0,0-5-4 0,-1 3 5 15,2-1 0-15,-3-5 2 0,-3 9 5 0,2-4 3 16,-2 0-6-16,-1 1-2 0,1-3 0 0,-4 2-4 16,4 0 0-16,-4-1 0 0,1 2 0 0,1-3 1 15,-2 1-3-15,1 1-2 0,2-3 2 0,-3 2-8 16,1-1 1-16,2-1-3 0,4-2-1 0,-10 2-15 15,10-2-16-15,-8 0-19 0,8 0-20 0,-9-5-20 0,9 5-12 16,-5-2-41-16,2-2-39 0,3 4-73 0,-3-8-148 16,3 8-436-16,-1-13 193 0</inkml:trace>
  <inkml:trace contextRef="#ctx0" brushRef="#br2" timeOffset="89618.623">1841 8539 186 0,'0'0'203'0,"0"0"-23"0,0 0-12 0,5 0-19 16,-5 0-11-16,0 0-8 0,0 0-6 0,7-3-8 0,-7 3-9 15,7-1-11-15,-7 1-7 0,8-1 4 0,-2 0 3 16,-6 1-7-16,13 0-4 0,-6 0-13 0,1-1-9 16,-2 1-2-16,2 0-4 0,1-2-10 0,-1 2-6 15,-1 0-3-15,0 0-4 0,0 2-2 0,0-2-4 16,0 0-2-16,-7 0-4 0,10 0 2 16,-10 0-8-16,9 1 1 0,-9-1-1 0,8-1 1 0,-8 1 2 15,0 0-7-15,6 1 3 0,-6-1-1 0,0 0 2 16,0 0 9-16,5 1-1 0,-5-1 10 0,0 0 1 15,0 0 2-15,0 0 0 0,0 0-1 16,0 0 1-16,6 2 3 0,-6-2 4 0,0 0 5 16,0 0 4-16,-3 10 0 0,3-10-5 0,-3 8 6 0,2-3-4 15,-1 1 2-15,1 1-2 0,-2 0-4 0,0 1 0 16,1 0 5-16,0 1-13 0,-1 0-2 0,2-1-3 16,-2 1-6-16,0-2 11 0,3 3-17 0,-3-2-2 15,2 0-1-15,0 1 2 0,-1-2-6 0,-1 1-2 16,2-1-3-16,1 0 2 0,0 0 5 0,-1-2-3 15,1-5-5-15,-2 9-3 0,2-9 1 0,0 8-1 16,0-8-2-16,-1 6-7 0,1-6-31 16,0 0-26-16,-2 6-27 0,2-6-35 0,0 0-25 0,0 0-32 15,0 0-45-15,0 0-73 0,0 0-174 0,0 0-510 16,0 0 226-16</inkml:trace>
  <inkml:trace contextRef="#ctx0" brushRef="#br2" timeOffset="90592.824">2302 8247 83 0,'1'-6'238'0,"-1"6"-22"0,0 0-21 15,0 0-18-15,0 0-20 0,0 0-10 0,0 0-9 16,0 0-10-16,0 0-9 0,0 0-14 0,0 0-6 16,0 0-13-16,0 0-10 0,0 0 5 0,0 0-17 15,0 0-5-15,0 0-8 0,0 0-5 0,0 0-3 16,0 0 3-16,0 0 9 0,0 0-3 0,6 14-1 16,-6-14-7-16,1 9-2 0,-1-2 6 0,0 1 10 15,0 0-3-15,0 1-2 0,0 3 2 0,2 2 1 16,-2 4 2-16,0-4 8 0,1 6-7 0,-2 0 0 15,-1 0 0-15,1 0 1 0,-2 0 0 0,0 2 0 16,0 0-1-16,-1-3 2 0,1 3-12 0,-1 1 9 16,2 1 9-16,-1-2 1 0,0-1 1 0,-1 1-2 15,1-1 7-15,1-1 3 0,0 0 0 0,0 0-5 16,1 0-8-16,-1-1-5 0,2-6-3 0,-1 2 3 16,1-1-17-16,-1-1 12 0,-1 0-4 0,2-1-5 15,-1-2-1-15,-1-1-8 0,2-1 1 0,0 0-5 16,0 1-4-16,0-5-2 0,0-4-6 0,0 10 1 15,0-10 0-15,0 8-1 0,0-2-3 16,0-6 1-16,0 6-4 0,0-6 3 0,0 0-10 16,0 8 4-16,0-8-2 0,0 0 2 0,0 5-3 0,0-5-1 15,0 0 0-15,0 0-5 0,0 0 2 0,0 0 9 16,-1 6-7-16,1-6 19 0,0 0-15 0,0 0 5 16,0 0 2-16,0 0 3 0,0 0 4 0,0 0 0 15,0 0 2-15,0 0-3 0,0 0 2 0,0 0 1 16,0 0 2-16,0 0 3 0,0 0-7 0,0 0 7 15,0 0-8-15,0 0 5 0,0 0-1 0,0 0-3 16,0 0 3-16,0 0-1 0,0 0 1 0,0 0 1 16,0 0 4-16,0 0-3 0,0 0-3 0,1 6-1 15,-1-6 0-15,0 0 1 0,0 0-1 0,0 0-1 16,0 0-3-16,0 0 5 0,0 0-5 0,0 0 1 16,0 0 7-16,0 0 1 0,0 0 2 0,0 0-6 15,0 0-1-15,0 0-4 0,0 0 2 0,0 0-3 16,0 0 7-16,0 0-5 0,0 0 12 0,0 0 5 15,0 0 2-15,0 0 2 0,0 0-3 0,0 0 0 16,0 0-4-16,0 0-2 0,0 0 5 0,0 0-9 16,0 0-14-16,0 0 8 0,0 0 0 0,0 0-5 15,0 0-1-15,0 0-2 0,0 0-3 0,0 0 2 16,0 0-7-16,0 0 5 0,0 0-2 0,0 0 0 16,0 0-3-16,0 0-1 0,0 0-3 0,0 0 1 15,0 0 0-15,0 0-3 0,0 0 0 0,0 0 3 16,0 0 1-16,0 0-2 0,0 0 3 0,0 0-2 15,0 0-1-15,0 0-10 0,0 0 12 0,0 0-2 16,0 0 2-16,0 0-5 0,0 0 2 0,0 0-3 16,0 0 5-16,0 0-5 0,0 0 3 0,0 0-3 15,0 0 3-15,0 0-2 0,0 0 0 0,0 0 1 16,0 0 0-16,0 0-2 0,0 0-3 0,0 0 3 16,0 0 0-16,0 0-4 0,0 0 1 0,0 0-1 15,0 0 4-15,0 0-6 0,0 0 0 0,0 0-23 16,0 0-23-16,0 0-24 0,0 0-22 0,0 0-18 15,0 0-26-15,0 0-25 0,0 0-45 0,0 0-39 16,0 0-47-16,0 0-48 0,0 0-57 0,0 0-368 0,0 0-836 16,0-24 370-16</inkml:trace>
  <inkml:trace contextRef="#ctx0" brushRef="#br2" timeOffset="91843.741">2557 8597 69 0,'0'0'105'0,"0"0"-12"0,0 0 6 15,0 0-4-15,0 0 2 0,0 0 2 0,0 0-4 16,0 0-1-16,0 0 4 0,0 0 7 0,5-2-17 16,-5 2-7-16,0 0-1 0,0 0-5 0,0 0-6 15,0 0 0-15,0 0-4 0,0 0-6 0,0 0-2 16,0 0-3-16,0 0-4 0,0 0-2 0,0 0 3 15,0 0 0-15,0 0-1 0,0 0 1 0,0 0-5 16,0 0 2-16,0 0 1 0,0 0 2 0,0 0 3 16,0 0-5-16,0 0-3 0,0 0 5 0,0 0-6 15,0 0 0-15,0 0-3 0,0 0-3 0,0 0-3 16,0 0-1-16,0 0-2 0,0 0-7 0,0 0-1 16,0 0 4-16,0 0-5 0,0 0-1 0,0 0-3 15,0 0 0-15,0 0-1 0,0 0-2 0,0 0 10 16,0 0-8-16,0 0 1 0,0 0-1 0,0 0 3 15,0 0-3-15,0 0-4 0,0 0 3 0,0 0 4 16,0 0-5-16,0 0 5 0,0 0-2 0,0 0-4 16,0 0 2-16,0 0-3 0,0 0-2 0,0 0-2 0,0 0 3 15,0 0-1-15,0 0 1 0,0 0-5 16,0 0 3-16,0 0-1 0,0 0-6 0,0 0 0 16,0 0 1-16,0 0-1 0,0 0-1 0,0 0-3 15,0 0 4-15,1 9-4 0,-1-9 3 0,0 7 0 16,0-7-2-16,1 12 1 0,0-5 13 0,-1 2 0 0,-1-1 1 15,1 0 2-15,-1 1 2 0,1 0-6 16,-2-1 2-16,1 2-4 0,1-1 0 0,-2 1-1 16,2-1-4-16,-2 0 1 0,2-1-1 0,-1 1 0 15,1-1 1-15,-1-2-2 0,0 2-4 0,1-2 1 0,0 2 1 16,0-8-2-16,0 9 0 0,0-5 5 0,0-4-2 16,0 7-1-16,0-7-4 0,-1 6-2 15,1-6 1-15,0 0-1 0,1 7 3 0,-1-7 0 16,0 0-5-16,0 0 3 0,-1 6 0 0,1-6-1 15,0 0-4-15,0 0-20 0,0 0-20 0,0 0-34 0,0 0-31 16,0 0-36-16,0 0-53 0,17-17-59 0,-14 10-197 16,3-1-492-16,-1 1 218 0</inkml:trace>
  <inkml:trace contextRef="#ctx0" brushRef="#br2" timeOffset="92181.985">2744 8561 16 0,'3'-3'254'0,"-3"3"-12"0,0 0-19 15,0 0-19-15,0 0-20 0,0 0-19 0,0 0-17 16,0 0-14-16,0 0-12 0,0 0-11 0,0 0 11 16,6 7 0-16,-6-7-11 0,-1 6-7 0,1-6 0 15,-1 10-7-15,1-10 7 0,-2 13-15 0,2-4 2 16,-2-1-13-16,2 1-3 0,-2 3-7 0,1 0-6 15,0-3-2-15,0 0-6 0,-1-1-4 0,1 0-6 16,0 1-4-16,-1-1-5 0,2 1 0 0,-1 0-8 16,-1 0-4-16,1-2 5 0,1 0-6 0,-1-1 0 15,1 1-4-15,0-7-3 0,-1 13 1 16,1-9-4-16,0-4-4 0,0 9 3 0,0-9-1 0,0 8-2 16,0-8-6-16,1 7 3 0,-1-7-7 0,0 0-32 15,0 0-27-15,-1 6-29 0,1-6-32 0,0 0-30 16,0 0-41-16,0 0-76 0,0 0-173 0,0 0-480 15,0 0 213-15</inkml:trace>
  <inkml:trace contextRef="#ctx0" brushRef="#br2" timeOffset="92775.711">2919 8398 99 0,'0'0'153'0,"0"0"-14"0,2-6-16 15,-2 6-12-15,0 0-9 0,2-4-2 0,-2 4-7 16,0 0 1-16,3-5-5 0,-3 5 2 0,0 0-7 15,0 0-5-15,0 0-7 0,3-4 10 0,-3 4-13 16,0 0 0-16,0 0-4 0,0 0-3 0,0 0 0 16,0 0-4-16,0 0-3 0,0 0-2 0,0 0-6 15,0 0 2-15,0 0-10 0,0 0-3 0,0 0-3 16,0 0 2-16,0 0-3 0,4 12 21 0,-4-12 6 16,1 12-5-16,0-4-1 0,1 0 9 0,-2 5 3 15,0 0 1-15,-1-2 7 0,1 5-4 0,-1-1-2 16,0 5 3-16,-1 0 1 0,-1 1-3 0,0 3 3 15,1-1-7-15,-2-1 1 0,0 3-2 0,0-3-2 16,1 0-5-16,-1 0 1 0,0-2-4 0,0 0-5 16,0 2-7-16,0-2-7 0,1 0 8 0,2 0 7 15,-1-2-1-15,-1 1-5 0,0-6-9 0,2 3 2 16,0-3-5-16,0 1 0 0,-1-2 11 0,3 1-15 16,-2-1-6-16,1-3 4 0,1-1-5 0,-1 1 0 15,0-1-4-15,1-2 1 0,0 2 0 0,0-3-6 16,-1-5 7-16,0 9-5 0,0-9-2 0,1 7-2 15,-1-7 0-15,2 6-4 0,-2-6 5 0,0 0-1 16,0 7-2-16,0-7 1 0,0 0-2 0,0 0 0 16,0 0-4-16,1 4 1 0,-1-4 0 0,0 0 2 0,0 0-2 15,0 0 3-15,0 0-5 0,0 0-1 16,0 0-41-16,0 0-35 0,0 0-46 0,0 0-47 16,0 0-79-16,0 0-98 0,0 0-218 0,-5-22-610 15,3 14 270-15</inkml:trace>
  <inkml:trace contextRef="#ctx0" brushRef="#br2" timeOffset="93322.988">3238 8592 112 0,'2'-3'258'0,"-2"3"-6"0,0 0-12 15,0 0-19-15,0 0-17 0,0 0-16 0,0 0-22 16,1-6-13-16,-1 6-18 0,0 0-12 0,0 0-12 15,0 0-12-15,0 0 3 0,0 0-3 0,0 0-3 16,0 0-5-16,-3 18 0 0,2-11-1 0,0 1-7 0,0 1-2 16,0 2-17-16,1-1-6 0,0 1 1 15,0-1-9-15,0-1 1 0,-1 3-7 0,1-2-4 16,0-1-9-16,0 1 0 0,0-3-3 0,1 2-2 16,-1-1-2-16,0-1-7 0,0-1 1 0,1-1 1 0,0 1-7 15,-1-6 10-15,1 9-13 0,0-4-3 16,-1-5-26-16,3 7-25 0,-1-3-46 0,-2-4-32 15,2 5-35-15,-2-5-56 0,6 1-57 0,-6-1-176 16,7-1-485-16,-7 1 214 0</inkml:trace>
  <inkml:trace contextRef="#ctx0" brushRef="#br2" timeOffset="93739.745">3454 8641 112 0,'0'0'269'0,"0"0"-8"16,3-2-13-16,-3 2-19 0,0 0-20 16,0 0-20-16,0 0-15 0,0 0-12 0,0 0-12 0,0 0-10 15,0 0-14-15,-10 11-7 0,7-7-7 0,0 1-13 16,0 1-1-16,-1 1-5 0,1 0-14 0,0 1-3 16,-1 0-9-16,2 1-3 0,-1 3-8 0,0-3-2 15,1-1-3-15,0 1-2 0,2-1-10 0,0 1 2 16,0-2-4-16,1 2-5 0,0-1-7 0,1-1 6 15,1-2-7-15,-1 1-3 0,3-1-1 0,-2 1-1 16,1-2-3-16,3 0-4 0,-3-1-3 0,3-2 1 16,1 1-1-16,-1-2 3 0,2 0-2 0,1-1 0 15,-3 0-2-15,3-2 3 0,-3 2-2 0,1-2 18 16,-1-2 4-16,2 0-11 0,-2-1 3 0,-3 0 5 16,2 1 1-16,-2-2 16 0,-1-1-23 0,1-1-1 15,-1 0-2-15,-3 0-6 0,0-3 5 0,1 4-5 16,-2-1-2-16,-2-2 5 0,3 4-8 0,-4-4-3 15,1 4-1-15,1 1-14 0,0 2-27 0,-1-3-26 16,-1 4-26-16,1-1-31 0,3 4-35 0,-9-4-32 16,6 0-46-16,-1 1-54 0,4 3-191 0,-7 0-516 15,7 0 228-15</inkml:trace>
  <inkml:trace contextRef="#ctx0" brushRef="#br2" timeOffset="94630.687">3799 8470 57 0,'0'0'221'0,"0"0"-12"15,0 0-15-15,0 0-16 0,-3-4-7 0,3 4-5 16,0 0-8-16,0 0-10 0,0 0-7 0,0 0-8 15,0 0-6-15,0 0-10 0,0 0 1 0,0 0-13 16,0 0-6-16,0 0-9 0,0 0-7 0,0 0-9 16,0 0-8-16,0 0-5 0,0 0-4 0,0 0-11 15,0 0-2-15,0 0-3 0,0 0-2 0,0 0-9 16,0 0 2-16,0 0 2 0,0 0-4 0,0 0 12 0,-1 17-11 16,-1-12 4-16,1 3-3 0,-2 4 4 15,3-3-1-15,-1 6 3 0,-1-1 1 0,1 1 2 16,-1-1 1-16,1 5 0 0,-2 3 9 0,2-3-9 15,-2-5 6-15,2 8-4 0,-2-2-5 0,3 1-4 0,-3-1-3 16,3 0 2-16,-2-2-15 0,1 2 12 16,0-2 0-16,-2 0-2 0,3-2-5 0,0-1-1 15,-2 0 0-15,2-1 2 0,0 0-3 0,-1 1 8 16,2-2 8-16,1 0-6 0,-2 0 1 0,0 0-7 0,0-1 5 16,1-3-7-16,-1 1 1 0,3-1-7 15,-3-1 0-15,3-1-5 0,-3-1 0 0,1-2 2 0,1 1-1 16,-2-5-4-16,0 9-1 0,1-4 0 15,-1-5 1-15,0 7-4 0,0-7 3 0,0 0-9 0,0 0 12 16,0 8-1-16,0-8-3 0,0 0 1 0,0 0-4 16,0 0 0-16,3 3 4 0,-3-3-27 0,0 0-17 15,0 0-58-15,0 0-34 0,0 0-45 16,0 0-58-16,0 0-67 0,-1-20-287 0,1 15-633 0,0-3 279 16</inkml:trace>
  <inkml:trace contextRef="#ctx0" brushRef="#br2" timeOffset="96518.873">4117 8679 172 0,'0'0'219'0,"0"0"-11"0,2-8-12 16,-2 8-13-16,0 0-16 0,0 0-9 0,0 0-13 15,0 0-8-15,4-8-13 0,-4 8-12 0,0 0-10 16,1-4-11-16,-1 4-8 0,3-4-10 0,-3 4-8 16,6-5-6-16,-2 3-6 0,-4 2-3 0,8-4-7 15,-2 3-3-15,-6 1-6 0,10-2 0 0,-10 2-4 16,8 1-4-16,-2 0 0 0,0 0-2 0,-2 2-3 15,-4-3 2-15,8 5 0 0,-5 0-5 0,1-2-2 16,-1 2 4-16,0 2-5 0,-3-1 2 0,0 0-3 16,0-6 1-16,-3 11 1 0,0-3 0 0,-1-1-3 15,-2 0-6-15,-1-1-3 0,2 0 2 0,-2 0-1 16,0 0-2-16,0-1-1 0,0 0-2 0,0-1 3 16,0 0 3-16,2-2-2 0,1 0 0 0,4-2-4 15,-7 4 3-15,7-4-3 0,-6 4 2 0,6-4-1 0,0 0 2 16,-4 2-2-16,4-2-2 0,0 0 1 15,0 0 2-15,0 0-4 0,0 0-2 0,0 0-1 0,0 0 6 16,0 0-4-16,0 0-2 0,0 0 4 0,0 0 1 16,20-1-2-16,-20 1 1 0,8 2 1 0,-2-1 0 15,0 1 0-15,-1 0 3 0,2 2-1 16,-4 0-1-16,4-1 2 0,0 3-3 0,-3-2-1 0,2 2 4 16,-2-1-1-16,-1 1 2 0,-1-2 1 0,0 3 7 15,-2-3 7-15,0 3 0 0,0 0-1 0,0-7 2 16,-1 11 4-16,-2-7-1 0,0 2-1 15,0-1-4-15,-2-2-3 0,1 4 1 0,-3-3-2 0,1-1 0 16,0 3-4-16,-1-4 0 0,0 0 1 0,3 1-5 16,-2-1-6-16,-1-2-6 0,7 0-17 0,-11 2-22 15,7-2-21-15,4 0-22 0,-10-2-23 0,4 1-33 16,6 1-34-16,-4-6-51 0,1 1-158 0,3 5-418 16,0-12 186-16</inkml:trace>
  <inkml:trace contextRef="#ctx0" brushRef="#br2" timeOffset="96919.106">4400 8690 101 0,'3'-3'239'0,"-3"3"-22"15,0 0-23-15,0 0-15 0,0 0-9 0,0 0-5 16,0 0-15-16,0 0-8 0,-10-8-4 0,10 8-13 15,0 0-6-15,-11 5-9 0,11-5-8 0,-7 4-9 0,1 3-6 16,1 1-7-16,0-3-5 0,1 6-10 16,-1-4-6-16,0 6 1 0,0-3-11 0,0 2-2 15,1 0-5-15,3-3-2 0,0 3-7 0,1 0 2 16,0-1-7-16,0 1 4 0,2 0-11 0,0-2-3 0,0-3 2 16,1 1-6-16,2-1 2 0,1 0-1 0,-1-3-6 15,0 1 4-15,3-1-1 0,-1 0-4 16,1-1 1-16,0-1-4 0,1 0 9 0,-4-2-6 0,1 0-4 15,-6 0 6-15,11 0 0 0,-6-1-3 0,-5 1-1 16,9-4 4-16,-6 2-3 0,0-2-2 0,-3 4 6 16,3-6-7-16,-3 6 0 0,0-7-1 0,0 7-3 15,-6-7 4-15,6 7-6 0,-7-6-1 16,0 3-10-16,-1 1-8 0,2 1-10 0,-2 0-14 0,-1 0-19 16,1 0-12-16,-1 2-20 0,1 0-23 0,1-1-13 15,1 1-34-15,6-1-54 0,-11 1-157 0,11-1-406 16,-7 0 180-16</inkml:trace>
  <inkml:trace contextRef="#ctx0" brushRef="#br2" timeOffset="97375.921">4711 8470 34 0,'0'0'284'0,"0"0"-11"0,0 0-15 0,0 0-21 16,0 0-20-16,0 0-22 0,0 0-18 0,0 0-17 16,-2-7-14-16,2 7-13 0,0 0-9 0,0 0-11 15,0 0-14-15,0 0 1 0,0 0 6 0,0 0-12 16,0 0-2-16,2 20-5 0,-2-12 13 0,1 1-2 15,-1 1-13-15,0 4 13 0,0 7-13 0,0-3 17 16,0 4-3-16,0-1-6 0,-2 3-1 0,0-1 4 0,0-1 0 16,0 3-3-16,1-1-3 0,-3 1-2 0,3 0 7 15,-4 0-19-15,3 0 1 0,0-1-2 16,1-2-5-16,-1-1-3 0,1 1-3 0,-2 0 8 16,2-3 9-16,0 0-1 0,-1-1-5 0,1-2-8 15,1-3-7-15,-1 2-3 0,1-2-4 0,-1 0-3 16,1-4-5-16,-1 3-5 0,1-3-3 0,-1-2-1 15,0 1-8-15,1-8-1 0,-1 9 3 0,1-9-7 0,0 9-5 16,0-9-2-16,0 4 0 0,0-4-5 0,0 0-3 16,-1 7-2-16,1-7-10 0,0 0-41 15,0 0-50-15,0 0-59 0,0 0-83 0,0 0-95 0,0 0-133 16,0 0-264-16,0 0-790 0,0 0 350 0</inkml:trace>
  <inkml:trace contextRef="#ctx0" brushRef="#br2" timeOffset="100055.714">4989 8659 5 0,'-7'1'150'0,"7"-1"-13"0,0 0-2 0,0 0-7 0,0 0 4 16,0 0-5-16,0 0-4 0,0 0-12 15,0 0-1-15,0 0-8 0,0 0-11 0,0 0-3 0,-6-5-5 16,6 5 2-16,0 0-6 0,-8 2 1 0,8-2 1 15,0 0 5-15,-8-2-4 0,8 2 4 0,0 0-6 16,0 0 1-16,0 0-3 0,0 0 3 0,-7 0-9 16,7 0 0-16,0 0-3 0,0 0-3 0,0 0-1 15,0 0-7-15,0 0-8 0,0 0-2 0,0 0-2 16,0 0-3-16,0 0-2 0,0 0-6 0,0 0-7 16,0 0-1-16,0 0-4 0,0 0 0 0,0 0-7 15,0 0-1-15,0 0 1 0,23-1-1 0,-16 2-1 16,1-1 0-16,0 0-4 0,0 0 2 0,0-1 0 15,-1 2-3-15,-1-1 1 0,-6 0-1 0,12 2-1 16,-7-2-2-16,-5 0 0 0,7 0-1 0,-7 0 2 16,6 2-2-16,-6-2 1 0,0 0 0 0,0 0 0 15,0 0-2-15,0 0 1 0,8-1-3 0,-8 1 2 16,0 0 2-16,0 0-3 0,3 3 2 0,-3-3 6 16,0 0 0-16,0 0 11 0,-2 10-1 0,2-10 2 15,-3 8 2-15,1-2 2 0,1 0-2 0,-2 2 4 0,1 0 0 16,0 0-4-16,-1 2 1 0,0 1-1 15,-2 1-5-15,1-1 5 0,2-2 1 0,-2 2-1 16,2-2-7-16,-1 0-1 0,0 1 1 0,1 2-4 0,-1-3 1 16,1-2-4-16,-2 2 3 0,3 0-5 15,-1-1-2-15,1-1 1 0,-1 0 0 0,0-2 1 0,1 2-4 16,-1-4 2-16,2-3-1 0,-1 9-5 0,1-9 1 16,-2 7 1-16,2-7-5 0,-2 7-2 0,2-7-22 15,0 0-18-15,-1 6-30 0,1-6-36 0,0 0-37 16,0 0-38-16,0 0-59 0,0 0-282 0,0 0-569 15,0 0 251-15</inkml:trace>
  <inkml:trace contextRef="#ctx0" brushRef="#br2" timeOffset="100618.063">5263 8742 56 0,'0'0'181'0,"0"0"-9"0,2-6-15 16,-2 6-11-16,1-4-14 0,-1 4-13 0,4-7-10 0,-4 7-16 16,6-6-7-16,-3 3-5 0,2-1-14 0,-1 0-4 15,2 2 5-15,-1-1 3 0,2 1-8 0,-2 1 0 16,2-2-3-16,-1 1-5 0,0 2 9 0,1-1-4 15,-7 1-3-15,11 1-5 0,-7 1-7 0,1 0-1 16,-1 0-5-16,0 2-1 0,0-2-4 0,-4-2-5 16,6 10 0-16,-5-3-2 0,0-1-1 0,-1-1 9 15,0 2 2-15,-2 1-3 0,-1 0 4 0,-1 0 1 16,-1 0-4-16,-1 1 1 0,0 0 1 0,-3 2-3 16,4-4 0-16,-5 0-6 0,1-1-2 0,-1 4-3 15,1-2 1-15,2-1-2 0,-2-2-1 0,2 0-1 16,-1 1-4-16,1-3 1 0,2 3-3 15,0-4 0-15,2 1-2 0,3-3-2 0,-6 5 1 0,6-5-6 16,-4 4-1-16,4-4 3 0,0 0-4 0,0 0-1 16,0 0 0-16,0 0 1 0,8 5 6 0,-8-5-6 15,12 0 3-15,-5 0 2 0,3 1 11 0,-2-1 3 16,3-1-1-16,2 1 0 0,1 0 10 0,2 0 4 16,-2 1-3-16,3-2 2 0,-2 0-2 0,1-1-4 15,-2 1-2-15,0 1 2 0,-2-1-6 0,-2-1-3 16,0 0 0-16,-1 2-2 0,-1-1-5 0,-1 1-4 15,-1 0 3-15,-6 0-1 0,8-2 2 0,-8 2-2 16,6 0 13-16,-6 0-15 0,0 0-4 0,0 0-20 16,6-5-27-16,-6 5-42 0,0 0-39 0,1-4-34 15,-1 4-38-15,0 0-58 0,-4-13-194 0,1 6-484 16,3 2 214-16</inkml:trace>
  <inkml:trace contextRef="#ctx0" brushRef="#br2" timeOffset="101165.008">5665 8462 193 0,'0'0'205'0,"0"0"-16"0,0 0-15 0,0 0-15 15,0 0-10-15,-2-8-2 0,2 8-5 0,0 0-4 16,0 0-15-16,0 0-4 0,0 0-8 0,0 0-8 16,0 0-7-16,0 0-5 0,0 0-6 0,0 0-6 15,0 0-5-15,0 0-2 0,0 0-9 0,0 0-5 16,0 0-5-16,0 0-2 0,0 0-11 0,0 0 10 16,0 0-2-16,0 0 3 0,0 0 0 0,5 20-1 15,-5-12 3-15,-2 2 1 0,2 2 0 0,-1 7 2 16,1-6 3-16,0 6-2 0,-2 3 4 0,0-1-10 15,-3 1 11-15,3 1-3 0,-1 1 0 0,0 0 0 16,0 1 4-16,2-2 2 0,-2 3 3 0,0-1-7 16,2-1-4-16,-2 0 2 0,3-1 0 0,-3-2 2 15,2 1 8-15,1 2 2 0,-2-5 1 0,-2 3-16 16,3-2-3-16,-2 1-1 0,3-2-5 0,0 0 4 16,0-6 5-16,-3 0-14 0,3-1-5 0,0-2-1 15,1 1 3-15,-2-3-10 0,4 1 3 0,-3-4-3 16,0 1-9-16,0 0 1 0,0-6 5 0,0 8-9 15,0-8-4-15,0 6-2 0,0-6 3 0,0 0 3 16,0 7-4-16,0-7-3 0,0 0-5 0,0 0 6 16,-2 7 1-16,2-7-11 0,0 0 8 0,0 0-3 15,0 0 4-15,0 0-5 0,0 0-3 0,0 0-25 16,0 0-27-16,0 0-36 0,0 0-34 0,0 0-34 16,9-16-28-16,-9 16-45 0,0 0-59 0,1-15-55 15,-1 10-270-15,0 5-663 0,2-12 294 0</inkml:trace>
  <inkml:trace contextRef="#ctx0" brushRef="#br2" timeOffset="103447.794">5975 8684 108 0,'0'0'170'16,"0"0"-6"-16,0 0-14 0,0 0-6 0,0 0-8 16,0 0-1-16,0 0-6 0,4-3-2 0,-4 3-7 0,0 0-6 15,0 0 0-15,0 0-2 0,0 0-2 16,0 0-2-16,0 0-4 0,0 0-6 0,0 0-7 16,0 0-9-16,0 0-9 0,0 0-2 0,0 0-11 15,0 0-7-15,0 0-5 0,0 0-3 0,0 0-1 0,0 0-4 16,-14 10 3-16,11-3-5 0,-3-1 2 15,2 2-5-15,-2-1-9 0,1 3-2 0,-2 2 1 16,3 0-2-16,-2-1 1 0,0 2-4 0,2 0-5 16,0 0 1-16,1 0-1 0,-1-1-3 0,2 1 3 0,0-3-5 15,0 1 2-15,1-2-2 0,1 0-2 0,0 0-3 16,0 1-1-16,3-3 2 0,-2 0-4 0,2 0 1 16,0-1-2-16,-1-1-2 0,4-1 3 15,-3-1 1-15,3 0-2 0,2 0 3 0,-1-1 3 16,0-2-1-16,2 0-2 0,-2 0-2 0,1-1-1 0,-1 0 3 15,0-1-2-15,2-2 2 0,-2 1-4 0,-2 1 2 16,1-3 1-16,-2 1 0 0,-1-1 2 0,1 2-3 16,-1-3 1-16,-2 2 0 0,1-2 1 0,-2 6-1 15,1-11-5-15,-1 7 0 0,0 4 1 0,-1-10 3 16,1 10 0-16,-3-8-4 0,0 5-1 0,3 3-2 16,-7-5-4-16,4 3-15 0,-1-1-5 0,4 3-10 15,-11-3-9-15,5 3-11 0,6 0-11 0,-11-1-19 16,5 1-10-16,6 0-20 0,-11 1-8 0,5-1-33 15,6 0-25-15,-10 3-179 0,5-2-394 0,5-1 174 16</inkml:trace>
  <inkml:trace contextRef="#ctx0" brushRef="#br2" timeOffset="104055.008">6245 8803 84 0,'-13'-10'214'0,"13"10"-14"0,-4-5-14 0,4 5-15 15,0 0-21-15,-3-5-7 0,3 5-13 0,0 0-12 16,0-9-14-16,0 9-8 0,3-6-7 0,-3 6-11 0,4-6-6 15,-4 6-4-15,5-5-10 0,-3 2-5 0,4 0-7 16,-2 1-3-16,-4 2-5 0,10-3-7 0,-4 3 1 16,-1-1-4-16,-5 1-5 0,10 1 0 0,-10-1-1 15,10 2-2-15,-6-1-3 0,1 2-1 0,-3 0 1 16,1 2-3-16,1-2 1 0,-1 4 2 0,-3-1 1 16,2 1-1-16,-2 0 3 0,0 0 0 0,-5 2 3 15,1 2-4-15,1-3 1 0,-1 2-2 0,-3 0-2 16,-1 0 0-16,-1-1 0 0,1 0 3 0,-1 0-5 15,2-2 3-15,-1-1-3 0,2 0-3 0,1-1-2 16,-2 1 1-16,2-2-1 0,1-1 0 0,1 0-2 16,3-3 0-16,-7 4-1 0,7-4-1 0,-3 4 2 15,3-4 0-15,-4 3-1 0,4-3-1 0,-3 4 4 16,3-4 4-16,0 0 7 0,0 0 3 0,0 0 6 16,0 0 2-16,0 0 3 0,0 0-4 0,-5 2 7 15,5-2-4-15,0 0-2 0,0 0 5 0,0 0-7 16,0 0-1-16,0 0-8 0,0 0-3 0,0 0 7 15,0 0-5-15,0 0-1 0,0 0-6 0,0 0 2 16,0 0-2-16,0 0-4 0,0 0-1 0,0 0 3 16,0 0-3-16,0 0-3 0,0 0 3 0,0 0-1 15,0 0-2-15,0 0-1 0,0 0 0 0,0 0 0 16,0 0-1-16,0 0-1 0,0 0 4 0,0 0-2 16,0 0-4-16,0 0-1 0,0 0-17 0,0 0-16 15,0 0-30-15,0 0-30 0,0 0-25 0,0 0-36 0,0 0-30 16,0 0-62-16,0 0-160 0,8-13-442 15,-8 13 196-15</inkml:trace>
  <inkml:trace contextRef="#ctx0" brushRef="#br2" timeOffset="105012.759">6465 8724 115 0,'5'-3'176'0,"-5"3"-12"0,0 0 0 16,0 0-9-16,0 0 0 0,6-2 0 0,-6 2-1 15,0 0 0-15,0 0-6 0,0 0-1 0,0 0-3 16,0 0-4-16,0 0-11 0,0 0-2 0,0 0-12 16,0 0-11-16,0 0-10 0,0 0-7 0,0 0-14 15,0 0-5-15,0 0-6 0,-17-3-9 0,17 3-2 16,-11 0-8-16,4 0-2 0,-2 0-3 0,0 1-1 16,0-1-4-16,-1 2 3 0,-3-2 4 0,2 1-1 15,1 1 0-15,2 0-4 0,-2-1-4 0,2 2 4 16,1-2 1-16,-2 2-6 0,2-3 1 0,2 0-3 15,0 1 0-15,5-1-6 0,-7 3-3 0,7-3 1 16,-7 3 0-16,7-3-6 0,0 0 1 0,-7 0-5 0,7 0 0 16,0 0-1-16,-4 2-3 0,4-2 4 15,0 0-1-15,-3 5-5 0,3-5 6 0,0 0-3 16,-3 6 12-16,3-6-10 0,-1 7 5 0,1-7 1 16,-2 8 1-16,2-3 1 0,-2 0-2 0,0 2 4 0,2-1-10 15,-3 1 14-15,2 2-2 0,-2-1 15 0,2-1-23 16,-1 1 4-16,0 1 3 0,-1 1 1 0,1-3-6 15,-2 2 7-15,1 0 0 0,2-2 0 0,-2 1-1 16,0 0 7-16,0-1 0 0,1 0-2 0,-1-1-12 16,1 2 9-16,1-3-2 0,-2 1-6 0,2-2-3 15,1-4 1-15,-3 9-7 0,0-6 8 0,3-3-7 16,-1 7-2-16,1-7 9 0,-2 6-2 0,2-6 2 16,0 0 2-16,-2 3-10 0,2-3 4 0,0 0 4 15,0 0 1-15,-2 6-2 0,2-6 7 0,0 0-8 16,0 0 14-16,0 0-8 0,0 0 2 0,0 0-2 15,0 0 0-15,0 0-1 0,0 0-2 0,0 0-2 16,0 0-1-16,0 0-12 0,0 0 8 0,11-12 1 16,-11 12-6-16,9-4-1 0,-2 1 7 0,-3 0-6 15,3 0 0-15,2-1 0 0,-2 2 0 0,2-1 1 16,0 1 2-16,-1 0-5 0,2 0-1 0,-1 0-6 16,-1 1 9-16,1 0-6 0,0 0 2 0,-1 1 10 15,-2 1-11-15,2 1-2 0,-1-1 19 0,-2 0-15 16,0 1 3-16,1 1-6 0,-3 0 6 0,-3-3 0 15,7 6 2-15,-3-2 3 0,-1 0 0 0,-3 1 7 16,2 1 7-16,-2-6-13 0,-2 11 9 0,1-5-7 16,-2 1 5-16,-1 1-5 0,-2-2 7 0,1 1-5 15,-1 0-1-15,0 0 0 0,-1-1 0 0,0-2-4 16,0 2 3-16,-1-1-7 0,1 0 0 0,0-1 1 16,-2 1-6-16,-1-2 6 0,3 0-4 0,-1 0 4 15,0 1 5-15,0-3-3 0,1 1 0 0,0 0-10 0,0 0 8 16,2-2 5-16,5 0 3 0,-10 0-7 15,10 0-3-15,-9 0 4 0,9 0-2 0,0 0-3 16,-9-2 2-16,9 2 5 0,-6-2-8 0,6 2 9 0,0 0-11 16,-6-1-5-16,6 1-1 0,0 0-20 0,0 0-27 15,0 0-25-15,-5-4-28 0,5 4-36 0,0 0-51 16,0 0-47-16,0 0-51 0,0 0-68 0,0 0-225 16,4-11-634-16,-4 11 281 0</inkml:trace>
  <inkml:trace contextRef="#ctx0" brushRef="#br2" timeOffset="109092.006">6707 8482 121 0,'0'0'174'0,"0"0"-8"0,0 0-7 0,0 0-18 16,0 0-7-16,0 0-13 0,0 0-11 0,0 0-14 15,0 0-9-15,0 0-8 0,0 0-7 0,0 0-5 16,0 0-1-16,0 0 2 0,0 0 1 0,-3 18 1 0,2-13 3 15,0 2-1-15,0 2 1 0,0 0-5 16,-1 4 4-16,-1 5-2 0,0 0-4 0,1-3-4 16,-1 7-2-16,-1-3-1 0,1 3-9 0,-2-1 3 15,2 2-4-15,0 1-10 0,0-1-13 0,-1 2 0 0,-1-1 1 16,2 1-6-16,-2-2 0 0,1 2-2 16,-2-3-1-16,3 2-2 0,-1-2 1 0,-1 0-5 15,1-2 2-15,0 1-4 0,-1-3 2 0,1 2-3 16,1-6 0-16,0-1 1 0,2-1 0 0,-1 2-5 0,0-1 3 15,0-1-5-15,1-1 2 0,-1 1 2 16,1-4-2-16,1 4 0 0,-1-3 0 0,0-2-6 16,0 0 5-16,1-1-2 0,-1 0 1 0,1-6-1 15,-1 10 3-15,1-10-2 0,0 8-2 0,0-8 1 0,-1 6 1 16,1-6-3-16,-1 6 2 0,1-6-3 0,0 0 5 16,0 0-5-16,-1 7 6 0,1-7-3 15,0 0-1-15,0 0-2 0,-1 5-9 0,1-5-9 0,0 0-12 16,0 0-22-16,0 0-12 0,0 0-13 0,0 0-23 15,0 0-22-15,0 0-23 0,0 0-69 0,0 0-149 16,0 0-393-16,-12-10 173 0</inkml:trace>
  <inkml:trace contextRef="#ctx0" brushRef="#br2" timeOffset="109824.041">6992 8775 55 0,'0'0'184'0,"-1"-10"-14"16,1 10-9-16,0-7-14 0,0 7-3 0,0-6 3 15,0 6-12-15,-3-7-3 0,3 7-11 16,-2-6-1-16,2 6-8 0,-4-7-12 0,4 7-8 0,-3-6-10 15,3 6-7-15,-6-3-8 0,6 3-9 0,-8-2-4 16,2 2-3-16,6 0-9 0,-12 3 3 0,5-1-3 16,-1 1-3-16,-1 1 2 0,1-1 0 0,0 3-5 15,0 1-1-15,1-1 3 0,-2 2-3 0,2 2-1 16,1-1-3-16,0-1-1 0,0 2-5 0,1-3-4 16,1 2-1-16,2-1-4 0,-1 0-2 0,1 1-1 15,1-4 1-15,0 0-4 0,0 1-2 0,1-6-1 16,1 9-1-16,-1-9 2 0,3 5 0 0,0-3-2 15,-3-2 0-15,6 2-1 0,-1-2 3 0,-5 0 1 16,10 0-3-16,-2-1-4 0,-2-1 6 0,-1-1-5 16,2-2 3-16,2 1-3 0,-2-1 0 0,0 0 0 15,1-1 0-15,-1 0-2 0,-1-2 3 0,1 2-1 16,0-2-2-16,-1 0 2 0,1 3-1 0,-2-2 0 16,0 1-2-16,-2 2 0 0,-1 1 1 0,-2 3 1 15,6-6 0-15,-6 6-1 0,3-4 2 0,-3 4-2 16,3-3 2-16,-3 3-5 0,0 0 2 0,0 0 2 15,0 0 4-15,0 0 7 0,4 12 9 0,-3-7 0 16,-1 2-2-16,0 2 1 0,0-1 1 0,1 4 0 16,-1 0-5-16,0 1 11 0,0-2-11 0,0 2 0 15,0-2 0-15,0 1-1 0,0 1-2 0,-1-2-3 16,2-1-2-16,-1-2-1 0,0 1-1 0,0-1 1 16,-1-1 0-16,0 3-1 0,1-3-3 0,-1-2 0 15,-1 0 1-15,2-5 0 0,-1 11-3 0,1-7-1 16,0-4-23-16,-1 8-25 0,1-8-29 0,-1 6-30 15,1-6-37-15,0 0-23 0,0 0-31 0,-1 5-230 16,1-5-464-16,0 0 206 0</inkml:trace>
  <inkml:trace contextRef="#ctx0" brushRef="#br2" timeOffset="110440.006">7274 8826 144 0,'2'-5'208'0,"1"1"-9"0,-3 4-22 15,2-10-17-15,-1 3-12 0,0-1-6 0,-1 3-9 16,1 0-12-16,-1 5-8 0,-2-9-14 0,1 3-3 16,1 6-12-16,-4-9-6 0,2 6-13 0,2 3-5 15,-6-7-9-15,3 5-1 0,3 2-4 0,-8-2-3 16,8 2-8-16,-9-2-3 0,2 2-5 0,7 0 1 15,-11 4-7-15,5-2 0 0,-1 1-3 0,0 0 1 16,2 0-5-16,0 3-4 0,-1-1 0 0,2-1 1 16,1 0-1-16,-2 3-2 0,3-3-3 0,-1 1 1 15,2 0-1-15,1 2 0 0,0-1 0 0,0-6-4 16,3 12 2-16,-2-6 0 0,3 1-1 0,0 0 0 16,2 1-2-16,-1-1 2 0,1 0-2 0,0 2 3 15,0-2-1-15,0 0-3 0,0 1-1 0,-1-1 4 16,1 1-1-16,-1 1 3 0,-1-2 0 0,0 0 0 15,-2 1-4-15,1 0 0 0,-3 0 1 0,0-1 0 16,-1-1 0-16,-2 1 0 0,0-1 1 0,0-1 3 16,-2 2-2-16,-1-3-1 0,0 1 1 0,-1 0-1 15,-1-1-2-15,1-1 1 0,1-1 0 0,-1 1 3 16,1-2-1-16,0 2 3 0,-1-3-9 0,7 0 6 0,-10 0 1 16,10 0 2-16,-7-1-2 0,7 1-2 15,-6-7-2-15,6 7 3 0,-3-7-4 0,3 0 3 16,0 7-4-16,4-15 0 0,-1 7-3 0,0-3 4 0,3-1 0 15,1 0-4-15,1 0 3 0,1-1 2 0,-1 1-7 16,4-4 5-16,-3 4-1 0,0 2-3 0,2-1 2 16,-2 0 4-16,-1 4 0 0,-2-2 3 0,0 3-3 15,-1-1 2-15,-1 1-1 0,0 0 4 0,-1 2 7 16,-1 0 0-16,-2 4-1 0,2-8-1 0,-2 8-1 16,0-5-2-16,0 5-1 0,0 0-1 0,-6-7-3 15,6 7-12-15,-8-3-13 0,4 2-20 0,4 1-19 16,-11-1-16-16,11 1-25 0,-11 1-29 0,5-1-46 15,6 0-158-15,-11 0-362 0,11 0 161 0</inkml:trace>
  <inkml:trace contextRef="#ctx0" brushRef="#br2" timeOffset="110876.478">7455 8529 84 0,'0'0'154'0,"0"0"19"16,0 0-16-16,0 0 6 0,0 0-1 0,0 0 1 0,7 12 1 15,-7-6 1-15,1 2-9 0,-1 2-5 0,3 1 4 16,-2 4-2-16,-2-1-2 0,2 7-13 0,-1 0 4 16,2 2-5-16,-4-2 1 0,1 1-13 0,0 1-5 15,1 3-8-15,-1-2-8 0,-1 0 1 0,0 1-10 16,-1 0-11-16,2-2-8 0,0 3-3 0,-1-4-6 16,0 1-6-16,2-3-2 0,-2-1-3 0,1 1-3 15,1 1 13-15,1-2-5 0,-2-5-3 0,1 5-17 16,0-6 3-16,-3 2-4 0,3-2-5 0,-1 0-16 15,0 0 16-15,-1-2-7 0,2-2-4 0,0-3 0 16,-2-1-1-16,2-5 0 0,-1 8-16 0,1-4 1 16,0-4 3-16,0 0-39 0,-2 8-25 0,2-8-34 15,0 0-40-15,0 0-62 0,0 0-71 0,-4 3-92 16,4-3-207-16,0 0-603 0,0 0 267 0</inkml:trace>
  <inkml:trace contextRef="#ctx0" brushRef="#br2" timeOffset="113319.018">7704 8826 53 0,'4'-4'146'16,"-4"4"-10"-16,3-5-1 0,-3 5-12 0,4-5-7 16,-4 5-8-16,3-6-2 0,-3 6-2 0,4-6-3 15,-4 6-8-15,2-4-6 0,-2 4 0 0,1-5 2 16,-1 5-6-16,0 0-6 0,-1-7-5 0,1 7-6 16,-3-5-5-16,3 5-9 0,-6-5-5 0,6 5-5 15,-8-3 1-15,8 3-5 0,-7-3-6 0,1 2-6 16,6 1-3-16,-11-1 1 0,11 1-8 0,-10 2 4 15,3-2-5-15,1 2-4 0,-2 0 1 0,4-1 2 0,-3 2-5 16,1 2 0-16,2-2-2 0,-1 1-1 16,1-1-1-16,1 2 4 0,3-5-5 0,-4 8 1 15,3-2-4-15,-1-1 3 0,1 1-1 0,1 1 0 16,0 0-1-16,3 0 3 0,0 1-6 0,-1-1 2 0,0 2 3 16,3-3-4-16,0 2 4 0,2 1-3 15,-3-2 0-15,2 0 1 0,-1-1-3 0,1 1 2 16,1 1 1-16,-1-1-4 0,-1-1 1 0,1 1 3 0,-3 0 0 15,2-1-1-15,-1 1 0 0,-1-1 0 0,-1-2 2 16,-1 2 3-16,1-2 1 0,-2-4 2 0,1 8 2 16,-1-8 6-16,-4 9-1 0,1-4-1 0,-1-2 2 15,-1 1-3-15,0 1 0 0,-1-1-2 0,2-1 1 16,-3 0-2-16,0 0 1 0,1 0-1 0,-1-1 0 16,0 1-5-16,2-2 3 0,0 1 9 0,-3-2 6 15,8 0 1-15,-10-1-2 0,10 1-2 0,-7-2-3 16,7 2 2-16,-7-5-4 0,5 2-1 0,2 3-2 15,-4-9 0-15,4 5-2 0,0 4-3 0,2-14 1 16,1 4-4-16,1-1 3 0,1-1-3 0,0-1 2 16,2 0-4-16,-2 1 0 0,4 1-1 0,-2-1 1 15,1 1-2-15,-1 1 2 0,2 1 1 0,-4 2-1 16,1 0 3-16,-2 1-5 0,2 0 0 0,-3 1 0 16,-1 1 2-16,1 1-3 0,-3 3-1 0,4-4-6 15,-4 4-7-15,0 0-9 0,2-7-16 0,-2 7-18 16,0 0-19-16,0 0-19 0,0 0-12 0,0 0-25 15,0 0-15-15,0 0-50 0,0 0-130 0,0 0-354 0,0 0 157 16</inkml:trace>
  <inkml:trace contextRef="#ctx0" brushRef="#br2" timeOffset="113922.009">7963 8832 183 0,'0'0'198'15,"0"0"-14"-15,3-4-6 0,-3 4-19 0,0 0-7 16,0 0-13-16,0 0-12 0,-3-11-17 0,3 11-6 16,-6-3-11-16,6 3-9 0,-8-3-10 0,8 3-7 15,-8-1-4-15,2 1-6 0,6 0-10 0,-13 0-2 16,5 0-5-16,1 1-2 0,1 1-4 0,-1 0-3 15,1 0-2-15,-2 0-5 0,4 0-1 0,-3 1-4 16,1 1-2-16,2-2-2 0,1 3-2 0,-1-1-3 16,2 1-2-16,0-1-1 0,2-4 0 0,-2 11-2 15,1-6 4-15,1 1-6 0,3-1 0 0,-2 3-1 0,2-1 3 16,1 0-1-16,-1 0 0 0,2 0 0 0,1-1-1 16,0 2 0-16,-1-2-2 0,1 0 3 0,1-1-3 15,-3 2 1-15,2-2 1 0,-3-1-1 16,2 2 2-16,-2 0-6 0,1-3 3 0,-1 2 1 0,0-1 0 15,-3-4 0-15,3 7-2 0,0-2 3 0,-3-5 1 16,0 6 0-16,0-6-1 0,-3 8 0 16,3-8 0-16,-7 5 0 0,4-2 0 0,-1 1-1 0,0-2 3 15,-2 1-2-15,2-2 0 0,4-1-1 0,-12 2-2 16,7-2 2-16,5 0 3 0,-10 1-4 0,10-1 1 16,-7-3 1-16,7 3-1 0,-7-4 4 15,7 4-6-15,-7-5-1 0,5 1 3 0,1-1 4 0,1 5-4 16,-3-11-2-16,5 3 1 0,-1 1-1 0,0-2 1 15,2 2-1-15,3-5 1 0,1 2-4 0,0-1 3 16,0 1-3-16,-1 3 3 0,2-5 2 0,-1 3 0 16,2-2-4-16,-1 1 0 0,-2 2 4 0,1-1-4 15,-3 0 5-15,0 2-7 0,-1-1 4 0,0 1-6 16,1 0-10-16,-3-1-4 0,-1 3-6 0,0 5-8 16,-1-9-12-16,1 9-13 0,-1-7-17 0,1 7-12 15,-6-6-12-15,3 4-22 0,3 2-28 0,-10-3-24 16,10 3-92-16,-10 2-289 0,10-2 128 0</inkml:trace>
  <inkml:trace contextRef="#ctx0" brushRef="#br2" timeOffset="114945.021">7952 9189 125 0,'0'0'149'0,"0"0"-18"16,0 0-9-16,0 0-9 0,0 0-10 0,0 0-7 16,0 0 9-16,0 0-2 0,7 5-9 0,-7-5-5 15,7 0-4-15,-7 0 2 0,11 1-1 0,-11-1-2 16,13-3-6-16,-5 3-5 0,2 0 3 0,0 0 7 16,4 0-4-16,0-1-9 0,0 1 2 0,0 1 4 15,-1-1-11-15,3 0-1 0,0 2-4 0,7-1-7 16,-2-4-5-16,3 3-3 0,-3-1-8 0,0 2 0 15,3 1-6-15,-3-4-1 0,-1 1-3 0,1 1-3 16,0 0-2-16,0 0-4 0,-4 0-1 0,0-2 5 16,-1 2-8-16,-1 0 1 0,2-2-5 0,-3 2 0 15,2 0-2-15,-4-2-1 0,2 3-1 0,-4-2 2 16,1 1-4-16,-2-2 1 0,-1 1 2 0,0 2-2 16,-3-2 0-16,-5 1 1 0,8-2-1 0,-8 2 2 15,0 0-4-15,8-1 2 0,-8 1 1 0,0 0-1 0,0 0-9 16,0 0-21-16,7 0-29 0,-7 0-47 0,0 0-43 15,0 0-54-15,0 0-201 0,0 0-433 16,0 0 191-16</inkml:trace>
  <inkml:trace contextRef="#ctx0" brushRef="#br2" timeOffset="115806.122">7780 8524 84 0,'15'-1'148'0,"-15"1"-12"0,8-2 0 16,-3 2-9-16,-5 0-12 0,14-1-6 0,-4-2-2 15,0 3-1-15,4 0-8 0,-1 0 0 0,1 0-8 16,1 0-4-16,6-1 6 0,-1 2-4 0,1-2 4 16,2 1-3-16,2 0-10 0,1 0-3 0,2 0-8 15,0 0-7-15,10 0-9 0,-10 3 0 0,0-1-7 16,10 3-5-16,-10-1-5 0,3-1-1 0,7 2-2 16,-7-2-5-16,6 2-2 0,-9-2-3 0,0 0-4 15,1-1 0-15,-3 2-3 0,3-1-1 0,-1 1-1 16,-1-2-3-16,0 1 1 0,0 1-1 0,-2-3 0 0,-1 3-2 15,-2-1-5-15,0-3 2 0,-6 3 4 16,4-1-3-16,-4 0-4 0,-1-1 2 0,-1 1 1 16,-4-2 0-16,-1 2-2 0,-1 0-1 0,-2-2-1 0,2 0 2 15,-8 0 11-15,10 1 3 0,-6 0 3 0,-4-1-6 16,0 0 5-16,9-1-6 0,-9 1 2 0,0 0-4 16,6 1-2-16,-6-1 0 0,0 0 3 0,0 0-8 15,0 0-15-15,0 0-23 0,0 0-34 0,0 0-39 16,0 0-48-16,0 0-69 0,0 0-140 0,0 0-394 15,0 0 175-15</inkml:trace>
  <inkml:trace contextRef="#ctx0" brushRef="#br2" timeOffset="116536.041">8131 8545 156 0,'0'0'195'0,"0"0"-6"0,0 0-16 0,-3-5-14 15,3 5-14-15,0 0-14 0,0 0-10 0,0 0-15 16,0 0-8-16,0 0-12 0,0 0 2 0,0 0-5 15,0 0 5-15,0 0-3 0,-3 14 2 0,3-14 3 16,-1 11-5-16,-1-4 6 0,2 2-1 0,0 2 4 16,-1 0-1-16,-1 2-4 0,2 1-1 0,-1 0-1 15,1 4-6-15,-3-1 3 0,3 5 2 0,-1-4-10 16,-1 2-1-16,1-1-9 0,-2 2-6 0,3-1-3 16,-4 0-1-16,1 3 0 0,2-3-5 0,-2 0-3 15,0 1-2-15,0-1-9 0,0-1 2 0,1-1-5 16,-3 2-7-16,4-2 11 0,-2-4-12 0,0 6-6 0,2-6 4 15,-2 0 0-15,0 1-2 0,1-3-12 16,-1 1 2-16,0 0 3 0,0-2-3 0,3-1-3 16,-1-2 3-16,-1 1-3 0,2 0-3 0,-1-2 4 15,-1 2 2-15,1-3-9 0,1-1 6 0,-1 0-2 0,1-5-5 16,-2 8 3-16,2-8-2 0,0 8 2 0,0-8-2 16,0 0 0-16,0 7-1 0,0-7-1 15,0 0 1-15,0 0-2 0,0 7 1 0,0-7-2 0,0 0-2 16,0 0-1-16,0 0 2 0,0 0-2 0,-1 6 3 15,1-6-2-15,0 0 1 0,0 0-10 16,0 0-16-16,0 0-14 0,0 0-13 0,0 0-8 16,0 0-8-16,0 0-4 0,0 0 3 0,0 0 0 0,0 0-2 15,0 0 1-15,0 0 2 0,0 0-3 0,0 0 3 16,0 0-1-16,0 0 0 0,0 0-4 0,0 0-4 16,0 0-6-16,0 0-30 0,0 0-23 0,0 0-31 15,0 0-69-15,0 0-121 0,0 0-390 0,0 0 172 16</inkml:trace>
  <inkml:trace contextRef="#ctx0" brushRef="#br2" timeOffset="117227.929">8346 8778 41 0,'-4'1'206'0,"4"-1"-13"16,0 0-16-16,-8 0-13 0,8 0-5 0,0 0-18 16,-8 3-3-16,8-3-12 0,-5 0-6 0,5 0-8 15,0 0-8-15,0 0-7 0,0 0-9 0,0 0-9 16,-7 1-8-16,7-1-6 0,0 0-9 0,0 0-6 15,0 0-6-15,0 0-5 0,0 0-5 0,0 0 1 16,0 0-3-16,0 0-2 0,0 0-3 0,0 0-4 16,18 4-1-16,-9-3-1 0,0 1 1 0,-2-2-5 15,3 0 1-15,-1 1-4 0,1 0-2 0,2 0 1 16,0 1 0-16,-3-2 0 0,1 0-3 0,0 1 2 16,0 0-4-16,-2-1 1 0,2 0-1 0,-3 2-2 15,-1-2 2-15,-1 1-2 0,-5-1 0 0,10 0 2 16,-7 0-3-16,-3 0 3 0,0 0 5 0,8 3 8 15,-8-3 28-15,0 0 8 0,3 4 8 0,-3-4 2 16,0 7-1-16,0-7-1 0,-3 8-3 0,2-2-2 16,-2-2-2-16,-1 5-10 0,2-2-2 0,-1 0-4 15,0 2-4-15,0 0-2 0,0 0 0 0,0 1-6 16,1 0 0-16,-1-1-1 0,0 2-5 0,1-2-1 16,0 2-2-16,0-2 6 0,1 0-9 0,-2 1-6 0,2-2 0 15,-1 0 4-15,1-1-8 0,-1 0-2 0,2 0 8 16,0-2-6-16,0-5-1 0,-1 10 0 0,1-4-2 15,0-6-3-15,-3 7-2 0,3-7-6 16,0 5-20-16,0-5-25 0,0 0-25 0,-3 6-32 0,3-6-40 16,0 0-44-16,0 0-57 0,0 0-248 0,0 0-539 15,0 0 238-15</inkml:trace>
  <inkml:trace contextRef="#ctx0" brushRef="#br2" timeOffset="117798.891">8732 8850 226 0,'4'-4'228'16,"-1"0"-16"-16,-3 4-12 0,3-9-18 0,-1 5-11 16,1 0-11-16,-1-1-16 0,-2 5-9 0,2-10-11 15,-2 6-9-15,0 4-5 0,1-7-12 0,-1 7-11 0,1-8-3 16,-1 8-5-16,-1-5-9 0,1 5-8 0,0 0-4 15,-6-7-10-15,6 7-3 0,-7-3-6 0,7 3-2 16,-8-1-5-16,2 1-4 0,6 0-1 16,-10 3-6-16,5-2 0 0,0 2-3 0,-1-1-3 15,-1 1 0-15,3 0-5 0,-1 1-2 0,0-1 0 0,1 3 1 16,1-2-4-16,-1-1 1 0,1 2-1 0,1 0 0 16,1 1-2-16,0 0 1 0,1-6-2 0,1 10 3 15,0-3-3-15,1 1-2 0,1-1-1 0,0 0 1 16,1 0 3-16,2 0-2 0,-3 0-2 0,2 0 3 15,0 2-1-15,1-1-2 0,-1-1 4 0,1 1-3 16,-1-1 10-16,-1 2-9 0,2-2-3 0,-2 1 4 16,0 0-4-16,0-1 3 0,-1-1-1 0,-2 1 5 15,1-2-3-15,-2 0 2 0,0 3-2 0,0-8 5 16,-2 9-2-16,1-4 3 0,0-1-7 0,-3-1 4 16,1 2-3-16,0-2 4 0,-3 1 0 0,2-3-4 15,-2 2-2-15,-1-1 6 0,0-1-4 0,0-1 4 16,7 0-3-16,-11-1 0 0,11 1 2 0,-10-2-4 15,6-1 3-15,0 1-3 0,1-3 0 0,0 1 2 16,1-2-1-16,1-1 0 0,1 0-3 0,2-1-1 16,0-4 1-16,1 1 2 0,1-2-5 0,1 1 4 15,2-1-1-15,0 1-5 0,2-1 2 0,0 2 0 16,-2 1 0-16,1-1-1 0,0 1 6 0,0 3-16 0,-1 1-9 16,-1-1-11-16,-1 2-16 0,-1 0-21 15,0 2-16-15,-1 0-24 0,-3 3-18 0,6-6-40 16,-6 6-59-16,3-4-124 0,-3 4-383 0,0 0 169 15</inkml:trace>
  <inkml:trace contextRef="#ctx0" brushRef="#br2" timeOffset="118997.022">8975 8596 64 0,'0'0'138'0,"0"0"-11"16,0 0-4-16,0 0-13 0,0 0-11 0,-3-4-9 15,3 4-8-15,0 0-9 0,0 0-8 0,-5-3 1 16,5 3 0-16,0 0 0 0,0 0 2 0,0 0 2 15,0 0 2-15,-4-3-7 0,4 3 2 0,0 0-2 16,0 0-1-16,0 0-4 0,0 0-1 0,0 0-5 16,0 0-2-16,0 0-6 0,0 0-1 0,0 0-4 15,0 0-3-15,0 0-2 0,-7-1-4 0,7 1-2 16,0 0-4-16,0 0-1 0,0 0 0 0,0 0 4 16,0 0-2-16,0 0 1 0,0 0 1 0,-5 6-3 15,5-6 0-15,0 0 2 0,-3 7 6 0,2-4-3 16,1-3-1-16,-2 9 7 0,1-3-4 0,1 1 0 15,-1-1 3-15,1 2 2 0,-2 0 7 0,1 0 6 16,2 3-3-16,-2-1 0 0,0 3-4 0,1 1 6 16,-1-2-3-16,0 1-3 0,1 2-1 0,0-3-2 15,0 3-6-15,1 0-4 0,-1 3 1 0,-1-3-5 16,1 4 1-16,-1-4 0 0,0-1-1 0,2 1 1 16,-2 3-1-16,0-4-2 0,0 1 8 0,1-1 0 15,-3 0-3-15,0-1-1 0,2 0-4 0,-2 0-2 16,1-2-3-16,0 3 1 0,1-3-1 0,0 0-1 0,0 0 2 15,1-2-9-15,-3 0 2 0,3 1-1 0,0-1-3 16,-3 0 4-16,1 1-4 0,2-4 1 0,0 2-4 16,-1-1 0-16,0-1-1 0,1-2-1 0,0 4-2 15,-2-3 2-15,2 2-4 0,0-7 4 0,-1 11-1 16,-1-5-1-16,2-6-4 0,0 10 4 0,0-6-2 16,-1 2 2-16,1-6 1 0,3 8-3 0,-3-8-2 15,0 6 2-15,0-6 7 0,0 7-8 0,0-7 3 16,0 7-3-16,0-7-2 0,0 6 0 0,0-6 1 15,1 6 2-15,-1-6-2 0,0 7 6 0,0-7-2 16,0 0 0-16,0 8-4 0,0-8 1 0,0 0 3 16,-1 7 0-16,1-7-5 0,0 0 3 0,0 0 3 15,0 8-4-15,0-8 1 0,0 0 1 0,-3 4-2 16,3-4 0-16,0 0-1 0,0 0 1 0,0 0-2 16,0 0 5-16,0 7-3 0,0-7 1 0,0 0 2 15,0 0 0-15,0 0-4 0,-2 5-1 0,2-5 7 16,0 0 0-16,0 0 14 0,0 0 2 0,0 0 9 15,0 0 5-15,0 0 3 0,0 0-7 0,0 0 2 16,0 0-6-16,0 0 7 0,-11-3-17 0,11 3 12 0,0 0-10 16,-13-4-5-16,8 3 2 0,-3-1-5 0,1 0 2 15,-3 0-1-15,1 1-1 0,-3 0-3 16,-2-1-6-16,1 1 8 0,-2-1-5 0,0 2-1 0,0 0 1 16,0 0 4-16,-1-3-7 0,0 5 2 0,0-4-2 15,-4 1 4-15,5-1-10 0,-3 2 4 0,2-1 3 16,-1 1-2-16,1-2-5 0,1 1 6 0,1 0-8 15,0-1 3-15,0 0 3 0,4 0-23 0,1 0-13 16,-1-1-14-16,1 1-16 0,1 0-15 0,-1 0-24 16,2-1-25-16,0 1-27 0,0-1-31 0,1 2-43 15,1-2-71-15,0 1-193 0,0-1-535 0,5 3 236 16</inkml:trace>
  <inkml:trace contextRef="#ctx0" brushRef="#br2" timeOffset="120662.039">1047 8939 22 0,'0'0'152'16,"0"0"-12"-16,0 0 3 0,0 0-15 0,2-4-11 16,-2 4-3-16,0 0-10 0,0 0-2 0,0 0 2 15,0 0 2-15,0 0 1 0,0 0 8 0,0 0-8 16,0 0-1-16,0 0-11 0,0 0-5 0,0 0-2 16,0 0-10-16,0 0-4 0,0 0-6 0,0 0-7 15,0 0-2-15,0 0-9 0,0 0-7 0,0 0 0 16,0 0-7-16,0 0-7 0,0 0 1 0,0 0-7 15,-16 11-1-15,13-7-2 0,1 1-2 0,-1 0-2 16,3 2 0-16,-1 1-4 0,-1-1-1 0,1-1 1 16,1 1 2-16,1 0-3 0,-1-7-3 0,1 10-1 15,0-5-3-15,2 0 4 0,0 1-3 0,0-2-6 16,1 0 2-16,1 1-1 0,0-2 5 0,1-1-1 16,2 0 0-16,0-1-4 0,1-1 5 0,0 1-2 15,-2-2 3-15,3 0-4 0,0-2 1 0,1 2 7 16,-4-2-7-16,3 0 1 0,-2 0 4 0,-1-1-4 15,-2 1 1-15,-1-1 1 0,2-1 2 0,-1 1 0 16,-5-1 1-16,3-1 3 0,-3 0-4 0,2-1 9 16,-2 7-11-16,0-11-1 0,-2 7 1 0,0-2-5 15,-3 0-1-15,2 0-4 0,-2 3-13 0,-2-1-22 16,2 1-18-16,1 0-21 0,-2 0-17 0,6 3-22 16,0 0-22-16,-11-2-35 0,6 1-185 0,5 1-388 15,0 0 172-15</inkml:trace>
  <inkml:trace contextRef="#ctx0" brushRef="#br2" timeOffset="121294.5">1982 9025 144 0,'0'0'254'0,"0"0"-15"15,0 0-18-15,0 0-22 0,0 0-18 0,0 0-18 16,0 0-13-16,0 0-10 0,0 0-4 0,0 0-15 15,0 0 0-15,0 0 6 0,0 0 5 0,0 0-2 16,0 0-9-16,-1 22-3 0,1-14-9 0,0-8-8 16,-2 14-9-16,1-7-13 0,1 2-4 0,-1-1-4 15,1-1-4-15,-2 4-12 0,2-2-7 0,0 0-10 16,0-1-3-16,-1 1-5 0,1 0-15 0,0-1-36 16,-3 0-46-16,3-1-57 0,0 1-41 0,0-2-70 15,-1 1-249-15,-1-1-523 0,2-6 231 0</inkml:trace>
  <inkml:trace contextRef="#ctx0" brushRef="#br2" timeOffset="122061.652">2650 9195 87 0,'3'-4'190'16,"-3"4"-19"-16,5-6-17 0,-2 4-13 0,-3 2-12 15,6-7-16-15,-1 5-2 0,-5 2-3 0,8-4 5 0,-3 3-14 16,0-1-12-16,-5 2-8 0,11-3-5 0,-5 2-6 15,-6 1 9-15,10-1-6 0,-5 1-7 16,-5 0-2-16,10 1-5 0,-6 1-2 0,0 0-7 16,0 1-7-16,0 0 1 0,0 0-5 0,-2 3 0 0,0-1-2 15,-1 0 3-15,-1 3-1 0,0-8 2 16,-2 13-2-16,-1-5 0 0,0-1-1 0,-2-1-1 16,0 2-3-16,-1 0 7 0,-3-1-9 0,-1 1-2 15,0 0-3-15,3-2 11 0,-1 0-6 0,0 0-1 0,1-2-1 16,1 2-3-16,0-2-4 0,1 1 3 15,0-2-5-15,2 0-2 0,3-3 1 0,-6 7-6 16,3-6 1-16,3-1-1 0,0 0-2 0,-4 5 0 16,4-5-2-16,0 0 3 0,0 0 0 0,2 7-1 0,-2-7 0 15,7 2 2-15,-7-2-1 0,13 0-1 0,-6 0 1 16,2-2-2-16,0 3-1 0,1-2 4 0,0 0-2 16,1 0-3-16,-1-1 1 0,5 1-2 15,-2 0-31-15,-4 0-41 0,1 0-63 0,3-2-57 0,0 1-85 16,-3 2-153-16,-1-2-460 0,1-2 204 0</inkml:trace>
  <inkml:trace contextRef="#ctx0" brushRef="#br2" timeOffset="122894.027">3530 9205 106 0,'0'0'239'0,"0"0"-16"0,0 0-16 15,0 0-15-15,0 0-17 0,0 0-19 0,0 0-13 16,0 0-15-16,0 0-11 0,8-9-12 0,-8 9-10 15,6-4 1-15,-6 4-4 0,8-3-10 0,-3 0-6 16,-5 3-7-16,7-2-6 0,-3 0-9 0,-4 2-1 16,0 0-10-16,10-2-1 0,-10 2-4 0,0 0-1 15,7 3-5-15,-7-3-2 0,3 6 0 0,-3-6-3 16,1 7 0-16,-1-3-5 0,0-4 0 0,-3 10-8 0,2-4-2 16,-2 0-2-16,-1-1-1 0,1 0-3 15,2 0 1-15,-5 0-3 0,2 0-2 0,1 1-1 16,-1-3-4-16,-1 0 4 0,5-3-3 0,-7 5-9 0,5-2-1 15,2-3 2-15,-6 3-2 0,6-3-2 0,-3 4 1 16,3-4 0-16,0 0-3 0,0 0 0 16,-3 4-1-16,3-4 3 0,0 0 5 0,0 0-1 15,0 0-1-15,0 0 3 0,9 5-3 0,-9-5 5 0,7 5-5 16,-3-4 3-16,2 1 6 0,-2 1-5 0,0-1-2 16,2 2 5-16,-2-1 2 0,0-1 1 15,2 3 1-15,1-1 0 0,-4 0 5 0,-1 1 6 16,3 0 6-16,-2-1 4 0,-2 1 1 0,-1-5 5 0,3 9 3 15,-5-5 0-15,2-4-3 0,-4 10 0 0,3-5-4 16,-4-1 3-16,1 0-7 0,-1 1 3 16,0-1-7-16,0-1-2 0,-1 0-3 0,-1 1-1 15,-1-2-17-15,1-2-15 0,0 3-21 0,2-2-21 0,5-1-30 16,-10 0-28-16,10 0-42 0,-9-4-72 0,2 1-135 16,4 0-402-16,-1-2 177 0</inkml:trace>
  <inkml:trace contextRef="#ctx0" brushRef="#br2" timeOffset="123477.207">4290 9233 75 0,'0'0'256'0,"0"0"-13"0,0 0-9 16,0 0-15-16,0 0-14 0,0 0-13 0,3-4-6 16,-3 4-12-16,0 0-13 0,0 0-8 0,0 0-6 15,0 0-13-15,0 0-10 0,0 0-8 0,0 0-7 16,0 0-9-16,0 0-6 0,0 0-2 0,0 0-9 15,0 0-2-15,0 0-7 0,0 0 10 0,-7 16-14 16,4-11-7-16,-1-1-2 0,3 2-4 0,-1-1-2 16,-2 1-7-16,1 1-2 0,2-2-3 0,-1 1-4 15,2 1 7-15,0-2-16 0,0-5-11 0,0 10 6 16,2-5-4-16,-1 1-4 0,2-3-2 0,0 2-1 16,3-1 1-16,1 0-5 0,0-1-1 0,0 1 2 15,3-2-1-15,-1 0 1 0,3-1 3 0,0 0-13 16,-2 0 4-16,1-3 3 0,-1 1-9 0,0 1-31 15,-1-2-25-15,-1 1-21 0,0 0-27 0,-3-2-27 16,0 0-37-16,0 0-34 0,-1 0-29 0,-1 0-47 16,-3 3-190-16,1-8-508 0,-1 8 226 0</inkml:trace>
  <inkml:trace contextRef="#ctx0" brushRef="#br2" timeOffset="123687.62">4405 9289 144 0,'0'0'192'0,"-9"2"-11"15,9-2-10-15,0 0-8 0,0 0-9 0,0 0-6 16,0 0-2-16,-6 3 3 0,6-3 2 0,0 6-7 15,0-6-1-15,0 7-4 0,0-7-5 16,0 9-4-16,0-9 2 0,2 12-9 0,-2-5-7 0,1 0-8 16,-1 1-6-16,2 1-13 0,-2 1-4 0,1-1-14 15,0 0-3-15,0 0-11 0,-1 2-5 0,1-1 6 16,-1-2-29-16,0 2-42 0,1-1-46 0,-2 0-61 16,1-2-55-16,1 0-86 0,-1-2-198 0,0 2-496 15,0-7 219-15</inkml:trace>
  <inkml:trace contextRef="#ctx0" brushRef="#br2" timeOffset="124376.034">5187 9225 70 0,'3'-3'243'0,"-3"3"-4"0,0 0-3 0,4-6-5 0,-4 6-6 15,0 0-7-15,0 0-4 0,1-4-4 16,-1 4-23-16,0 0-22 0,0 0-16 0,0 0-14 0,0 0-13 16,0 0-14-16,0 0-7 0,0 0-10 0,0 0-11 15,-1 17 4-15,1-17-12 0,-1 13-23 0,0-5 0 16,-2 1-2-16,2-1-6 0,-1 0-7 0,1 0-3 16,-1 0 1-16,2 0-8 0,-1 0 0 0,1-2-5 15,0 0 6-15,-1-1-6 0,1-5-6 0,1 9-3 16,-1-9-1-16,0 7-3 0,1-2 3 0,-1-5-4 15,2 4 4-15,-2-4 0 0,4 3-1 16,-4-3-2-16,7 1 0 0,-7-1-2 0,7 1 1 0,-7-1-3 16,9-2 3-16,-9 2-2 0,11-1-1 0,-7 0 0 15,-4 1 4-15,10-1-8 0,-4 1 6 0,-6 0-3 16,10 0 2-16,-5-2 1 0,-5 2 9 0,10 2-17 16,-5-1 2-16,-5-1 0 0,8 4 5 0,-3-2-4 15,-1 2-4-15,-1-1 8 0,0 0 0 0,0 3-2 16,-2-2 3-16,-1-4-4 0,3 9 6 0,-2-4-6 15,-1-5 5-15,0 10-2 0,-2-7 3 0,2-3-3 16,-3 11 1-16,-1-8-7 0,1 3 2 0,-1-4-13 16,0 2-19-16,-1-1-23 0,1-1-25 0,-3 1-42 15,0-2-23-15,-1-1-32 0,8 0-44 0,-13 0-259 16,5-2-522-16,3 0 231 0</inkml:trace>
  <inkml:trace contextRef="#ctx0" brushRef="#br2" timeOffset="124648.61">5185 9264 198 0,'9'-1'258'0,"-3"0"-16"0,1 0-11 16,3 1-3-16,1-1-20 0,3 0-10 0,1-1-22 0,0 1-16 15,1 2-17-15,0-2-15 0,0 1-10 16,1 0-11-16,-3-2-11 0,3 2-9 0,-2 2-17 15,1-1-46-15,-2 2-61 0,0-3-77 0,-2 2-80 0,-3-1-195 16,1 0-419-16,-2-1 186 0</inkml:trace>
  <inkml:trace contextRef="#ctx0" brushRef="#br2" timeOffset="125323.981">6294 9316 82 0,'0'0'244'0,"0"0"-13"0,0 0-11 0,0 0-10 0,0 0-18 15,0 0-14-15,0 0-18 0,-8 0-5 0,8 0-11 16,0 0-12-16,-9 5-4 0,5-3-3 0,0 4-11 16,0-1-5-16,-2 1-5 0,2 3-2 0,-2 1-2 15,1 0-9-15,0 2-9 0,3-3-4 0,-3 2-5 16,1 4-7-16,0-4-6 0,1 0-14 0,0 2-4 16,2-1-4-16,2-3-8 0,-2 1 1 0,2 0-6 15,-1-1-2-15,2 0-3 0,1-2 9 0,1 1-13 16,1-1-2-16,2-3-3 0,-1 2 2 0,1-1-3 15,3-2 0-15,-2 1-1 0,2-2 0 0,-1-1 0 16,-1-1-4-16,3 0 5 0,-1-1-6 0,-1-1 4 16,-1 1-2-16,-1-2-1 0,0 1-2 0,0-1 1 0,0-3 4 15,-4 3-2-15,4-1-3 0,-4-2 7 16,-1 1-12-16,0 0-5 0,-2 5 5 0,0-9-5 16,0 9-4-16,-2-8-7 0,2 8-1 0,-6-5-5 0,0 3 2 15,6 2-16-15,-10-4-2 0,3 4-14 16,0 0-9-16,-1 0-18 0,8 0-23 0,-13 2-26 15,6 0-25-15,1 0-55 0,-2-1-232 0,0 1-478 16,1 1 211-16</inkml:trace>
  <inkml:trace contextRef="#ctx0" brushRef="#br2" timeOffset="126158.102">7083 9401 115 0,'-8'-1'184'0,"8"1"-15"0,-7 0-14 15,7 0 1-15,-7-2-5 0,7 2-11 0,-7-1-3 0,7 1-7 16,0 0-4-16,0 0-9 0,-7-1-8 0,7 1-5 16,0 0-5-16,0 0-8 0,0 0-5 15,0 0-1-15,0 0-7 0,0 0-1 0,-8-1-7 0,8 1-5 16,0 0-3-16,0 0-3 0,0 0-10 0,0 0-1 15,0 0-5-15,0 0-4 0,0 0-4 0,0 0 0 16,0 0-10-16,0 0 2 0,20-4-5 0,-15 3 1 16,-5 1-3-16,13-2-5 0,-5 1-1 0,0 1 0 15,0 0-3-15,1 0-1 0,-1 0-1 0,-1 0 0 16,2 0 0-16,-2 1-4 0,-2 1 1 0,1-1 2 16,0 0-4-16,-6-1 2 0,8 2 0 0,-4 0 0 15,0 2 6-15,-4-4 9 0,6 5 5 0,-5 0 3 16,0 1 5-16,0-2 2 0,-1-4-2 0,-1 14 6 15,0-7-8-15,-1 0-6 0,1 2-1 0,-2-1-3 16,1 1-5-16,0-1 1 0,0 1 1 0,-1-1-4 16,0 0-1-16,0-1-4 0,1 2 0 0,0-4 3 15,-1 3-6-15,1-2 3 0,-1 1 1 0,1-1-8 16,1-2-19-16,1-4-28 0,-3 8-43 0,1-4-39 16,2-4-43-16,-3 5-44 0,3-5-269 0,0 0-523 15,-1 7 232-15</inkml:trace>
  <inkml:trace contextRef="#ctx0" brushRef="#br2" timeOffset="126871.909">7874 9390 95 0,'0'0'231'0,"0"0"-14"0,-1-7-17 0,1 7-17 16,-4-7-11-16,4 7-13 0,-5-5-14 0,3 3-13 16,2 2-14-16,-9-7-11 0,5 4-7 0,-2 2-12 15,-1-3-7-15,2 2-10 0,-2 0-5 0,-2 1-7 16,4 1-6-16,5 0-4 0,-13-2-5 0,6 2-4 15,0 2-2-15,0-2-6 0,7 0-2 0,-10 3-4 16,6-1-1-16,4-2-5 0,-10 5 0 0,7-2-6 16,-1 0 7-16,4-3-5 0,-6 7-4 0,3-3-3 15,2 0 3-15,1-4-6 0,-3 9 4 0,3-9-3 16,2 11-1-16,-1-4 2 0,2 0-1 0,-2-2-2 16,3 1 0-16,1 2 1 0,-1-1-2 0,1 0-2 15,1 0 4-15,0 0-1 0,1 0-2 0,0 3-1 16,0-3 1-16,-2 0-1 0,0 0-1 0,-1 0-1 15,2 0 0-15,-2-3 1 0,0 3 4 0,-3-2-3 16,1-2 1-16,-2-3 2 0,1 9 3 0,-1-5-2 16,0-4 6-16,0 0 0 0,-4 10-1 0,0-8-3 15,1 1 6-15,3-3-8 0,-11 3 0 0,5-1 3 16,-1-1-4-16,1-1-1 0,1 1 6 0,-2 0-5 16,7-1-1-16,-13-3-1 0,13 3 2 0,-10-2-2 15,6 1-1-15,0-2 1 0,0 0 5 0,4 3-6 16,-6-7-2-16,4 3 4 0,2 4-4 0,0-9 0 15,0 9 1-15,5-12-2 0,-1 5-4 0,3 0-3 16,0 0-9-16,0 1-13 0,3-3-7 0,1 0-9 16,2 2-9-16,1 0-12 0,-1 1-16 0,-1 0-26 15,2 0-28-15,6-2-39 0,-7 3-186 0,-1 1-392 16,1-1 174-16</inkml:trace>
  <inkml:trace contextRef="#ctx0" brushRef="#br2" timeOffset="127488.174">8453 9411 7 0,'0'0'251'0,"4"-3"-5"0,-4 3-20 0,3-5-16 15,-3 5-17-15,3-3-13 0,-3 3-12 0,1-8-6 16,-1 8-12-16,0 0-11 0,-2-9-13 0,2 9-4 16,-3-7-13-16,3 7-10 0,-3-6-7 0,0 2-8 15,3 4-10-15,-4-5-6 0,4 5-5 0,-7-5-2 16,4 3-8-16,3 2-6 0,-10-4-5 0,6 4-5 15,4 0 3-15,-13-1-9 0,8 1-3 0,-4 2 4 16,2 1-9-16,-1-1 1 0,2 2-5 0,-1-1-4 16,0 1 0-16,0 0-5 0,1 1 6 0,-1 1-4 15,3-1-5-15,1 0-3 0,-1 1 5 0,3-1-2 16,1-5-4-16,-3 8 1 0,1-3 13 0,2-5-16 16,0 7-1-16,3-2 2 0,-3-5-1 0,3 7 3 15,1-4-4-15,-1-1 1 0,-3-2 9 0,11 3-12 0,-5-2 2 16,2 0 3-16,0 0 0 0,1 0 0 0,-2-3-3 15,3 1-1-15,-3 0 1 0,3-1 6 16,-3-1-6-16,0 1 0 0,2-1 3 0,-4 1-2 16,4-2 0-16,-5 1 8 0,0 0-7 0,2 2 1 0,-6 1 14 15,7-3 9-15,-7 3 9 0,5-1 6 16,-5 1 3-16,0 0-1 0,6-2-8 0,-6 2-4 16,0 0-6-16,0 0 0 0,0 0 0 0,0 0 25 15,7 3 7-15,-7-3 2 0,0 8 10 0,2-3 8 0,-2 2-4 16,0 1-2-16,0 0 6 0,0 1-10 0,-2 1-5 15,2 0-8-15,0 2-4 0,-1 0-3 16,-1 1-6-16,4 0-8 0,-4-1 1 0,2 1-45 16,0-5-53-16,-2 4-58 0,0-1-76 0,1-2-98 0,-2-1-363 15,2 1-714-15,1-9 317 0</inkml:trace>
  <inkml:trace contextRef="#ctx0" brushRef="#br3" timeOffset="140843.482">919 9559 93 0,'0'0'222'0,"0"0"-13"15,0-9-17-15,0 9-3 0,0 0-10 0,0 0-9 16,0 0-12-16,3-3-8 0,-3 3-5 0,0 0-10 16,0 0-15-16,0 0-11 0,0 0-10 0,0 0-11 15,0 0-7-15,0 0-8 0,0 0-8 0,0 0-1 16,-5 20-11-16,4-11-2 0,-1 2-7 0,-3 3-2 15,3 0-3-15,0-3-2 0,-3 4-4 0,4-3-7 16,-1 0-1-16,-1 2 2 0,1-3-6 0,0 2 0 16,1-6-3-16,-1 3-1 0,2-2-4 0,-1-1 0 15,1 0-3-15,0-1-3 0,0 0 1 0,1 0-2 16,-1-6-1-16,0 7 1 0,0-7-6 0,3 5 7 16,-3-5 0-16,0 0 3 0,3 3-1 0,-3-3 7 15,0 0-7-15,0 0 2 0,0 0-2 0,14-6-2 16,-12 3-1-16,4-3 10 0,-2 1-13 0,0-2 5 15,-1 0-3-15,2 0 1 0,-1-1-1 0,0-1-1 16,0 2 0-16,1 0-2 0,-2 0-1 0,1 1 0 16,-1 4 8-16,-2-3-7 0,-1 5-1 0,2-5-4 15,-2 5-3-15,3-4 10 0,-3 4-7 0,0 0-1 16,0 0-1-16,0 0 4 0,0 0-2 0,0 0 4 16,0 0 1-16,5 12-4 0,-3-8 0 0,-1 2 1 15,-1-6-2-15,3 10 2 0,-2-4 2 0,1-1-1 16,-2-5-3-16,3 13 2 0,0-6-1 0,-3-7 3 15,2 7-1-15,-2-7 0 0,6 7-1 0,-6-7-1 16,3 7 10-16,-3-7-9 0,6 4 0 0,-6-4 4 16,0 0-2-16,9 2 1 0,-9-2 3 0,0 0-1 15,11-3 0-15,-11 3 4 0,9-3-2 0,-9 3-5 16,9-7 4-16,-5 2 3 0,-4 5-3 0,6-11-4 16,-3 5 5-16,-1 0-2 0,1-2 5 0,-1 0-5 15,-1 1-1-15,-1 7-1 0,3-14 0 0,-3 9 2 16,0 5-1-16,0-9-1 0,0 9-7 0,-4-9-12 15,4 9-22-15,-2-6-26 0,2 6-35 0,0 0-27 16,-8-4-32-16,8 4-32 0,0 0-33 0,0 0-169 16,-14-1-426-16,14 1 188 0</inkml:trace>
  <inkml:trace contextRef="#ctx0" brushRef="#br3" timeOffset="142074.053">1212 9528 104 0,'0'0'230'0,"0"0"-22"15,0 0-22-15,0 0-20 0,0 0-17 0,0 0-13 16,0 0-12-16,0 0 1 0,0 0-5 15,0 0-2-15,0 0-10 0,-3 25-9 0,2-17-4 16,-3 1-5-16,2 2-7 0,1 0-8 0,-2 1-6 0,1 0-4 16,-2 1-10-16,2 0-4 0,-1-1-3 0,-1 1-7 15,1-1-4-15,2 0-2 0,2-3-4 0,-3 0-1 16,1-2-5-16,-1 1-3 0,0 0-5 0,1 1 0 16,1-9-3-16,0 8 0 0,0-8-3 15,0 0 1-15,-2 10-1 0,2-10-1 0,0 0-3 16,0 0 2-16,-3 8 1 0,3-8 2 0,0 0-1 0,0 0-3 15,0 0-2-15,0 0 3 0,0 0-5 0,0 0 0 16,0 0 3-16,11-18-3 0,-7 11-3 16,-1 2 4-16,-3 5-5 0,7-11 2 0,-1 4-1 15,-2 3 2-15,0-1-4 0,-4 5-3 0,9-7 3 16,-9 7 1-16,4-4-5 0,-4 4 4 0,8-4-4 0,-8 4 5 16,0 0 0-16,12 2 0 0,-12-2 1 15,8 3 4-15,-8-3-3 0,8 10 7 0,-4-7-7 16,1 3 4-16,-1 0 0 0,0 0-1 0,-1 1 2 15,0-1 0-15,0 1-2 0,0-1-2 0,1 3 0 16,-4-9 3-16,6 9-3 0,-5-3 0 0,-1-6-2 16,3 9 6-16,-3-9-7 0,5 5 2 0,-5-5-4 15,4 5 6-15,-4-5-3 0,6 3 1 0,-6-3 0 16,0 0 3-16,12 1-1 0,-12-1 1 0,0 0-2 16,12-7 1-16,-8 4-3 0,1-3 3 0,0 0-1 15,1-1 2-15,0 1-4 0,-2-2 0 0,1 1 1 16,0-1 5-16,-1 3-2 0,-1-2-4 0,-3 7 3 15,5-9-1-15,-5 9 10 0,2-8 11 0,-2 8 4 16,3-5 3-16,-3 5 1 0,0 0-4 0,0 0-1 16,4-6-3-16,-4 6-3 0,0 0-4 0,0 0-2 15,0 0 2-15,0 0-4 0,0 0 2 0,0 0 1 16,0 0-4-16,0 22-3 0,0-22 2 0,0 9-4 16,0-1 2-16,0-8-4 0,1 9 3 0,-1-9-3 15,2 8 4-15,0-2-6 0,-2-6 1 0,3 7-2 16,-3-7 1-16,5 7-2 0,-1-4 2 0,-4-3 0 15,10 3 6-15,-10-3-8 0,14 3 2 0,-10-3 0 16,-4 0 0-16,18-3-1 0,-9 0 0 0,0 0 3 16,0-1-2-16,4-2 0 0,-2 0 2 0,-3 0 3 15,1 0-3-15,-1-4-2 0,1 1-3 0,-1-3 6 16,-1 1 4-16,0-1-8 0,-1-1 2 0,-2 1-2 16,-1-4-2-16,1-1 4 0,-1 0 0 0,0 2-1 15,-2 1 0-15,1-1-3 0,-1 2-1 0,-1 2 3 16,-1-1-3-16,1 3 6 0,0 9 4 0,-2-10 5 15,2 10 1-15,0 0 1 0,-1-9-7 0,1 9 4 16,0 0-2-16,0 0-3 0,0 0-1 0,0 0-1 16,-10 2-1-16,10-2 1 0,-7 14-1 0,3-3-2 15,-1-2 3-15,1 5-2 0,0 0 3 0,-3 5-5 16,1 0-1-16,1-1 4 0,0 2-2 0,1 1 0 16,0-4 2-16,0 3-2 0,4-2-3 0,-3 0 0 15,3-5 4-15,1 1-3 0,1-5-3 0,2 3 1 16,0-2 3-16,2 0-4 0,1-1 0 0,0-2 0 15,0 0 2-15,0-2-1 0,3-1 6 0,0-2-4 16,1 0 4-16,2 0-4 0,1-4 2 0,0 0 2 16,-3 0-5-16,2-1 4 0,-1-3 8 0,1 2-11 15,-2-5 4-15,2 2-5 0,-6-3 6 0,3 0-4 16,-3 3-1-16,0-3-1 0,-1 0 3 0,-4 3-1 16,1-2 0-16,-1-1 0 0,-2 10 1 0,1-15 9 15,-1 15-12-15,0-11 3 0,0 11-3 0,-4-10 1 16,4 10-1-16,0 0-2 0,-7-10 1 0,7 10 0 15,-9 0 2-15,9 0 3 0,0 0 1 0,0 0-2 16,-18 7-1-16,12-1 1 0,1 0-5 0,5-6 5 16,-7 13-4-16,4-6 4 0,3-7-2 0,-4 15-6 15,4-15 2-15,0 13 1 0,0-13 0 0,4 15-1 16,-1-8 2-16,-3-7 2 0,7 10-4 0,-3-4 2 16,3-2 5-16,-7-4-2 0,14 7 1 0,-4-7-2 15,-2 2 0-15,-8-2-16 0,19 2-19 0,-5-3-31 16,-14 1-33-16,14-3-28 0,-7 0-37 0,-7 3-42 15,16-7-66-15,-12 2-205 0,-4 5-515 0,5-10 228 16</inkml:trace>
  <inkml:trace contextRef="#ctx0" brushRef="#br3" timeOffset="142373.182">1405 9532 159 0,'0'0'362'0,"0"0"-11"0,0 0-10 0,0 0-33 15,0 0-27-15,0 0-25 0,4-15-32 0,-4 15-23 16,6-4-15-16,-6 4-18 0,0 0-19 0,7-4-18 16,-7 4-18-16,0 0-6 0,4-5-23 0,-4 5-47 15,4-1-48-15,-4 1-55 0,0 0-63 0,0 0-89 16,9 9-288-16,-9-9-548 0,0 0 242 0</inkml:trace>
  <inkml:trace contextRef="#ctx0" brushRef="#br3" timeOffset="147604.073">2320 9726 29 0,'0'0'198'0,"0"0"-7"16,0 0-15-16,0 0-12 0,0 0-10 0,3-9-13 16,-3 9-3-16,0 0-12 0,0 0-8 0,3-5-9 15,-3 5-7-15,0 0-11 0,4-3-10 16,-4 3-7-16,0 0-10 0,6-3-4 0,-6 3-9 0,5-2-1 15,-5 2-7-15,0 0-5 0,9 2 0 16,-9-2-3-16,8 1-6 0,-8-1 2 0,7 5 2 16,-3-3-6-16,-1 1-2 0,1 0-2 0,-1 2 1 15,0-1-4-15,-1 1 3 0,1 2-7 0,-1 0 4 0,-2 0-2 16,2 0 3-16,-4 0-1 0,2-1 0 0,-3 2 0 16,-1-1 5-16,3 0-5 0,-4 0-1 15,0 1-2-15,-1-4-1 0,-1 3-3 0,3-2 1 16,-2 2 2-16,-1-3-3 0,2 1-2 0,0-3 2 0,-1 2-6 15,1-3-1-15,1 1 0 0,4-2 2 0,-6 4 0 16,6-4 5-16,-4 3-7 0,4-3 0 0,0 0 0 16,-4 3 0-16,4-3 6 0,0 0 2 0,0 0-2 15,0 0-1-15,0 0 1 0,0 0-2 0,0 0-5 16,0 0 1-16,0 0-3 0,0 0 3 0,0 0-5 16,0 0 2-16,0 0-4 0,0 0 1 0,0 0-2 15,0 0 1-15,10 6 3 0,-10-6-1 0,4 4-3 16,-1-2-1-16,-3-2 5 0,5 5-2 15,-3-2 2-15,-1 1 1 0,-1-4 0 0,4 6-1 0,-4-6 2 16,1 6 2-16,-1-6 2 0,-1 9-1 0,1-9 19 16,-1 7 0-16,0-2-4 0,1-5 1 0,-6 8-2 15,3-4-2-15,-1-1 6 0,-2 3-8 0,2-3-3 16,-2 1-5-16,1-2 5 0,-1 1-6 0,1-1 4 16,0 0-6-16,0 0-1 0,5-2 2 0,-9 3 2 15,2-3-3-15,7 0-1 0,-7 0-2 0,7 0-9 16,-8 0-5-16,8 0-10 0,-7-3-4 0,7 3 0 15,-6-4-7-15,6 4-8 0,-3-4-9 0,3 4-10 16,-4-5-18-16,4 5-14 0,0 0-21 0,0-6-27 16,0 6-35-16,0 0-64 0,2-9-128 0,-2 9-396 15,2-7 175-15</inkml:trace>
  <inkml:trace contextRef="#ctx0" brushRef="#br3" timeOffset="148937.196">2709 9764 214 0,'0'0'218'0,"0"0"-9"0,0 0-15 16,0 0-10-16,0 0-10 0,0 0-10 0,0 0-7 16,3-3-13-16,-3 3-11 0,0 0-14 0,0 0-11 15,0 0-12-15,0 0-10 0,0 0-6 0,0 0-9 16,-15 13-7-16,9-7-1 0,1-1-5 0,-3 2-12 16,1-2-3-16,-1 1-8 0,-2 1 1 0,1-1-7 15,2-1-1-15,-2 0-4 0,1 0-3 0,-1-1 2 16,1 0-6-16,1 1 0 0,0-2-2 0,1 1-2 15,2-2-2-15,-1 2 3 0,5-4-3 0,-6 2-2 16,6-2 2-16,-6 1-5 0,6-1 2 0,0 0-4 16,-5 4-2-16,5-4-2 0,0 0 2 0,0 0-4 15,-4 2 2-15,4-2-2 0,0 0-1 0,0 0 3 16,0 0 4-16,0 0-7 0,0 0 4 0,6 13-1 16,-3-10 2-16,0-1-2 0,1 4 1 0,-1-3 0 15,3 1 1-15,0 1-1 0,1-1 1 0,1 2 0 16,-1-1 0-16,1 0 0 0,2-1 2 0,-2 3 0 15,0-3-1-15,1 1-2 0,-1-1 3 0,1 1-4 16,0 2 3-16,-1-3-3 0,-1 3 0 0,-1-3 3 16,0 1-2-16,-2-1-1 0,-1-2 1 0,1 1-1 15,-1 1-1-15,-3-4 0 0,6 3 1 0,-6-3 0 16,4 2 5-16,-4-2 5 0,3 3 6 0,-3-3 9 16,0 0 6-16,0 0 1 0,3 4 9 0,-3-4 4 15,0 0 3-15,0 0 11 0,0 0 4 0,0 0 9 16,3 4-8-16,-3-4 2 0,0 0 5 0,0 0-1 15,0 0 2-15,0 0 3 0,0 0 0 0,0 0 7 16,0 0-20-16,0 0 1 0,0 0 5 0,0 0-7 16,0 0-10-16,0 0 2 0,0 0-10 0,0 0-8 15,0 0 3-15,0 0-9 0,0 0-4 0,0 0 0 16,0 0-1-16,0 0 4 0,0 0-8 0,0 0-6 16,0 0-14-16,0 0 26 0,0 0-14 0,0 0 9 15,0 0 11-15,0 0-9 0,0 0 5 0,0 0-2 16,0 0-1-16,0 0-7 0,0 0 14 0,0 0-1 15,0 0-1-15,0 0-5 0,0 0 1 0,0 0 2 16,0 0-4-16,0 0 11 0,0 0-3 0,0 0-4 16,0 0-1-16,0 0-4 0,0 0-2 0,6 0-1 15,-6 0 1-15,0 0-2 0,0 0-3 0,0 0-1 16,0 0-3-16,0 0 2 0,0 0-9 0,0 0 8 0,0 0 3 16,0 0-11-16,0 0-2 0,0 0 2 15,0 0 0-15,0 0-1 0,0 0-1 0,0 0-2 16,0 0 2-16,0 0-2 0,0 0 2 0,0 0-2 15,0 0-4-15,0 0 3 0,0 0-3 0,0 0 3 0,0 0-1 16,0 0 2-16,0 0-2 0,0 0 2 0,0 0 5 16,0 0-3-16,0 0-3 0,0 0-1 0,0 0 1 15,0 0 0-15,0 0 3 0,0 0-4 16,0 0 1-16,0 0 1 0,0 0 1 0,0 0-3 0,0 0 0 16,0 0 1-16,0 0 0 0,0 0-17 0,0 0 9 15,0 0-45-15,0 0-38 0,0 0-50 0,0 0-39 16,0 0-37-16,0 0-50 0,0 0-58 0,0 0-362 15,0 0-744-15,0 0 331 0</inkml:trace>
  <inkml:trace contextRef="#ctx0" brushRef="#br3" timeOffset="152679.071">2940 9828 191 0,'0'0'186'0,"4"-2"-13"16,-4 2-1-16,0 0-8 0,6-6 3 0,-5 2-9 15,-1 4-5-15,3-3-8 0,-3 3-7 0,1-7-5 16,-1 7-2-16,1-6-5 0,-1 6-6 0,0 0-4 16,0-9-7-16,0 9-11 0,-1-7-2 0,1 7-8 15,-3-7-4-15,3 7-13 0,-3-5-4 0,1 1-13 16,2 4-4-16,-7-5-5 0,7 5 6 0,-8-3-12 15,3 1-7-15,5 2-5 0,-14-1 1 0,6 4-4 16,-1-2-3-16,1 1-4 0,0 3-3 0,0-1 2 16,0 1-3-16,-1 0 0 0,2 0-4 0,-1 0-2 15,1 2 1-15,1-2-1 0,1 1-1 0,0 0-3 16,1 2 0-16,1-3-6 0,1 1 13 0,-1 0-12 16,3-1 9-16,0-5-11 0,0 9 7 0,1-4-2 15,-1-5-2-15,5 7 0 0,-2-4 1 0,1-2-1 16,0 2 4-16,-4-3 0 0,10 1 0 0,-2 1-2 15,-1-1 0-15,1-1 0 0,0-3 2 0,-3 2 3 16,1 0-5-16,0-2 2 0,-1 0-1 0,3-1 0 16,-3 1-3-16,1-2 3 0,-1 1 2 0,0-2 1 15,1 2-3-15,-1-2 1 0,-1 0 0 0,0 3-2 16,-1-2 4-16,1 0-3 0,-1 2 1 0,-3 3-2 16,4-7-1-16,-4 7 0 0,3-4 5 0,-3 4-6 15,2-3 3-15,-2 3-1 0,0 0 0 0,0 0-4 16,0 0 1-16,0 0-2 0,4-4 2 0,-4 4 2 15,0 0 4-15,0 0-3 0,0 0 3 0,0 0-1 16,-2 18-1-16,0-10-4 0,1 0 2 0,-1 0 0 16,0 2 0-16,-1 2-2 0,0-1-1 0,0 2 3 0,1-4 11 15,0 0-14-15,1 1 3 0,0 1-4 16,0-1 15-16,0-2-14 0,-1-1 6 0,1 1-5 16,0 0-10-16,1-1-26 0,-1 1-28 0,1-2-30 15,-1 1-29-15,1-7-36 0,0 7-38 0,0-7-56 0,1 8-163 16,-1-8-452-16,0 0 199 0</inkml:trace>
  <inkml:trace contextRef="#ctx0" brushRef="#br3" timeOffset="153766.476">3338 10022 185 0,'0'0'197'0,"0"0"-5"0,0 0-4 0,0 0-7 16,0 0-4-16,0 0-5 0,0 0-5 0,0 0-7 0,0 0-5 15,0 0-6-15,0 0-1 0,0 0-6 16,0 0-2-16,0 0-9 0,0 0-14 0,0 0-7 16,0 0-14-16,0 0-6 0,0 0 0 0,0 0-20 15,-8-17-4-15,6 12-9 0,0 0-4 0,-1-1-1 0,0 1-4 16,0-1 3-16,1-3-7 0,-1 0-4 0,-1-1-6 16,2 1-4-16,-2-3-3 0,0-1-2 15,2 1-10-15,-1-2 6 0,1-5-3 0,1 5 1 16,0 1 1-16,2-2-6 0,-3 3-3 0,3-1 4 15,-1-1-9-15,2 1-1 0,0 4 3 0,1-2 0 16,0 2 0-16,0 2-6 0,1-1 5 0,0 1-1 0,1 1-8 16,-1 0 4-16,1 1-2 0,-1 0 0 15,1 1 0-15,-2 1 1 0,2 1-4 0,-5 2 5 16,9-4-3-16,-9 4-2 0,8 0-2 0,-8 0 1 0,8 2-2 16,-5 1 1-16,-3-3 8 0,5 7-2 15,-5-3-2-15,0 4-1 0,0 1 2 0,-3 2-5 16,-1-2 4-16,1 4 2 0,-3-1-1 0,-2 5 2 15,-1-4-2-15,1 0 1 0,-3 3 1 0,1-2-4 0,0-1 1 16,-2 3 3-16,3-5-3 0,-3 1 2 0,2-1-1 16,1-1-1-16,-1 0 1 0,3 0 1 15,0-1-3-15,2 0 1 0,0-3 1 0,1-1-4 16,0 2-4-16,0-2 1 0,1 1 4 0,1-2 0 0,2-4 2 16,0 7-2-16,0-7 0 0,0 6-4 0,0-6 2 15,0 0 0-15,5 8 2 0,-5-8 2 16,8 1 2-16,-1-2 1 0,0 1-4 0,0 0 1 15,3-1 2-15,-2-1-1 0,2 1 0 0,3-2-3 0,1 1 3 16,-4 0-3-16,0 0 3 0,3-1-2 0,-4 1 2 16,1 0-3-16,-4 1-3 0,2-2 5 0,-3 2 1 15,0-1-12-15,-5 2-15 0,7-1-20 0,-7 1-21 16,7-1-29-16,-7 1-34 0,0 0-50 16,4-3-54-16,-4 3-244 0,0 0-519 0,0 0 230 0</inkml:trace>
  <inkml:trace contextRef="#ctx0" brushRef="#br3" timeOffset="154361.093">3516 9976 141 0,'0'0'239'0,"0"0"0"0,7 0-5 16,-7 0-11-16,0 0-5 0,0 0-16 0,0 0-18 15,0 0-15-15,3-6 0 0,-3 6-22 0,0 0-13 16,0 0-4-16,0 0-15 0,-3-12-13 0,0 7-8 16,3 5-6-16,-1-9-12 0,-2 4 1 0,3 5-18 0,-3-13-3 15,3 5-4-15,-1 0-8 0,1 1-4 16,-2-3-1-16,4 1-5 0,-2-2-3 0,0-1-7 16,4 1-2-16,-3 1 1 0,2-2-10 0,1 0 3 15,0 5-4-15,-1-3-1 0,3 3 4 0,0 0-8 0,-2 0-1 16,0 1 2-16,2-2-3 0,-1 4-1 0,-1-1 8 15,1 4-6-15,-1-3-4 0,0 0 0 16,2 2-4-16,-1 0 0 0,1 2 14 0,1-1-15 16,-7 1 3-16,10 0-4 0,-10 0-2 0,7 3 4 0,-4-1 1 15,1 1 3-15,-1 2-1 0,0-1 0 0,-2 4 9 16,-1-2 5-16,-1 3-15 0,-2 0-1 0,-1 3 5 16,-1-1 0-16,0 0-5 0,-2 0 2 15,0-1 1-15,-2 2 0 0,-1-1-4 0,-1 0 2 0,1 0 2 16,0-2-2-16,1 1-1 0,-1 0-1 0,0-1 13 15,3-2-14-15,-3 0 1 0,4 1-2 0,1-2 2 16,-2 0-3-16,2-1 7 0,1-2 0 16,1 1-7-16,1 1 1 0,-1-2 1 0,3-3 2 15,-5 5-2-15,5-5-2 0,0 0 2 0,1 8 2 0,-1-8-1 16,0 0 2-16,4 5 1 0,-4-5 2 0,7 2 0 16,-2-1 1-16,-5-1-4 0,14-3 3 15,-4 1-1-15,2 0 2 0,0 0-2 0,-2-1 4 16,6 0 0-16,-2-1-5 0,3 2 3 0,-2-1-1 0,1-1-2 15,-2 0 1-15,1 3-1 0,1-2 1 0,-1 2 2 16,1-3-4-16,-2 2-19 0,-3 0-45 0,-1 1-61 16,-3 0-70-16,0 0-107 0,-3 0-177 0,-4 1-519 15,0 0 230-15</inkml:trace>
  <inkml:trace contextRef="#ctx0" brushRef="#br3" timeOffset="158408.197">4120 9870 62 0,'6'-3'202'0,"-6"3"-14"0,0 0-11 0,0 0-18 16,0 0-12-16,5-3-10 0,-5 3-6 0,0 0-11 0,0 0-6 15,0 0-7-15,0 0-6 0,0 0-11 16,0 0-1-16,0 0-9 0,0 0-2 0,0 0-6 0,0 0-6 16,0 0-4-16,0 0-6 0,0 0-3 0,0 0-5 15,0 0-6-15,0 0-4 0,0 0-8 0,0 0 6 16,0 0-11-16,0 0-2 0,0 0-1 15,0 0-2-15,0 0-5 0,0 0-1 0,0 0 0 0,0 0-1 16,0 0-3-16,0 0 0 0,0 0-3 0,0 0-1 16,0 0 1-16,0 0-1 0,0 0-4 15,0 0 1-15,0 0-1 0,0 0 2 0,0 0 1 16,0 0-1-16,0 0 2 0,0 0-4 0,0 0 0 0,0 0-1 16,0 0 0-16,0 0 4 0,0 0-3 0,0 0-1 15,0 0-1-15,0 0 2 0,7 5-2 0,-7-5 3 16,0 0-5-16,0 0 4 0,0 0 0 0,0 0-1 15,0 0 0-15,0 0 1 0,0 0-5 0,0 0 3 16,0 0 1-16,0 0 0 0,0 0-4 0,0 0 4 16,0 0-1-16,0 0 2 0,0 0-3 0,0 0 3 15,0 0-5-15,0 0 4 0,0 0-1 0,0 0 2 16,0 0-1-16,0 0-1 0,0 0-1 0,0 0 2 16,0 0-2-16,0 0 1 0,0 0-1 0,0 0-1 15,0 0 3-15,0 0 2 0,0 0-4 0,0 0 2 16,0 0-1-16,0 0-1 0,0 0-3 0,0 0 5 15,0 0-2-15,0 0 3 0,0 0-3 0,0 0 5 16,0 0-5-16,0 0 4 0,0 0-6 0,0 0 6 16,0 0 0-16,0 0-3 0,0 0 1 0,0 0 0 15,0 0 2-15,0 0-4 0,0 0 2 0,0 0-1 16,0 0 3-16,0 0-3 0,0 0-3 0,0 0 6 16,0 0-6-16,0 0 2 0,0 0 2 0,0 0-3 15,0 0 4-15,0 0-2 0,0 0-2 0,3 2 2 16,-3-2 1-16,0 0-2 0,0 0 0 0,0 0 1 15,0 0 3-15,0 0-1 0,0 0-3 0,0 0 1 16,0 0-1-16,0 0 0 0,0 0 0 0,0 0-2 16,0 0 3-16,0 0 0 0,0 0 2 0,0 0 2 15,0 0-5-15,0 0-3 0,0 0 2 0,0 0 3 16,0 0 0-16,0 0 2 0,0 0-4 0,0 0 3 16,0 0-1-16,0 0-1 0,0 0 1 0,0 0-1 0,0 0 1 15,0 0 2-15,0 0-3 0,0 0 1 16,0 0 1-16,0 0 1 0,0 0 1 0,9-1-2 15,-9 1 1-15,0 0 2 0,0 0-1 0,0 0 0 16,0 0-1-16,0 0 0 0,0 0-1 0,0 0-1 0,0 0 1 16,0 0 3-16,0 0-2 0,0 0-1 0,0 0-1 15,0 0 0-15,0 0 1 0,0 0-2 16,0 0 3-16,0 0 0 0,0 0 1 0,0 0-2 16,0 0-2-16,0 0 2 0,0 0 3 0,0 0-3 0,0 0-1 15,0 0 3-15,0 0-3 0,0 0 3 0,0 0-4 16,0 0 2-16,0 0 0 0,0 0 2 0,0 0-4 15,0 0 0-15,0 0-2 0,0 0 5 16,0 0-2-16,0 0 2 0,0 0 1 0,0 0-3 0,0 0-2 16,0 0 4-16,0 0-1 0,0 0 0 0,0 0 1 15,0 0-2-15,0 0-3 0,0 0 2 16,0 0 2-16,0 0-2 0,0 0 0 0,0 0 2 0,0 0-1 16,0 0 2-16,0 0-3 0,0 0-1 0,0 0-1 15,0 0 0-15,0 0 2 0,0 0 3 0,0 0-3 16,4 3 1-16,-4-3 9 0,0 0 4 0,0 0 0 15,0 0 0-15,0 0-3 0,0 0 0 0,0 0 1 16,0 0 20-16,0 0 3 0,0 0-1 0,-9 9 2 16,5-4 0-16,1-1-8 0,-1 2 0 0,0 0-4 15,-2 2 3-15,1 0-5 0,-2 1-3 0,0 1 0 16,0-3 1-16,-2 3-5 0,2-3 0 0,1 0-3 16,-1 0 0-16,0 0-7 0,2-1 4 0,-1 1-2 15,0-3 4-15,2 3-7 0,1-3 5 0,-1 0-3 16,0-2 0-16,4-2 0 0,-6 5-3 0,6-5-5 15,-4 4 5-15,4-4-3 0,0 0 6 0,-3 3-6 16,3-3 2-16,0 0-1 0,-3 5 2 0,3-5-2 16,0 0 3-16,0 0-1 0,0 0-5 0,0 0 1 15,0 0 4-15,0 0 2 0,0 0-5 0,0 0 1 16,0 0 1-16,19-3 1 0,-19 3 0 0,12-2-6 16,-3 1 3-16,-1 1 2 0,4-1-1 0,-3 0-1 15,1 1 3-15,2 0-5 0,0 1 1 0,2-1 2 16,-5 2-1-16,-1-2 1 0,2 0-3 0,1 2 1 15,-4-2 2-15,-1 3 7 0,-2-3-5 0,2 1-3 16,-6-1-3-16,8 2 5 0,-3-1-2 0,-5-1-2 16,5 0 5-16,-5 0-5 0,4 3 4 0,-4-3 1 15,0 0-6-15,0 0 0 0,0 0-12 0,6 3-18 16,-6-3-23-16,0 0-23 0,0 0-31 0,0 0-31 16,0 0-29-16,0 0-31 0,-17 3-55 0,17-3-146 15,-10-2-435-15,10 2 192 0</inkml:trace>
  <inkml:trace contextRef="#ctx0" brushRef="#br3" timeOffset="158706.063">4141 9890 123 0,'0'0'181'0,"0"0"-13"0,0 0 10 0,0 0-7 15,0 0 4-15,0 0-14 0,0 0-1 0,0 16-5 0,0-16-9 16,0 14-4-16,0-5 2 0,0-1-7 0,-3 4-2 16,2-3-10-16,-2 2-8 0,0 2-10 0,3 1-11 15,-4-3-10-15,3 3-6 0,-1-1-9 0,1-1-9 16,-2 0-5-16,2 1-2 0,-2-1-7 0,1-3-7 16,2-1-3-16,-1 0 0 0,0 0-5 0,-1 1-6 15,1-1-2-15,-1-3 3 0,2 1-9 0,0-6-1 16,-1 10-6-16,1-10-1 0,-1 8-25 0,1-8-34 15,-2 5-39-15,2-5-32 0,-1 5-33 0,1-5-42 16,0 0-266-16,0 0-497 0,0 0 219 0</inkml:trace>
  <inkml:trace contextRef="#ctx0" brushRef="#br3" timeOffset="159268.139">4307 9969 5 0,'5'-3'245'0,"-5"3"-19"0,5-6-20 0,-5 6-14 16,7-7-13-16,-4 4-16 0,0-1-5 0,1 0-18 16,-1 0-10-16,1 1-12 0,-1-1-8 0,1-1-11 0,0 3-10 15,1-2-11-15,2-1-3 0,-3 3-5 16,2 1-6-16,-2-2-6 0,-4 3-8 0,9-1-1 15,-9 1-5-15,8-2 8 0,-8 2-7 0,10 4 1 16,-6-1-3-16,1 1-1 0,-1 1-4 0,-1 1-3 16,1 1-5-16,-1 0-1 0,0 1-3 0,1 0-3 15,-1 1-1-15,-3 0-1 0,2 3 0 0,-4-1-4 16,0-1 0-16,0 1 1 0,-1-2-6 0,-2 3 3 16,0-3-4-16,-2 1 3 0,0-1-8 0,-1 0 2 15,-1-1 0-15,2-1 1 0,-1-1-2 0,0 0-1 16,0-2-2-16,1-1 0 0,2 1 0 0,-1 0 2 15,1-2-3-15,0 2 4 0,1-1-4 0,4-3 3 16,-6 2-3-16,6-2 0 0,-7 2 1 0,7-2-1 16,0 0 1-16,-5 2 2 0,5-2 0 0,0 0-3 0,0 0 3 15,0 0 1-15,0 0-5 0,0 0 1 16,0 0 0-16,0 0 0 0,0 0-2 0,0 0 4 16,20-2-4-16,-14 0-1 0,2 2 1 0,0-1-2 15,0 0 3-15,1 0 0 0,2 1-4 0,-1-1 6 0,0 1 4 16,3 0 5-16,1 0-4 0,0 0 0 0,0 1-2 15,-1 1 0-15,0-3 0 0,0 3 3 16,-3 0-5-16,-1-2 8 0,0 1-9 0,-1-1 4 16,-2 1-4-16,0-1 1 0,-6 0-2 0,8 1 1 0,-8-1-3 15,7 1-3-15,-7-1-14 0,0 0-23 0,6 0-19 16,-6 0-29-16,0 0-41 0,0 0-48 0,0 0-53 16,0 0-215-16,0 0-479 0,0 0 213 15</inkml:trace>
  <inkml:trace contextRef="#ctx0" brushRef="#br3" timeOffset="180817.052">4781 9897 78 0,'0'0'167'0,"-7"9"-12"0,7-9-4 0,0 0-10 15,0 0-3-15,0 0-8 0,0 0-9 0,0 0-3 16,0 0 0-16,0 0-7 0,0 0-5 0,0 0-4 16,0 0-3-16,0 0-6 0,0 0-1 0,0 0-5 15,0 0 0-15,-5 2-4 0,5-2 0 0,0 0-9 16,0 0-2-16,0 0-5 0,0 0-6 0,0 0-1 15,0 0-3-15,0 0-4 0,0 0-5 16,0 0 0-16,0 0-4 0,0 0 0 0,0 0 2 0,0 0-3 16,0 0-4-16,0 0 2 0,0 0-4 0,0 0 0 15,0 0-4-15,0 0-3 0,0 0-3 0,0 0 3 16,0 0-4-16,0 0 2 0,0 0-8 0,6 11 2 16,-6-11 1-16,6 6-3 0,-3-3-1 0,1 1-3 15,2 1 5-15,0 0-10 0,0 0 3 0,0-1-1 16,0 3 0-16,0-1-2 0,0-1-4 0,1 2 3 15,-2-1-5-15,0-1 3 0,0 1-4 0,-1-2-1 16,0 3 2-16,-1-4-2 0,-1 2 11 0,1-1-4 16,-1 0-12-16,-2-4 7 0,2 6-6 0,-2-6-1 15,3 5 6-15,-3-5 2 0,0 6-1 0,0-6 1 16,0 5 3-16,0-5 0 0,-4 6-1 0,4-6-1 16,-5 6 2-16,0-2-7 0,-1 0 4 0,-1-1-3 15,1 1 2-15,-2 2-3 0,0-2 1 0,-1 0 1 16,2 2-5-16,-2-3 1 0,-1 1 13 0,-1 0-10 15,2 2-3-15,-2 0 4 0,2-1-4 0,-1 0 3 16,-2-1-5-16,2 3 2 0,2-2 3 0,0-1-3 16,1 0 3-16,-1 0-6 0,1 0 4 0,1 1-2 15,1-2-5-15,0 0 7 0,0-1 0 0,2 1-3 16,3-3 1-16,-6 5 6 0,6-5-6 0,-5 1 3 16,5-1-4-16,-3 3 3 0,3-3 4 0,0 0-3 15,0 0-2-15,-5 2-6 0,5-2-12 0,0 0-18 16,0 0-26-16,0 0-38 0,0 0-32 0,0 0-43 15,0 0-53-15,0 0-262 0,0 0-530 0,0 0 235 16</inkml:trace>
  <inkml:trace contextRef="#ctx0" brushRef="#br3" timeOffset="183351.052">5195 10044 88 0,'4'-4'165'0,"-4"4"-11"0,5-6-10 0,-2 3-3 16,-3 3-7-16,4-7-11 0,-4 7-5 0,4-6-3 16,-2 3-5-16,1-1-8 0,-3 4-1 15,4-8-9-15,-3 4-1 0,-1 4-6 0,3-8-1 0,-3 3-7 16,0 5-2-16,2-10-8 0,-2 7 1 0,0 3-5 15,0 0 1-15,-2-9-11 0,2 9-5 16,-2-5 0-16,2 5-9 0,-3-4-2 0,3 4-3 16,-7-2-6-16,7 2-3 0,-8 0-2 0,8 0-7 0,-11 1-1 15,6 1 1-15,-1 2-3 0,-1 0-3 0,0 1 2 16,1 1-1-16,-1 1 1 0,1-1 0 0,-1 2-4 16,1 0 1-16,1-1 1 0,0 1-2 15,2 0-6-15,-2 0 10 0,2-1-3 0,2 1 1 0,-1-1 2 16,2-2-2-16,-2 2-1 0,2-7 0 0,0 9 2 15,0-9-6-15,1 8 2 0,0-3 4 0,-1-5-3 16,3 4 2-16,-3-4-3 0,7 2 3 0,-3-1-4 16,1 1 3-16,-5-2 0 0,10-1-2 0,-10 1 0 15,10-2 1-15,-4 1 0 0,1-1-4 0,0-1 0 16,-2-3 0-16,1 3-1 0,0-1 3 0,1-2-1 16,-3 1-1-16,2-2 1 0,-1 1-3 0,-1 1-1 15,1 0 2-15,-2-1 2 0,1 2 1 0,-3-1 5 16,-1 5-1-16,6-5 1 0,-6 5 2 0,1-5 1 15,-1 5-1-15,0 0 0 0,3-4 4 0,-3 4-9 16,0 0 3-16,0 0-7 0,0 0 3 0,0 0 1 16,0 0-5-16,0 0 0 0,0 0 3 0,-3 19-4 15,2-12 1-15,-1-1 0 0,0 1-2 0,1 1-1 16,1-1 3-16,-2 0-3 0,2-1 1 0,0 1 1 16,0-1-1-16,0-1 2 0,1 2 3 0,-1-7-3 15,3 9 0-15,0-4-2 0,-1-1 4 0,1 1-2 16,0-1 1-16,1 0-3 0,1-1-11 0,0 0-8 15,0 0-19-15,0 0-32 0,2 1-35 0,-2-2-36 16,2 0-43-16,-1 0-72 0,-1-2-142 0,-5 0-428 16,7 2 189-16</inkml:trace>
  <inkml:trace contextRef="#ctx0" brushRef="#br3" timeOffset="185130.122">5575 9871 14 0,'0'0'152'0,"0"0"-5"0,4-4-3 0,-4 4-5 16,0 0-12-16,3-3-2 0,-3 3-9 0,0 0-3 0,2-4-7 15,-2 4-7-15,0 0 4 0,5-3-9 0,-5 3 5 16,0 0-3-16,0 0-5 0,3-4-3 0,-3 4-8 16,0 0 4-16,0 0-4 0,0 0-1 15,0-6-6-15,0 6 2 0,0 0-1 0,0 0-3 0,0 0-4 16,0 0-5-16,0 0-6 0,0 0-4 15,0 0-6-15,-8-5-5 0,8 5-7 0,-7 0 1 0,7 0-6 16,-9 0-4-16,9 0-4 0,-10 0-1 16,4 2-3-16,6-2-1 0,-13 0-2 0,8 0 0 0,5 0-3 15,-14 0 2-15,8 2-6 0,6-2 3 16,-10 0 0-16,5 1-1 0,5-1-3 0,-7 1 0 16,7-1-2-16,0 0 2 0,-10 2-2 0,10-2-1 15,-4 1 4-15,4-1-2 0,0 0-1 0,0 0 4 16,0 0-1-16,0 0-3 0,0 0 2 0,-7 0-1 0,7 0 5 15,0 0-6-15,0 0 0 0,-2 6 4 0,2-6 4 16,-1 3 2-16,1-3-1 0,-5 7 6 0,4-3 4 16,0 2 3-16,-1 1 8 0,-1 0-12 15,1 1-3-15,-1 1 1 0,-1 2-4 0,2-1 1 0,-2 5-1 16,1-3 0-16,-1 2 1 0,0 4 1 0,-2-4-4 16,2 4 11-16,0-4-11 0,-4 3 0 0,2 1-4 15,1-5 5-15,1 0-5 0,0 1-1 0,-1-1-3 16,0 0 3-16,1 1 0 0,-1-3-1 0,1 1 0 15,0-4 1-15,0 1-1 0,2 0 0 0,0-3-2 16,-1 1 2-16,0 1 3 0,2-2-6 0,-1 1 2 16,1-1-4-16,-1-1-1 0,1 1 7 0,1-6-6 15,-2 7 0-15,2-7 0 0,-1 7-1 0,1-7 4 16,-1 8-5-16,1-8 1 0,1 5 1 0,-1-5-2 16,0 0 6-16,0 7-4 0,0-7 3 0,0 0 2 15,2 6-1-15,-2-6 3 0,4 2-4 0,-4-2 1 16,5 1-2-16,-5-1 3 0,7 3 0 0,-2-1 0 15,-5-2 9-15,9 3-14 0,-3-3 5 0,0 0-2 16,-6 0-6-16,14 0 1 0,-7 1 13 0,1-1-5 16,-2 0-15-16,2 0-17 0,-1-1-24 0,1 2-31 15,-1-2-30-15,-7 1-43 0,9-3-55 0,-4 0-54 16,-5 3-239-16,7-5-542 0,-3 3 240 0</inkml:trace>
  <inkml:trace contextRef="#ctx0" brushRef="#br3" timeOffset="185748.217">5586 10031 199 0,'0'0'234'16,"-2"-7"-20"-16,2 7-12 0,0 0-12 0,-1-7-13 0,1 7-12 16,0 0-16-16,1-7-10 0,-1 7-13 0,0 0-12 15,2-7-13-15,-2 7-6 0,3-7-14 0,-3 7-5 16,3-2-7-16,-3 2-7 0,4-5-9 0,-1 2-5 16,-3 3-3-16,7-2-5 0,0 2-7 0,-7 0-5 15,11 0 0-15,-11 0-2 0,10 2-2 0,-5-2-2 16,0 3-6-16,-1 0 3 0,-1 0-4 0,1 0 6 15,-1 2-8-15,1-1 2 0,-1 2-4 0,-2 0 2 16,-1-1 0-16,0 2-2 0,-1-1 0 16,-1 1 1-16,1-1 0 0,-3 1-3 0,0-1-1 0,-2 0 0 15,2 0 0-15,-2-3 7 0,2 2-9 0,-3 1 2 16,0-2-3-16,4-2 1 0,-1 1 0 0,4-3 0 16,-6 4-3-16,6-4 3 0,-4 3 4 0,4-3-4 15,-4 2-2-15,4-2 3 0,0 0 2 0,-5 2-4 16,5-2 11-16,0 0-8 0,0 0-5 0,0 0 3 15,0 0-5-15,0 0 2 0,0 0 3 0,0 0-5 16,0 0-1-16,0 0-1 0,19-1 8 0,-19 1-6 16,11 0 1-16,-5 1-2 0,2 2 1 0,-2-3-5 15,1 3 3-15,0 0-2 0,0 0 1 0,0-1 3 16,0 3-1-16,-4-2 0 0,2 1 2 0,1-1-1 16,-3 0 2-16,0 2 0 0,-1-1 0 0,1-1 8 15,-3-3-5-15,2 7 5 0,-2-4 2 0,0-3 0 16,0 0-3-16,-5 11 2 0,1-9-1 0,1 2 5 15,-2-2-10-15,-2 1 10 0,0 0-8 0,-2 0-1 16,1-2-6-16,-1 1-8 0,1 0-16 0,-1-2-13 16,1 0-20-16,-1 0-24 0,4 0-30 0,-4 0-29 15,4-2-33-15,5 2-46 0,-10-6-185 0,6 3-436 16,-1 0 194-16</inkml:trace>
  <inkml:trace contextRef="#ctx0" brushRef="#br3" timeOffset="186263.148">5820 9870 117 0,'3'-4'189'0,"-3"4"-20"0,0 0-14 16,5-5-18-16,-5 5-16 0,6-3-9 16,-6 3-1-16,10-1-15 0,-6-2-8 0,-4 3-16 0,13 0-6 15,-8-1-2-15,-5 1-10 0,13 2-7 0,-9-2-4 16,3 2-1-16,-1-1-11 0,-2 1 3 0,-4-2 0 16,10 3-9-16,-4 0 15 0,-1-1-3 0,-5-2 1 15,7 3-4-15,-4 1 2 0,0 0-4 0,0 0-2 16,-2 1 4-16,2 2-4 0,-2 0 3 15,2 1 2-15,-3 0-1 0,0 2 1 0,0 2-1 0,0 1-6 16,0 0-3-16,0 1 3 0,-1 0-6 0,-2 5-2 16,0-1 8-16,-1 0 9 0,1 0-4 0,-1 0-1 15,-2 1-1-15,3-5-1 0,-2 4-9 0,-1-4 0 16,2-2-2-16,-2 1 3 0,2 0 0 0,0 0-8 16,-2-1 3-16,2 0-3 0,0 1 26 0,-2-2-6 15,2 2 4-15,1-4-7 0,-1-2-1 0,0 2-6 16,-2 2 3-16,3-5 3 0,-3 0 4 0,1 3 6 15,-1-3-2-15,1-1-3 0,-3 1-2 0,0-2-2 16,1 0 0-16,0-1-7 0,-4-1-3 0,1 1-3 16,0-2 6-16,0 0-7 0,2-3-1 0,-2 1-5 15,0-2-13-15,-1 2-28 0,2-2-33 0,1-3-41 16,-2 2-46-16,3-2-69 0,0 0-250 0,1 0-508 16,1-2 225-16</inkml:trace>
  <inkml:trace contextRef="#ctx0" brushRef="#br3" timeOffset="189823.129">6159 9870 98 0,'0'0'119'16,"0"0"-5"-16,0 0-4 0,0 0-11 0,0 0 0 16,0 0-5-16,0 0 2 0,0-6-2 0,0 6 1 15,0 0-9-15,0 0 1 0,0 0-2 0,0 0 2 0,0 0-3 16,0 0 2-16,0 0 1 0,0 0-4 0,0 0-4 16,0 0-1-16,0 0-1 0,0 0-1 15,0 0-1-15,0 0 1 0,0 0-4 0,0 0-7 0,0 0-5 16,0 0-3-16,0 0-6 0,0 0-9 0,0 0-5 15,0 0-6-15,0 0-1 0,0 0-8 0,0 17-3 16,0-17 0-16,-1 9-1 0,-1-3-2 0,1 1-2 16,-2 2-3-16,3-2 1 0,-3 0-2 0,2 2-1 15,0-2-1-15,-1 0-2 0,2 0 1 0,-1-1 0 16,-1-1 0-16,2 1-3 0,-1 0 2 0,1-6-3 16,-3 10 1-16,2-5 0 0,1-5 2 0,-2 6 2 15,2 0-5-15,0-6-1 0,-1 5 5 0,1-5-15 16,0 0-28-16,0 7-30 0,0-7-33 0,0 0-31 15,0 0-32-15,0 0-70 0,0 0-120 0,0 0-380 16,0 0 168-16</inkml:trace>
  <inkml:trace contextRef="#ctx0" brushRef="#br3" timeOffset="190208.582">6283 9891 161 0,'0'0'205'0,"0"0"-16"16,0 0-15-16,0 0-22 0,0 0-23 0,0 0-2 15,0 0-16-15,0 0-15 0,0 0 1 0,0 0-14 16,0 0-10-16,0 0-8 0,-11 15 1 0,9-10-9 16,-3 1-6-16,2 1-1 0,-1 0-6 0,0 0-8 15,2 1-1-15,-3 0-1 0,3 0-7 0,-1-1 19 0,0 2-3 16,3-3-1-16,-2 2-3 0,0-3 0 15,2 1-2-15,0-6-5 0,0 10-3 0,0-10 1 16,0 7-4-16,2-3 2 0,-2-4-4 0,2 5 2 16,-2-5-4-16,5 5 1 0,-5-5-1 0,7 0 0 0,-7 0 0 15,8 0 0-15,-8 0-5 0,11-5-1 0,-5 2-1 16,-2 1 1-16,1-2 0 0,-1-1-1 0,1 1-5 16,-2 0 5-16,1-3-6 0,-1 1 1 15,0-1-3-15,-2 2 4 0,-1-2 0 0,0 1-8 0,0 6 1 16,0-9-8-16,0 9-10 0,-2-9-23 0,0 4-28 15,-1 1-24-15,3 4-36 0,-5-7-27 0,1 5-66 16,-1-2-134-16,5 4-380 0,-10-1 168 16</inkml:trace>
  <inkml:trace contextRef="#ctx0" brushRef="#br3" timeOffset="193107.082">6500 10221 21 0,'0'0'190'16,"0"0"-6"-16,0 0-14 0,0 0-16 0,0 0-6 0,0 0-6 16,3-3-3-16,-3 3-7 0,0 0-6 15,0 0-2-15,0 0 0 0,0 0-10 0,0 0-5 0,0 0-1 16,2-6-8-16,-2 6-4 0,0 0-2 0,0 0-7 16,0 0 6-16,0 0-14 0,0 0-9 15,0 0-4-15,0 0-8 0,0 0-4 0,0 0-5 16,0 0-8-16,0 0 0 0,0 0-5 0,0 0-4 0,0 0 2 15,0 18-5-15,0-18-2 0,-1 8-4 0,0-2 1 16,1-6 0-16,0 9-7 0,0-9-3 0,1 9 0 16,0-4-3-16,-1-5 1 0,1 7 2 15,-1-7-4-15,2 4 0 0,-2-4-1 0,0 0 0 0,4 5-1 16,-4-5 4-16,0 0 5 0,4 4 0 0,-4-4 1 16,5 2 3-16,-5-2 2 0,7 0 3 0,-7 0-4 15,11-2 2-15,-1 0 0 0,-1-1-4 0,0 0 0 16,5-3-4-16,-1 2-2 0,1-3 9 15,1-1-13-15,1-2 3 0,4 0-4 0,-1-2 1 0,-1 1 2 16,-1-2-4-16,1 2-1 0,-1 0 0 0,-5 1 0 16,4-3-3-16,-3 4 2 0,1 2 6 0,-3 0 10 15,0 0 0-15,-4 2 2 0,0 0-1 0,-2 3 3 16,-1-1-11-16,1 1 7 0,-1-1-11 0,-4 3 18 16,5-3-14-16,-5 3 3 0,4-3-6 0,-4 3-2 15,0 0-1-15,0 0-2 0,0 0-4 0,3-3 4 16,-3 3-3-16,0 0-5 0,0 0 3 0,0 0 3 15,0 0-1-15,0 0-2 0,0 0 1 0,0 0-18 16,0 0-19-16,0 0-33 0,0 0-39 0,-6 18-44 16,4-15-53-16,2-3-44 0,-5 4-277 0,1-2-568 15,4-2 251-15</inkml:trace>
  <inkml:trace contextRef="#ctx0" brushRef="#br3" timeOffset="208808.243">7369 10080 211 0,'0'0'202'0,"0"0"-16"0,0 0-13 0,0 0-16 16,0 0-9-16,0 0-8 0,0 0-7 0,0 0-10 15,0 0-11-15,0 0-6 0,0 0-15 0,0 0-7 0,0 0-7 16,0 0-9-16,0 0 2 0,0 0 9 16,0 0 3-16,0 0 1 0,0 0-4 0,-12 15-6 15,10-12-1-15,-3 3 4 0,3-1-6 0,-2 3 2 16,1-1-4-16,-2 2 0 0,1-2-7 0,-1 4 3 15,2-2-2-15,0 0-8 0,1 0-1 0,0-2-5 16,0 2-2-16,1 0-4 0,-1-3-4 0,3 3-2 16,-1-2-1-16,0-1-6 0,1 1-4 0,0 1 1 15,1-3-3-15,-2-5-2 0,3 8-2 0,-1-5-2 16,1 0 2-16,-3-3-4 0,7 6 0 0,-3-3-1 16,1-1-3-16,-1 0-14 0,2-1-15 0,-6-1-16 15,11 0-26-15,-6 0-27 0,-5 0-26 0,12-3-38 16,-12 3-43-16,9-5-56 0,-6 0-211 0,1-2-500 15,-2-1 221-15</inkml:trace>
  <inkml:trace contextRef="#ctx0" brushRef="#br3" timeOffset="209084.36">7384 9964 270 0,'0'0'289'0,"0"0"-27"0,-2-5-22 0,2 5-11 16,0 0-20-16,0 0-25 0,2-8-15 0,-2 8-18 16,0 0-16-16,0 0-12 0,2-5-14 0,-2 5-9 15,0 0-12-15,0 0-13 0,0 0-1 0,0 0-15 16,0 0-15-16,0 0-36 0,0 0-19 0,1-5-19 16,-1 5-29-16,0 0-32 0,0 0-37 0,0 0-62 15,0 0-196-15,0 0-416 0,0 0 185 0</inkml:trace>
  <inkml:trace contextRef="#ctx0" brushRef="#br3" timeOffset="211170.883">7614 10233 135 0,'0'0'157'0,"0"0"-7"0,0 0-12 0,0 0-3 16,0 0-4-16,0 0-1 0,0 0-1 0,0 0-2 15,0 0-4-15,0 0 0 0,0 0-3 0,-11 10-10 16,11-10-3-16,0 0-3 0,0 0 1 0,0 0 6 15,0 0-5-15,0 0-5 0,0 0 2 0,0 0-12 16,0 0-8-16,0 0-15 0,0 0-10 0,0 0-5 16,0 0-3-16,0 0-7 0,21-3-1 0,-16 3 3 15,4-2-10-15,-2 2-6 0,0-2-1 0,0 2-5 16,0-1 1-16,0-1-5 0,-7 2-1 0,10-2-4 16,-6 2-7-16,-4 0-20 0,7 0-18 0,-7 0-30 15,0 0-39-15,6-2-43 0,-6 2-48 0,0 0-249 16,3-6-475-16,-3 6 210 0</inkml:trace>
  <inkml:trace contextRef="#ctx0" brushRef="#br3" timeOffset="211464.183">7548 10166 11 0,'0'0'184'0,"0"0"-6"0,0 0-16 0,0 0-8 15,12-9-7-15,-6 8-11 0,2-1-6 0,1 1-3 0,1-2-12 16,2 0-7-16,1 1-14 0,0 0-8 0,1 1-10 16,-4 0-3-16,-1 0-10 0,1-1-7 0,0 2-3 15,-1 0-41-15,-1 0-45 0,1 0-51 0,-2-1-74 16,-7 1-124-16,11 0-305 0,-7-1 135 0</inkml:trace>
  <inkml:trace contextRef="#ctx0" brushRef="#br3" timeOffset="211803.101">7883 10060 9 0,'0'0'264'15,"0"0"-24"-15,0 0-17 0,0 0-23 0,0 0-25 16,0 0-17-16,0 0 3 0,0 0 17 0,4 9-16 15,-4-9-15-15,-1 10-7 0,-2-1 12 0,1-2-10 16,0 3-13-16,-1 0-9 0,0 0-14 0,-1 2-5 16,-1 1-2-16,0-1-15 0,1 0-4 0,-1 1 4 15,0-2-6-15,-1 0-8 0,2-2-5 0,0 2-10 16,-1-2-3-16,1-2-1 0,1-1-9 0,1 1 5 16,-1-2-12-16,1 1-8 0,1-1-1 0,1-5-3 15,-3 5-5-15,3-5 3 0,0 6-1 0,0-6-4 16,0 0 0-16,3 6-3 0,-3-6 6 0,7 4-2 15,-7-4 0-15,13 1 0 0,-3 0-2 0,-1 0-1 0,4-1 2 16,3-1 2-16,-2 0-10 0,-2 1-3 16,4-2 0-16,-2 2 2 0,-1-2-2 0,1 0 1 15,-4 1 3-15,-2-1-2 0,2 0 1 0,-3 0-13 16,0 2-9-16,-1-2-16 0,-6 2-18 0,9-3-20 0,-4 1-34 16,-1 1-30-16,-4 1-37 0,4-4-9 15,-4 4-15-15,3-6-30 0,-3 6-34 0,-1-7-178 16,1 7-469-16,-5-11 208 0</inkml:trace>
  <inkml:trace contextRef="#ctx0" brushRef="#br3" timeOffset="212025.568">8007 10196 166 0,'-3'-3'180'0,"3"3"-2"0,0 0 0 15,0 0 6-15,-3-6 2 0,3 6-8 0,0 0-11 16,0 0-10-16,0 0-14 0,0 0-13 0,0 0-15 16,-6-3-11-16,6 3 11 0,0 0 10 0,0 0 9 15,-1 14 7-15,-2-8-6 0,2 2-5 0,-2 2-5 16,3 1-7-16,-4 1-12 0,1 2-12 0,-1 0-6 15,1-2-13-15,0 3-2 0,-1 3-8 0,1-4-7 16,0-2-6-16,0 0-9 0,1 2-6 0,-3-1-50 16,1-1-48-16,1 2-83 0,-1-3-99 0,-3 1-311 15,3-1-599-15,-2-4 266 0</inkml:trace>
  <inkml:trace contextRef="#ctx0" brushRef="#br3" timeOffset="-212999.656">2316 10276 8 0,'0'0'100'0,"0"0"-12"0,0 0-6 16,-1-7-4-16,1 7 1 0,0 0-2 0,0 0 6 15,-2-7-3-15,2 7-7 0,0 0 6 0,0 0-5 16,-1-6-2-16,1 6 8 0,0 0 2 0,0 0 2 16,0 0 2-16,0 0 1 0,3-5-5 0,-3 5 4 15,0 0 8-15,0 0 0 0,0 0 2 0,0 0 0 16,0 0 18-16,0 0-5 0,0 0-2 0,0 0-8 15,0 0-8-15,1-7-7 0,-1 7-9 0,0 0-11 16,0 0-4-16,0 0-7 0,0 0-6 0,0 0-7 16,0 0-1-16,0 0-2 0,-7 14-2 0,4-10-5 15,0 3-2-15,-1-1-2 0,-1 2-6 0,-1 3 1 16,-1 2-4-16,-2-3 2 0,1 2 0 0,1 0-3 16,-2-1-2-16,-3 4-2 0,3-3 1 0,-1-1 1 15,1 0-2-15,0 0-7 0,-1 0-17 0,0-1 2 16,2-1 3-16,0-1 1 0,1 0 3 0,1-3-4 15,0 1 1-15,2-3-2 0,1 0 4 0,0 1 0 16,3-4 0-16,-4 5-5 0,4-5 7 0,0 0 3 16,-4 3-2-16,4-3 0 0,0 0 0 0,0 0-4 15,0 0 5-15,0 0-1 0,-3 4-1 0,3-4-2 16,0 0 7-16,0 0-1 0,0 0-1 0,17-1 1 16,-17 1 1-16,14-2-2 0,-4 1 3 0,-2 0-4 15,2-1 1-15,4-1-1 0,-4 3 3 0,4-2-3 16,0-1 3-16,-4 2 0 0,0 0-3 0,0-1 0 0,-2 2 2 15,1 0 0-15,-1 2-3 0,-1-2 2 16,-1 0 2-16,-6 0-4 0,8 0-2 0,-8 0-20 16,8 0-16-16,-8 0-22 0,0 0-18 0,8 0-26 15,-8 0-22-15,0 0-23 0,0 0-44 0,0 0-209 16,0 0-436-16,0 0 193 0</inkml:trace>
  <inkml:trace contextRef="#ctx0" brushRef="#br3" timeOffset="-212664.111">2302 10301 55 0,'0'0'170'0,"0"0"-18"0,0 0 8 0,0 0 6 16,7 12-8-16,-6-8-21 0,-1 1-13 0,3 3 26 15,0 4-10-15,-1 0-15 0,-2-1-12 0,2 2-9 16,-2 0-8-16,2-1-7 0,-2 3-10 0,2-1-8 16,1 4-4-16,-3-4-11 0,0-1 6 0,3 1-16 15,-4-1-3-15,2 1-7 0,1-2 0 0,-1 2-5 16,0-2-8-16,1 0 3 0,0 0-4 0,0-3 0 16,1-1 0-16,-2 1-2 0,2-2-6 0,-2 1-1 15,1 0 0-15,1 0-2 0,-1-1-4 0,-1-2 8 0,0-1-3 16,0 0-1-16,-1-4 0 0,4 9-17 0,-3-7-27 15,-1-2-32-15,1 5-32 0,-1-5-34 16,0 0-35-16,0 0-203 0,0 0-399 0,0 0 177 16</inkml:trace>
  <inkml:trace contextRef="#ctx0" brushRef="#br3" timeOffset="-212042.568">2713 10377 233 0,'0'0'235'0,"0"0"-13"15,0 0-7-15,0 0-3 0,0 0-6 0,0 0-21 16,0 0-3-16,0 0-23 0,0 0-14 0,0 0-13 15,0 0-15-15,0 0-12 0,0 0-4 0,0 0-12 16,-14 11-9-16,7-6-7 0,-1 0-7 0,-1-2-8 16,1 2-8-16,-4 1-4 0,0 1-4 0,-1 0-6 15,0 0 1-15,0 0-8 0,2-2 7 0,-1 0-14 16,1 2 4-16,2-3-8 0,1 0-1 0,2 0-2 16,-1-1-3-16,1-1-4 0,3-1 7 0,3-1-8 15,-5 4 3-15,5-4-5 0,-3 4 3 0,3-4-2 16,0 0 5-16,0 0-12 0,-4 3 2 0,4-3 0 15,0 0 1-15,0 0-2 0,0 0 4 0,11 5-8 16,-11-5 17-16,8 1-15 0,-3 1 2 0,1 1-1 16,1 0 0-16,1-1-2 0,0-1 4 0,2 2-2 15,-1-1 1-15,0 0 0 0,0 1 1 0,0 0 0 16,1-1 9-16,-1 0-10 0,-1 3 2 0,1-4-2 16,-2 2-3-16,1 0 6 0,-1-1-3 0,-1-1 2 15,-2 2-1-15,0 0-1 0,-4-3 3 0,9 2-5 16,-5-1 4-16,-4-1-2 0,5 3-27 0,-5-3-28 15,0 0-41-15,5 2-32 0,-5-2-25 0,0 0-55 16,0 0-232-16,0 0-474 0,0 0 209 0</inkml:trace>
  <inkml:trace contextRef="#ctx0" brushRef="#br3" timeOffset="-211132.099">2967 10401 123 0,'3'-3'186'16,"-3"3"-19"-16,2-6-5 0,-2 6-2 0,1-5-11 15,-1 5-6-15,0 0-11 0,0-12-3 0,0 12-10 16,-1-8 1-16,1 8-10 0,-2-7-5 0,0 2-9 16,2 5 2-16,-4-5-5 0,4 5-9 0,-6-4-10 15,6 4-10-15,-8-2-5 0,3 2-2 0,5 0-12 16,-13 3-1-16,6 1-10 0,0 1 2 0,-1 0-7 15,0 0-4-15,0 1 4 0,-2 3-8 0,4-3-2 16,-3 3 1-16,4-2-2 0,-1 2-3 0,1-3 0 16,1 1-4-16,0 0-1 0,1-3 4 15,1 1-7-15,2-5 3 0,-2 8-4 0,1-3 1 16,1-5 0-16,0 0 0 0,2 8-4 0,-2-8 5 0,5 4 0 16,-2-1 0-16,-3-3 6 0,8 1-10 0,-8-1 10 15,9-3-7-15,-9 3-1 0,12-4-3 0,-7 2 2 16,1 0 0-16,-1 0-1 0,1-1 1 0,0-1-2 15,1 1 0-15,-1-2 0 0,-2 2-1 16,3-2 4-16,-3 2 3 0,1-2-2 0,-1 2-1 0,0 0 2 16,0 1 2-16,1 0 9 0,-5 2-10 0,6-4-3 15,-6 4 5-15,5-4-6 0,-5 4 3 0,0 0-3 16,0 0 1-16,0 0-1 0,8 8 6 0,-6-5 4 16,0 4 15-16,-1 0 6 0,0 1 0 15,-1 1-11-15,0 0 1 0,0 4-3 0,-2-1 1 0,2 0-3 16,-1 2-1-16,-1-2-4 0,1-2-5 0,0-1 5 15,1 4-5-15,-2-4 0 0,2 1 0 0,-1-2-3 16,1 1 1-16,0 0-1 0,-1-4-39 16,1 2-50-16,-1-1-54 0,1-6-58 0,-1 9-72 15,1-9-194-15,-1 6-495 0,1-6 219 0</inkml:trace>
  <inkml:trace contextRef="#ctx0" brushRef="#br3" timeOffset="-210448.374">2264 10488 59 0,'0'0'163'0,"8"0"-4"0,-8 0-9 0,0 0-2 16,0 0-8-16,0 0-5 0,0 0-3 0,0 0-7 15,0 0-7-15,0 0-9 0,0 0-11 0,6 0-8 16,-6 0-5-16,0 0 1 0,0 0-2 0,7 0 1 16,-7 0-6-16,9-1-7 0,-3 1-4 15,-6 0-11-15,13-1-2 0,-4-1-5 0,1 2 0 0,-2-1-7 16,2 1-3-16,0-2-3 0,4 2-7 0,-4 0-2 16,0 0-2-16,5-1-3 0,-2 1-16 15,-3 0-47-15,-1 1-59 0,6-3-72 0,-7 2-217 16,2-2-418-16,-3 1 185 0</inkml:trace>
  <inkml:trace contextRef="#ctx0" brushRef="#br3" timeOffset="-208834.328">3357 10609 96 0,'0'0'178'0,"0"0"-1"0,0 0 1 0,0 0-4 16,0 0 0-16,0 0-2 0,0 0-12 15,0 0-6-15,0 0-10 0,0 0-11 0,0 0-8 16,0 0-4-16,-10-12-8 0,10 12-8 0,-6-6-9 16,3 2-6-16,0 0-6 0,1-1-3 0,-1 0-2 15,0 0-10-15,0-4-4 0,1 3-5 0,-1-2-7 16,0-2-4-16,1 0-6 0,1-5 2 0,0 3-11 15,1 0-6-15,0 0 4 0,0 0-9 0,0-1-1 16,1 0-4-16,0 1-2 0,0 4 1 0,1-2-1 16,0 2-5-16,0-2 0 0,3 1-1 0,-4 1-5 15,3 0 5-15,-1 3-5 0,1-1 3 0,1 1-4 16,-2-1 0-16,1 3 0 0,0-2 0 0,0 4-2 16,-4 1-2-16,7-4 2 0,-1 3-5 0,-6 1-2 15,0 0 6-15,7 1-4 0,-7-1 3 0,6 4-1 16,-4 1 4-16,0-1-2 0,-1 2-1 0,1 3 4 0,-1 0-3 15,-2 0 3-15,0-1-2 0,-1 1 3 16,-1 3-3-16,-1 0 0 0,-2-1 3 0,-1 2 0 16,1-2-4-16,-2 1 2 0,1-2-1 0,-2 2 1 15,0-2-2-15,0 0-1 0,1 1 1 0,0-4 0 0,0 3-1 16,2-2-3-16,-1-3 6 0,2 2-3 0,1-2 3 16,-1-1-3-16,1 0-1 0,4-4 1 15,-5 5 6-15,2-2-7 0,3-3 0 0,-3 4-1 16,3-4-4-16,0 0 4 0,-2 4-5 0,2-4 2 15,0 0 1-15,0 0 4 0,0 0-1 0,0 0 0 0,0 0-2 16,13 2 7-16,-13-2-4 0,14-3 4 0,-5 1-7 16,0-1 10-16,3 1-6 0,1-3-5 15,-1 3 5-15,2-2 1 0,-1 0-3 0,1 2 2 16,0 0-8-16,-1-1-4 0,-2 1-26 0,-1 0-20 16,0 0-21-16,-3 1-27 0,0 0-32 0,-3 0-37 0,2 0-46 15,-6 1-197-15,8-3-452 0,-8 3 200 0</inkml:trace>
  <inkml:trace contextRef="#ctx0" brushRef="#br3" timeOffset="-208285.916">3607 10562 172 0,'0'0'247'0,"0"0"-20"0,0 0-21 0,0 0-18 0,0 0-13 16,0 0-9-16,0 0-13 0,-5-15-9 0,5 15-15 15,-3-6-7-15,0 1-10 0,3 5-5 0,-4-8-6 16,2 4-12-16,0-1-8 0,0-2-7 0,1-1-6 16,1 1-7-16,-3-2-4 0,3 2-6 0,-1-2-6 15,1-3-2-15,0 4-4 0,1 0 1 0,0 0-8 16,2-2-3-16,-1 3-3 0,2 0-6 0,0-1 0 15,2 0 0-15,-2 0-1 0,0 3-3 0,2-3-6 16,-1 1 4-16,1 2-2 0,0 2-4 16,-2-1 0-16,0 2 0 0,2-3 1 0,-2 3-3 15,-4 2 1-15,8-2-7 0,-8 2 3 0,9 1-3 0,-9-1 0 16,6 2 3-16,-5 3-4 0,2 0 3 0,-3 0 3 16,0 3 0-16,0 0 0 0,-3 1-1 0,-1 4-2 15,1-2 3-15,-3 3-4 0,-1-1 3 16,0 0 1-16,-1 0-1 0,-4 3-2 0,3-5 3 0,0 1-5 15,1 0 0-15,-2 0 2 0,3 0-2 0,-3-1-1 16,3-3 3-16,1 1 1 0,-1 0 0 0,2-2-3 16,0-1 0-16,3 0 7 0,-1-2-7 15,0-1 2-15,3-3 2 0,-4 8-6 0,4-8 2 16,-2 4-3-16,2-4 0 0,0 0 0 0,-1 5 1 0,1-5 1 16,0 0-2-16,0 0 1 0,10 2 1 0,-10-2 1 15,8 0 1-15,-8 0-3 0,16-3 1 0,-8 0 1 16,2 0 0-16,0 0 0 0,3 0-6 0,-4 0-14 15,4-1-25-15,1 1-19 0,-1 1-39 16,1-2-56-16,-4 2-57 0,0-1-218 0,-1 0-470 0,3 1 208 16</inkml:trace>
  <inkml:trace contextRef="#ctx0" brushRef="#br3" timeOffset="-206677.564">4247 10449 86 0,'5'-1'240'0,"-5"1"-14"0,0 0-20 0,0 0-16 15,0 0-18-15,0 0-17 0,0 0-17 0,0 0-14 16,0 0-13-16,0 0-7 0,0 0-6 0,0 0-10 16,-5 16-2-16,3-10-13 0,-2-2-3 0,1 3-8 0,-1 0-5 15,1 1-4-15,-1-2-5 0,1 0-3 0,-1 1-4 16,1 0-3-16,-1 0-1 0,0-1-12 0,1 2 2 16,0-2-4-16,0-1-3 0,1-1 0 15,0 0 0-15,2-4-6 0,-4 8 3 0,2-4-6 16,2-4 3-16,0 7-2 0,0-7-6 0,-2 4 4 0,2-4 4 15,0 0-1-15,0 0 1 0,2 10-1 16,0-8 1-16,-2-2 0 0,4 4 3 0,2-2 1 16,-1 0 0-16,-5-2-1 0,10 4 1 0,-3-4-4 15,3 1 4-15,-3 1-4 0,3-2 4 0,0 1-7 16,0-1 1-16,0 2-4 0,-1-2-1 0,1 0-1 0,0 2 1 16,-3-2 0-16,3 0 0 0,-6 2 0 15,5-2-2-15,-9 0-2 0,9 0-3 0,-9 0-24 16,6 1-25-16,-6-1-27 0,0 0-27 0,4 2-31 15,-4-2-28-15,0 0-68 0,0 0-155 0,0 0-415 16,0 0 184-16</inkml:trace>
  <inkml:trace contextRef="#ctx0" brushRef="#br3" timeOffset="-206390.1">4302 10507 123 0,'0'0'211'0,"0"0"-17"0,0 0 4 0,0 0-10 16,0 0-23-16,0 0-12 0,2 21 16 15,-1-16-16-15,-1 0-12 0,-1 2-12 0,0 1-13 16,2 0-11-16,-1 1-13 0,-1-1-8 0,1 1-8 0,-1 0-6 16,-1-1-7-16,2 1-6 0,0 0-8 0,-1 0-3 15,-1-1-5-15,1-1-1 0,1 1-6 0,-3-1-5 16,3 0 0-16,-1-3 4 0,1-4-12 15,0 10-37-15,-2-4-27 0,2-6-35 0,-1 6-38 16,1-6-38-16,0 6-41 0,0-6-174 0,0 0-398 0,0 0 177 16</inkml:trace>
  <inkml:trace contextRef="#ctx0" brushRef="#br3" timeOffset="-205650.183">4481 10538 254 0,'0'0'258'0,"0"0"-10"0,0 0-15 16,0 0-23-16,0 0-18 0,0 0-21 15,0 0-15-15,9-12-18 0,-9 12-11 0,8-7-11 16,-3 5-12-16,-1-1-5 0,2 1-7 0,1-2-13 16,-1 2-3-16,0 0-9 0,0 1-4 0,0 0-10 15,-6 1-2-15,11-2-3 0,-7 2-9 0,-4 0-3 0,11 2-5 16,-7-1-2-16,0 0-3 0,0 3-2 0,-1 0-2 15,1 0-1-15,-3 1 4 0,2 2-3 16,-2 0-4-16,-2 0 1 0,0 2-1 0,-3-1-3 16,1 0 0-16,-2 3 0 0,-2-1 0 0,-1-1-2 15,1-2 0-15,-2 2-1 0,1-3-3 0,0 3 0 16,0-2-3-16,1-1 3 0,0-3-4 0,0 2 1 0,0 0 2 16,2-1-1-16,1-1-6 0,-1 0 6 15,5-3-4-15,-5 4 0 0,5-4 4 0,-4 4-2 16,4-4 4-16,0 0 4 0,-3 4-8 0,3-4 4 15,0 0-1-15,0 0 1 0,0 0-1 0,0 0 1 16,12 5 6-16,-5-5-8 0,2 1 5 0,-1-1 9 16,3 0 5-16,-1 2-7 0,4-2 6 0,-1 0-7 15,1 0 1-15,0 0 18 0,1 0 1 0,-1 0-1 16,1 0 0-16,-1 0-11 0,-1 0 0 0,-3 0-1 16,1 0-1-16,-1 1-5 0,-1-1-5 0,1 1 3 15,-2-1-3-15,-2 1-3 0,1-1 4 0,-7 0-5 16,10 1 2-16,-6-1-6 0,-4 0 5 0,6 2-1 15,-6-2-4-15,0 0 0 0,0 0-7 0,6 0-33 16,-6 0-32-16,0 0-39 0,0 0-39 0,0 0-41 0,0 0-54 16,0 0-296-16,0 0-579 0,0 0 256 15</inkml:trace>
  <inkml:trace contextRef="#ctx0" brushRef="#br3" timeOffset="-204721.805">5004 10503 9 0,'0'0'216'0,"0"0"-5"0,-5-4-3 0,5 4-4 0,0 0-8 15,-5-2-7-15,5 2-3 0,0 0-6 0,0 0-2 16,0 0-6-16,0 0 1 0,-6-3-9 0,6 3-6 16,0 0-10-16,0 0-5 0,0 0-3 15,0 0-8-15,0 0-6 0,0 0-3 0,0 0-6 0,0 0-6 16,0 0-4-16,0 0-3 0,0 0-13 0,0 0-8 16,0 0-13-16,0 0-8 0,0 0-1 0,0 0-4 15,0 0-15-15,17 10 6 0,-12-8-9 0,0 2-3 16,2-2-6-16,1 1-3 0,0 1-4 15,0 1 0-15,1-1-4 0,-1 1-1 0,-1 0-2 0,1-1-3 16,-1 0 1-16,-1 2-2 0,0-1-5 0,0 0 3 16,-2-1-4-16,0 0-2 0,-1 0 8 15,0 0-18-15,-1-1 21 0,-2-3-4 0,2 9 0 16,-3-3-10-16,1-6 16 0,-4 11 2 0,-1-5-11 0,-2 0 4 16,0 1 2-16,-4 0-6 0,1 1 3 0,-2-3-6 15,1 3 5-15,-1-1 1 0,-2 0-4 0,0 0 3 16,0 0-1-16,2-1 6 0,-2 0-7 0,0 0-6 15,5-2 6-15,0 1-2 0,0 0-18 0,2-2-3 16,-1 1 17-16,3-3 7 0,-2 3-7 0,3-2-6 16,4-2 8-16,-7 2-8 0,7-2-23 0,-4 3-23 15,4-3-23-15,0 0-28 0,0 0-20 0,-5 2-17 16,5-2-24-16,0 0-33 0,0 0-47 0,0 0-64 16,0 0-244-16,0 0-596 0,16-10 265 0</inkml:trace>
  <inkml:trace contextRef="#ctx0" brushRef="#br3" timeOffset="-204056.561">5401 10688 88 0,'0'0'236'0,"2"-6"-15"0,-2 6-16 15,1-8-7-15,-1 8-12 0,2-8-12 0,-2 3-13 16,0 5-12-16,0-11-9 0,-2 5-12 0,2 6-6 15,-1-9-13-15,-1 4-10 0,1 0-9 0,1 5-6 16,-3-8-8-16,2 4-2 0,1 4 1 0,-4-6-7 16,4 6-4-16,-6-4-6 0,6 4-8 0,-8 0-4 15,8 0-4-15,-10 0-4 0,10 0-3 0,-12 3-5 16,4 0-2-16,0 1 0 0,-1 0-5 0,1 3-1 16,0-2-2-16,0 1-6 0,1 1 0 0,-1 2-4 15,0-2 0-15,2 1 1 0,1-2 0 0,1 1-2 16,1 1 2-16,0-1-3 0,1-1-3 0,0-2 1 15,2-4-2-15,-1 10 2 0,1-10-2 0,3 8-1 16,-2-4 2-16,-1-4 1 0,3 7 1 0,0-4-1 16,-3-3 1-16,8 3 1 0,-4-3-6 0,-4 0 3 15,10 0-2-15,-4 0 2 0,-6 0 0 0,14-2-3 16,-7 0 3-16,0-1 0 0,1-1-3 0,-1 2 6 16,-1-2-9-16,0 1 6 0,0-3-3 0,1 2 2 15,-1-1-1-15,0 0-1 0,0 1 0 0,-3 1-2 16,1 1 1-16,-4 2 2 0,7-5 0 0,-4 2 1 15,-3 3 1-15,0 0-6 0,4-3 2 0,-4 3 0 16,0 0-4-16,0 0 2 0,0 0-1 0,6-1 0 16,-6 1 0-16,0 0 2 0,0 0-1 0,1 10 2 15,-1-10-3-15,3 6-1 0,-3-6 3 0,1 8 0 16,0-4-1-16,0 2 2 0,1-2 0 0,0 1 2 16,1 0-1-16,-1-1 0 0,1 1 3 0,-1-1 0 15,2 0-5-15,-1 0-2 0,1 0-29 0,-1-2-36 16,1 2-43-16,0-1-39 0,2 0-55 0,-6-3-271 15,8 1-514-15,-3 1 227 0</inkml:trace>
  <inkml:trace contextRef="#ctx0" brushRef="#br3" timeOffset="-203556.487">5752 10545 174 0,'2'-5'248'15,"-2"5"-20"-15,0 0-21 0,0 0-19 0,0 0-15 16,-5-8-12-16,5 8-9 0,-4-4-19 0,4 4-14 0,-7-3-13 16,7 3-7-16,-10-1-12 0,5-1-10 15,5 2-6-15,-13 2-8 0,4-1-6 0,1-1-6 16,2 1-4-16,1-1-2 0,-4 2-6 0,1-2-1 15,1 2-3-15,0 0-1 0,0 0 0 0,0-1-3 0,0 2 1 16,2 0 1-16,1 0 3 0,4-3 1 16,-8 7 0-16,6-4 1 0,-1 2-1 0,1-2 2 15,-3 4-1-15,3-1 4 0,-1 0-5 0,0 2 0 16,2 0 1-16,-1-1-1 0,1 1-4 0,1 0 4 16,0 0-3-16,0 1 0 0,-2-1-2 0,1 2-1 0,-2-1 2 15,3 3-2-15,-1-4 3 0,1 1 2 0,0-1-2 16,-2 1-5-16,2 0 1 0,0-2 2 0,0 1-5 15,0 0 0-15,0 0-6 0,0-3 3 16,2 0-2-16,-1 2 5 0,-1-2-7 0,0-5 2 16,3 9-2-16,-2-4 3 0,-1-5-6 0,3 7-2 0,-1-5 4 15,-2-2 0-15,7 5-5 0,-5-2 1 16,3-1 1-16,2 0 1 0,0 0 6 0,-2-1-7 16,4-1-5-16,-1 0 0 0,1 0-19 0,1 0-19 15,-3-2-34-15,1 0-33 0,2 0-39 0,0 0-48 0,-2-1-52 16,1-1-71-16,-1 0-206 0,1 0-553 0,-4-2 244 15</inkml:trace>
  <inkml:trace contextRef="#ctx0" brushRef="#br3" timeOffset="-203157.831">5800 10599 21 0,'0'0'305'0,"0"0"-13"0,0 0-27 16,0 0-24-16,0 0-25 0,0 0-20 0,0 0-21 15,0 0-18-15,0 0-17 0,0 0-12 0,0 0-15 16,0 0 3-16,0 0-4 0,0 0-6 0,0 0-11 16,0 0-8-16,-3 21-6 0,2-13-8 15,-2-1-3-15,2 2-9 0,-2-2-2 0,0 1-7 0,2 1-6 16,-2-2-4-16,0 2-2 0,0-3-6 0,0 3 2 15,2-2-8-15,-1 0-4 0,1-1 3 0,1 1-6 16,-3-3-6-16,3-4 1 0,-1 9-4 16,1-4 1-16,0-5 0 0,-2 7-3 0,2-7 2 0,2 6-1 15,-2-6 0-15,3 3-2 0,-3-3 4 0,4 4-3 16,-4-4 0-16,5 4-1 0,-5-4 2 0,10 2-2 16,-4-1 0-16,0-1-1 0,2 1 0 0,-1-1-2 15,2 0-1-15,-1 0 2 0,2 0 0 16,-2 0-2-16,4-1-3 0,-4 1 6 0,0-1-5 0,1 0-1 15,-2 1-35-15,0-1-28 0,-7 1-36 0,8-1-39 16,-8 1-45-16,9-3-55 0,-9 3-260 0,4-4-535 16,-4 4 237-16</inkml:trace>
  <inkml:trace contextRef="#ctx0" brushRef="#br3" timeOffset="-202906.571">5879 10682 192 0,'0'0'271'0,"0"0"-16"0,0 0-25 16,0 0-22-16,-6-3-22 0,6 3-17 0,0 0-13 15,0 0 13-15,0 0-7 0,-3 11-9 0,3-11-11 16,-1 9 0-16,0-4-10 0,-1 1-12 0,1 1-9 16,-1 2-12-16,1-2-6 0,0 1-13 0,-1-1-8 15,1 2-7-15,-1 0-6 0,1-3-2 0,1 2-6 16,-1 0-7-16,-1 1-6 0,2-2 3 0,-3 0-11 15,3-1-17-15,0-6-37 0,-1 11-30 0,1-11-50 16,0 7-45-16,0-7-53 0,0 5-49 0,0-5-209 16,0 0-497-16,0 0 219 0</inkml:trace>
  <inkml:trace contextRef="#ctx0" brushRef="#br3" timeOffset="-202455.564">6006 10561 177 0,'0'0'250'0,"5"-4"-23"0,0 3-15 0,-5 1-26 16,7-5-17-16,-2 3-18 0,-1 1-12 0,-4 1-13 15,10-3-9-15,-3 2-16 0,-7 1-5 0,10-1-15 16,-6 0-6-16,-4 1-1 0,13 2-16 0,-9-2-4 15,2 1-7-15,-2 0-4 0,-4-1-2 0,10 3-5 16,-6-2 0-16,-4-1-3 0,7 4-3 0,-4-1-2 16,1-1-2-16,-4-2-1 0,6 7-4 0,-5-4-2 15,1 2 2-15,-1-1-5 0,-1-4 3 16,0 12-4-16,2-6 3 0,-2 1-6 0,0 1-1 0,0-2-1 16,-2 3 1-16,2 0-3 0,0 0 0 0,0 2-1 15,-3 2 0-15,2-2-2 0,0 2 1 0,-1-4-2 16,2 4 1-16,-3-1 5 0,3 1-7 0,-2-4 3 15,0 1-3-15,2 2 4 0,0-1 0 0,0 1 0 16,0-1 4-16,0-3-4 0,-1 1 34 0,-1-1 2 16,2-2 5-16,-4 2 0 0,3-2-1 0,-2-2 2 15,-1 2-6-15,-2 0-3 0,2-2-6 0,-2 2-2 16,-2-3-3-16,-1 0 2 0,1 0-5 0,-1-1-7 16,-5-1-16-16,2 3-29 0,-3-4-38 0,0-2-44 15,1-1-57-15,4 0-68 0,-4 1-244 0,0-4-516 16,5 1 228-16</inkml:trace>
  <inkml:trace contextRef="#ctx0" brushRef="#br3" timeOffset="-198527.63">6256 10494 5 0,'0'0'138'0,"-5"-3"-8"16,5 3-5-16,0 0-8 0,0 0-7 0,0 0-7 16,-4-3 2-16,4 3 2 0,0 0-14 0,0 0 0 15,0 0 0-15,0 0-6 0,0 0 0 0,0 0-16 0,1-8 3 16,-1 8-13-16,0 0-2 0,0 0-8 15,0 0 6-15,1-10-10 0,-1 10-6 0,0 0-1 16,6-5-3-16,-6 5-3 0,4-3-1 0,-4 3-5 0,7-2-4 16,-1 1-3-16,-6 1-2 0,8-2-3 15,-2 1-2-15,-6 1 0 0,7 0-4 0,-7 0 1 16,8 1-2-16,-3 0-1 0,-5-1 3 0,7 5-2 16,-4-3-4-16,-1 3 2 0,1-3 2 0,0 3 1 0,-2 2-4 15,-1-1 7-15,2-2-4 0,-1 4-3 16,-1-8 3-16,-3 11-4 0,1-5 4 0,-3 1 0 15,2 1 0-15,-1-1-2 0,0-3-1 0,-2 3 1 16,1-2-1-16,-1 0 2 0,2 0-4 0,0-1-1 0,-1-1-1 16,1-1 2-16,4-2 0 0,-5 4-1 0,5-4 0 15,-6 3 1-15,6-3 2 0,-3 2 3 0,3-2 2 16,0 0 8-16,0 0 3 0,0 0 1 16,-4 3-1-16,4-3-1 0,0 0-2 0,0 0-4 0,0 0 0 15,0 0-3-15,0 0-1 0,0 0 1 0,0 0-3 16,15-7 0-16,-15 7-4 0,7-2 3 0,-7 2-2 15,9 1 0-15,-9-1-1 0,7 3 1 0,-7-3-2 16,7 3-2-16,-3 0 1 0,0 0 0 0,-1 1-2 16,0 0 3-16,0-1-1 0,0 1 1 0,-3-4 0 15,3 6 1-15,-1 0 2 0,-2-6 3 0,-1 8-2 16,1-8 3-16,-3 8-2 0,0-4 0 16,0 2-2-16,-1-1 3 0,1-1-4 0,-1 0-1 0,0-1 0 15,-3 0 4-15,0 1 1 0,0-1-5 0,0 0 2 16,0 0-4-16,1-1-8 0,1-1-9 0,5-1-19 15,-12 1-22-15,8-1-12 0,4 0-19 0,-10-1-27 16,10 1-22-16,-7-4-41 0,4 1-174 0,3 3-380 16,-4-5 169-16</inkml:trace>
  <inkml:trace contextRef="#ctx0" brushRef="#br3" timeOffset="-198094.839">6463 10475 174 0,'0'0'208'0,"0"0"-19"16,0 0-20-16,0 0-15 0,0 0-19 0,0 0-13 15,0 0-13-15,0 0-12 0,0 0-7 0,0 0-11 0,0 0-8 16,0 0-6-16,0 0-7 0,-7 19-4 0,5-12-6 15,0-1-2-15,-1 2-5 0,0 2-5 0,1-3 3 16,0 2-5-16,-1 0-5 0,2-1-5 16,-1 1-9-16,0-1 10 0,0 1-3 0,1-1-5 0,0 0 5 15,0 0-5-15,1-1-1 0,0-2 6 0,1 2-4 16,1-3 0-16,-2 0 2 0,0-4-2 0,6 8 2 16,-3-6 2-16,0 2 1 0,2-2-4 0,0-1 2 15,0 1-3-15,-5-2-2 0,10 0-4 0,-2-1 2 16,-8 1 4-16,10-3-5 0,-4 0-2 0,-1 0-1 15,-2 1 3-15,2-2 1 0,-5 4 2 0,5-6 2 16,-2 2-1-16,-3 4 3 0,1-7-1 0,-1 7-3 16,-1-8-1-16,1 8-6 0,-4-4-1 0,4 4-5 15,-9-4-3-15,4 4-17 0,5 0-17 0,-16 1-21 16,8 0-19-16,-1 1-20 0,1 0-38 0,1-1-51 16,-3 3-167-16,1-1-379 0,1 1 168 0</inkml:trace>
  <inkml:trace contextRef="#ctx0" brushRef="#br3" timeOffset="-195632.565">6898 10708 112 0,'0'0'225'0,"0"0"-19"0,0 0-22 0,0 0-15 15,0 0-24-15,0 0-10 0,0 0-16 0,0 0 40 16,0 0-9-16,-1 8-7 0,1-8-13 0,0 8 11 15,0-3 0-15,0-5-3 0,0 13-19 0,0-5-10 16,-1-3-13-16,2 3-12 0,-2-1-5 0,1-2 22 16,0 1-6-16,0 1-12 0,0-7-6 0,0 9-10 15,0-9-5-15,-1 7-4 0,1-7-5 0,0 6 4 16,0-6 0-16,0 0 11 0,2 6 12 0,-2-6 20 16,0 0 10-16,7 3-1 0,-7-3-4 0,13-3-1 15,-3 2-13-15,2-3-8 0,1 1-11 0,0-3-3 16,0 0-12-16,2 1-2 0,4-5-9 0,-1 1-4 15,1-1 2-15,2-1-4 0,0-1-7 0,1 1-6 16,0-2-1-16,-1 1-24 0,1-1-38 0,-1-2-52 16,-2 1-33-16,1 1-37 0,-2-1-45 0,-1 2-46 15,-1 1-47-15,-4 3-322 0,-2 1-669 0,-2 1 296 0</inkml:trace>
  <inkml:trace contextRef="#ctx0" brushRef="#br3" timeOffset="-194914.664">7595 10735 116 0,'0'0'219'16,"5"-3"-15"-16,-5 3-23 0,0 0-13 0,0 0-22 15,0 0-18-15,0 0-6 0,0 0-1 0,0 0 2 0,0 0-7 16,-10 14-3-16,6-9-12 0,2 2-5 0,-3 1-6 16,2-1-3-16,-3 0 3 0,2 1-8 15,0 1-6-15,0 0-9 0,2 0-9 0,-1-2-3 16,0 0-10-16,1 2-1 0,2-2-4 0,0-1-7 0,1 2 3 16,0-2-9-16,1-2 1 0,-2-4 1 15,3 9 4-15,-1-5-11 0,3 0 0 0,0-1-4 16,0-1 4-16,2-1-13 0,0 2-21 0,-2-2-26 15,1 0-31-15,-6-1-32 0,11-1-29 0,-4-2-30 0,2-1-68 16,-5-1-144-16,2 1-402 0,-2-3 177 0</inkml:trace>
  <inkml:trace contextRef="#ctx0" brushRef="#br3" timeOffset="-194636.294">7628 10619 166 0,'-2'-7'214'0,"2"7"-17"0,0 0-23 0,-2-5-21 0,2 5-15 16,0 0-17-16,0 0-10 0,0 0-16 0,0 0-8 16,0 0-33-16,0 0-33 0,0 0-25 0,0 0-45 15,0 0-71-15,4 19-107 0,-1-12-245 0,-2 1 108 16</inkml:trace>
  <inkml:trace contextRef="#ctx0" brushRef="#br3" timeOffset="-194423.693">7732 10889 160 0,'0'0'253'0,"0"0"-12"0,6 2-17 15,-6-2-23-15,0 0-19 0,0 0-14 0,11-4-19 16,-11 4-14-16,10-3-15 0,-6 2-10 0,5-1-11 15,-2 2-10-15,1-1-8 0,0 0-10 0,1 0-4 16,-1 1-10-16,1-2-4 0,-2 1-10 0,3 1-4 0,-5 0-31 16,-5 0-28-16,13-2-42 0,-13 2-28 0,7-1-30 15,-3-1-63-15,-4 2-164 0,6-2-373 16,-6 2 165-16</inkml:trace>
  <inkml:trace contextRef="#ctx0" brushRef="#br3" timeOffset="-194202.929">7762 10822 8 0,'0'0'241'16,"-6"-1"-14"-16,6 1-15 0,0 0-16 0,0 0-19 0,0 0-20 15,0 0-13-15,0 0-20 0,14-8-7 0,-8 6-14 16,1 1-10-16,3-1-12 0,-3 1-6 0,4 0-9 16,-1 0-35-16,-2 1-47 0,2-1-38 15,1 0-53-15,-1 1-61 0,-1-2-117 0,2 0-308 0,-1 2 136 16</inkml:trace>
  <inkml:trace contextRef="#ctx0" brushRef="#br3" timeOffset="-193900.345">8041 10717 210 0,'0'0'255'0,"0"0"-20"0,0 0-23 0,0 0-20 15,0 0-21-15,0 0-16 0,0 0-14 0,0 0-16 16,0 0 32-16,0 0-5 0,5 9-14 0,-5-9-4 16,0 6-18-16,0-6-12 0,0 8-15 0,0-8-8 15,0 10-5-15,0-10-9 0,-1 9-5 16,-1-4-1-16,2-5-7 0,-1 8-12 0,1-3-2 0,0-5-4 16,0 8-5-16,0-8-2 0,0 6 7 0,0-6-11 15,0 0-3-15,4 6-1 0,-4-6-2 0,0 0-2 16,4 3 2-16,-4-3-4 0,6 2 1 0,-6-2-5 15,7 1 3-15,-1-1-4 0,-6 0 0 0,8-1-4 16,-2 2 9-16,2-2-11 0,1 2-1 0,-4-1 4 16,5 1-7-16,-4 0 3 0,2 0 4 0,-1 2-6 15,0-2-2-15,-1 1-1 0,1 1 2 0,0 0 0 16,0 1 0-16,0 0 1 0,-4-1-6 0,1 2 14 16,-1-1-10-16,0 2 2 0,-2-1 0 0,2-1 2 15,-3 0 4-15,0-4 0 0,0 10 2 0,-3-6 1 16,-1 0-2-16,0 0 0 0,0 1-2 0,-5-2 2 15,2 2-1-15,-1-2-14 0,-1 1-23 0,-1-3-29 16,-4 2-36-16,4-1-43 0,2-2-43 0,-2-1-54 16,0-1-229-16,2-1-500 0,-1 0 221 0</inkml:trace>
  <inkml:trace contextRef="#ctx0" brushRef="#br3" timeOffset="-193684.134">8100 10688 126 0,'5'-4'285'16,"1"4"-11"-16,0-3-19 0,1 1-21 0,1-1-23 0,6 0-20 15,-5 1-14-15,1 1-20 0,2-3-13 16,2 4-16-16,-1-2-16 0,-2 2-6 0,2 0-14 16,-3 0-55-16,-2 2-81 0,6-2-102 0,-5 2-245 0,-1-2-421 15,2 3 187-15</inkml:trace>
  <inkml:trace contextRef="#ctx0" brushRef="#br3" timeOffset="-187972.531">2296 10941 163 0,'0'0'202'0,"0"0"-11"0,0 0-9 0,0 0-8 16,0 0-10-16,-2-5-3 0,2 5-10 16,0 0 1-16,0 0-12 0,0 0-7 0,0 0-8 15,0 0-11-15,0 0-4 0,0 0-6 0,0 0-5 0,0 0-4 16,0 0-10-16,0 0-5 0,0 0-9 0,0 0-6 15,0 0-8-15,0 0-6 0,0 0-7 0,0 0-7 16,0 0-3-16,0 0-1 0,0 0 1 16,-6 17-7-16,4-11-1 0,-2 3-2 0,1-2-24 15,1 0 1-15,0 2 2 0,-1 0 1 0,1-1-1 16,-1 0-2-16,0 0 3 0,0-1-1 0,0 2-2 16,3-3 1-16,-1-2-3 0,-1 2 6 0,2-6-5 15,-2 7 3-15,2-7-4 0,0 8 3 0,0-8 4 16,0 0-1-16,0 0 4 0,0 7-3 0,0-7-1 15,0 0 2-15,0 0 4 0,0 0 1 0,5 1-5 16,-5-1-1-16,9-1 1 0,-9 1 3 0,10-2-3 16,-2 0-2-16,-4 1 2 0,-4 1-4 0,11-2-3 15,-11 2 6-15,13-2-4 0,-6 2 3 0,-7 0-5 16,10 0 4-16,-10 0-4 0,11 2 2 0,-11-2-1 16,8 3 2-16,-3 0-2 0,-1 0 1 0,-4-3 1 15,9 8-6-15,-6-3 3 0,2-2 0 0,-2 2 3 0,-2 0-3 16,1 0 3-16,-2-5 3 0,1 10-1 0,-1-4-3 15,2-1 2-15,-2-5 5 0,-5 8-5 16,3-1 4-16,-3-4-3 0,2 3-1 0,-2 0 0 16,-1-1 3-16,-1 0-5 0,0 1 2 0,1-2-4 15,0 0 5-15,-1-1-1 0,1-1-12 0,0 0-13 16,2 1-15-16,-2-2-26 0,6-1-29 0,-10 1-38 0,10-1-40 16,-9-1-46-16,9 1-227 0,-10-4-477 15,10 4 212-15</inkml:trace>
  <inkml:trace contextRef="#ctx0" brushRef="#br3" timeOffset="-187647.793">2289 10971 38 0,'0'0'277'16,"0"0"-9"-16,0 0-25 0,0 0-23 0,6-3-15 15,-6 3-15-15,0 0-11 0,0 0-12 0,11-2-12 16,-11 2-14-16,12-4-15 0,-3 1-12 0,0 2-12 16,-1 0-5-16,4-1-12 0,3 0-9 0,-1 2-11 0,0 0-3 15,0-1-5-15,-4 1-4 0,5 1-12 16,-1-3-52-16,-1 3-47 0,0-1-60 0,0 0-56 16,-4 2-260-16,-9-2-469 0,16 4 207 0</inkml:trace>
  <inkml:trace contextRef="#ctx0" brushRef="#br3" timeOffset="-187212.558">2846 10988 244 0,'0'0'276'0,"0"0"-13"0,0 0-16 15,0 0-16-15,0 0-19 0,0 0-16 0,0 0-16 16,0 0-16-16,0 0-18 0,0 0-17 0,0 0-13 16,0 0-10-16,0 0-13 0,0 0-7 0,-20 17-8 15,13-13-6-15,-1 3-8 0,1-1-6 0,-3 0-7 16,-1 0-5-16,2 0-6 0,-2 1-1 0,-1-1-5 15,2 1-2-15,-2-1-8 0,0 0 4 0,1 0-9 16,-1 0 3-16,0-1-6 0,3 0 2 0,0-2-6 16,2 3 2-16,0-2-4 0,0-1 1 0,3-1-1 15,4-2-1-15,-9 4 2 0,9-4 1 0,-4 2 7 16,4-2 6-16,0 0-1 0,-3 3-12 0,3-3-1 16,0 0 1-16,0 0-5 0,0 0 5 0,10 7-3 15,-4-4-2-15,-1-2-1 0,3 2 2 0,1 0 0 16,-1-1-2-16,4 2-1 0,1 0 4 0,-3-1-4 15,2 0-3-15,0 2 13 0,1-1-10 16,-4-1-2-16,1 0-1 0,-1 0-1 0,0-1 3 16,-1 2-2-16,1-2 3 0,-1 0-16 0,-2 0-33 0,-1 0-36 15,-5-2-47-15,10 3-47 0,-10-3-49 0,9 0-56 16,-9 0-173-16,0 0-487 0,11 1 215 0</inkml:trace>
  <inkml:trace contextRef="#ctx0" brushRef="#br3" timeOffset="-186691.529">3116 11074 256 0,'0'0'292'16,"5"-7"-32"-16,-5 7-20 0,1-7-13 0,-1 7-18 15,0 0-15-15,0 0-13 0,-4-14-18 0,4 14-6 0,-5-8-16 16,5 8-10-16,-6-8-12 0,6 8-9 0,-9-6-7 16,9 6-11-16,-10-5-13 0,3 4-5 0,7 1-7 15,-13-2 1-15,13 2-15 0,-14 1-7 16,6 2 0-16,-1 0-2 0,0 0-12 0,1 2-1 16,0-2 14-16,0 3 3 0,0 0-6 0,2-1-1 15,-1 4-1-15,3-3-15 0,-1 1 3 0,0-1-2 16,1 2-5-16,0-2 1 0,4-6-5 0,-3 10 0 0,2-4 2 15,1-6-3-15,0 0 5 0,1 9-10 16,-1-9 13-16,0 0-15 0,5 10 9 0,-5-10-1 16,6 3-3-16,-6-3-3 0,0 0 1 0,13 0-4 15,-13 0 0-15,0 0 0 0,17-6 4 0,-12 5-7 16,3-3 7-16,-1 0-9 0,0-1 6 0,-2 1-5 0,2-2 8 16,0 0-5-16,-1 2-1 0,1 0 1 15,-3 0 4-15,2-1 6 0,-6 5 9 0,0 0-1 16,12-6 8-16,-12 6-10 0,4-3 4 0,-4 3 6 15,0 0-11-15,0 0-3 0,0 0 0 0,0 0 12 16,0 0 18-16,0 0-2 0,6 13-1 0,-5-6 25 16,0 2-3-16,-2 2 1 0,1 1-2 0,0 2-9 15,1 0-5-15,-2-1-11 0,0 1 4 0,0-1-6 16,0 1-8-16,-1 1-1 0,1-3-5 0,-1 1-2 16,2-2-1-16,-1-2-28 0,0 0-51 0,1-1-67 15,-2 0-64-15,1 0-75 0,1-8-86 0,-3 9-346 16,3-9-750-16,-5 7 332 0</inkml:trace>
  <inkml:trace contextRef="#ctx0" brushRef="#br3" timeOffset="-185791.521">3505 11163 65 0,'0'0'182'0,"0"0"-13"0,0 0-17 0,0 0-11 0,0 0-18 16,0 0-8-16,0 0-7 0,0 0-6 0,-10-12 3 15,10 12-10-15,-6-7-1 0,3 3-1 16,0 0 1-16,1 0 0 0,-3-3-2 0,3 3 1 16,-1-1 1-16,0-2-2 0,0 1 4 0,-1-2-6 15,1 1 3-15,0 1-6 0,2-3-5 0,-1 1-6 0,0-1-4 16,2 2-3-16,-2-1-8 0,2 0-5 0,2 0-7 16,-2 1-7-16,2 0 2 0,0 0-7 15,2 0-3-15,0 1-4 0,0 0-2 0,1 2-6 16,-1 1 0-16,2 0 0 0,-1-3-4 0,1 5-5 15,-1-4 0-15,0 2-3 0,0 3 4 0,-5 0-9 16,9-2 3-16,-9 2-2 0,7 1-3 0,-7-1 6 16,5 4-7-16,-3 1-1 0,1-2 4 0,-3-3 1 15,-3 14 2-15,3-6-5 0,-4 2 3 0,-1 0 0 16,-2 2-1-16,0 1-1 0,-2-2 3 0,0 1-4 16,-2-2 2-16,2 1 0 0,-1 0-2 0,1-2-1 15,-1 0-2-15,-1 0 6 0,4-2-11 0,-2 1 6 16,1-1 0-16,3-2 1 0,1-2-2 0,0 1 0 15,1 1 1-15,3-5-1 0,-6 3 1 0,6-3-3 16,-2 4 4-16,2-4-2 0,0 0 5 0,0 0 2 16,0 0 1-16,0 0 1 0,0 0 2 0,10 6-2 15,-4-6-4-15,3-1 1 0,1 0-4 0,0-2 4 16,4 1 0-16,1-1-2 0,1-1-2 0,-1 0 0 16,1 1-16-16,5-1-21 0,-6 2-26 0,-1-1-25 15,2-1-26-15,-2 2-41 0,0 1-28 0,0-2-26 16,0 2-48-16,-4 1-140 0,0-3-429 0,-2 2 190 15</inkml:trace>
  <inkml:trace contextRef="#ctx0" brushRef="#br3" timeOffset="-185308.538">3783 11166 32 0,'0'0'246'0,"0"0"2"0,0 0-2 0,0 0-10 16,0 0-25-16,0 0-11 0,0 0-7 15,0 0-15-15,0 0-6 0,0 0-17 0,0 0-13 16,0 0-11-16,-9-14-13 0,4 10-10 0,4-1 0 16,1 5-5-16,-4-9-6 0,1 4-1 0,1 1-8 15,1-4 0-15,0 2-15 0,1-1-6 0,-2-3-3 0,2 3-7 16,2-1-9-16,-1 0-1 0,0-1-7 16,4-3-6-16,-3 2-3 0,3 1-2 0,2-2-3 15,-3 3-5-15,3-1 2 0,0 1-5 0,2 3 0 16,-2-1-1-16,1 0-4 0,-1 3-4 0,0-2-1 15,0 3-1-15,0-1 12 0,0 0-13 0,-1 1 0 0,-6 2-1 16,11 0-5-16,-11 0 4 0,7 0-9 16,-7 0 4-16,7 5 1 0,-4-2 3 0,-2 0-3 15,-1-3 13-15,0 13-17 0,-2-6 6 0,-3 2 1 16,0 2-6-16,-2 2 8 0,-3-3 9 0,-1 6-7 16,-3-3-5-16,-1 2 1 0,1 0 2 0,-1-4-7 15,4 0 4-15,-4-2-4 0,0 2 6 0,1-3 1 16,1 1-2-16,2-2-1 0,3-1-5 0,0 1 3 15,1-3 3-15,0 1-5 0,3-1 1 0,0-2-2 16,0 1 0-16,4-3-1 0,-3 4 2 0,3-4 0 16,0 0 2-16,0 0 0 0,0 0 0 0,8 8 2 15,-2-8 0-15,4 1 1 0,0-2-2 0,5 1 5 16,1-2-3-16,1 0-2 0,-2 0-2 0,6-1 2 16,-1-1 4-16,1 1-1 0,-1 0-5 0,-3 0-2 15,4-1 4-15,-6 2-24 0,-1 0-44 0,2 0-45 16,-1-2-47-16,-1 2-70 0,1 0-91 0,-3-1-187 15,-2 0-548-15,0 1 242 0</inkml:trace>
  <inkml:trace contextRef="#ctx0" brushRef="#br3" timeOffset="-184196.002">4485 10969 25 0,'0'0'184'16,"0"0"-12"-16,-5 10-12 0,5-10-14 0,-7 12-9 15,3-8-10-15,-1 4-7 0,-1 0-5 0,-3 0-6 16,2-1-3-16,0 2-5 0,-1 1-6 0,-3-2-8 16,2 1-3-16,1-2-1 0,2-1-8 0,-4 2 4 15,1 0-4-15,2-2-9 0,-1-1 6 0,4 2-11 16,0-4-6-16,-2 0-6 0,3 0 12 0,-1 0-4 16,4-3-5-16,-7 4 13 0,7-4 3 0,-4 4-8 15,4-4-4-15,0 0 3 0,-3 2 3 0,3-2-6 16,0 0-7-16,0 0-5 0,0 0-2 0,0 0-3 15,9 6-2-15,-9-6-6 0,9 3 0 0,-3-3-5 16,-2 2 0-16,5 0-3 0,-2 1-2 0,1-2 1 16,1 1-3-16,1 0-5 0,-1 0 3 0,1 0-5 15,0 0-1-15,0-1 1 0,-2 0-3 0,2 1-2 16,-3-2 5-16,2 1-4 0,-1 1-2 0,-2-1 2 16,-1-1-1-16,0 1 1 0,-5-1-34 0,7 2-27 15,-7-2-35-15,0 0-33 0,6 1-30 0,-6-1-38 16,0 0-42-16,0 0-213 0,0 0-480 0,0 0 212 15</inkml:trace>
  <inkml:trace contextRef="#ctx0" brushRef="#br3" timeOffset="-183890.085">4459 10991 164 0,'0'0'201'0,"0"0"18"0,0 0-15 0,0 0 16 16,3 13-18-16,-3-13-20 0,2 12 22 0,0-4-18 16,-1 1-14-16,0-1-17 0,0 5-12 0,-1 0 18 0,2-2-4 15,-2 4-19-15,1-2-8 0,-2 1-19 16,1 0-11-16,0 1-4 0,-2-1-15 0,2-1-8 16,0 0-4-16,0-2-8 0,0 2-9 0,0-5-5 0,-1 2-5 15,-1 0-1-15,2-2-3 0,1-1-7 0,-2-1-3 16,0-1 4-16,1-5-8 0,-1 9-15 15,1-9-26-15,1 5-33 0,-1-5-30 0,0 0-32 16,0 6-41-16,0-6-46 0,0 0-58 0,0 0-228 16,0 0-524-16,0 0 232 0</inkml:trace>
  <inkml:trace contextRef="#ctx0" brushRef="#br3" timeOffset="-183344.286">4673 11088 64 0,'0'0'285'0,"0"0"-19"0,2-6-23 15,0 2-17-15,-2 4-15 0,2-5-9 16,-2 5-13-16,3-8-15 0,-2 3-4 0,1-2-17 16,1 1-13-16,0 1-14 0,-1 1-3 0,1-1-9 0,0-2-10 15,0 1-12-15,0 1-7 0,0 1-3 0,1-3-6 16,0 1-16-16,-1 3-5 0,1-1-7 15,-4 4-5-15,6-3-1 0,-3 0-4 0,-3 3-8 16,8-4-1-16,-8 4 2 0,8 0-9 0,-8 0 0 0,9 4-2 16,-6-1 2-16,1 1-5 0,1 2-4 0,-2 1-1 15,1 0 0-15,0 4 2 0,-3-3-2 16,1 1-2-16,-1 1-2 0,-2 2 1 0,0-3 0 16,-2 3-2-16,-1 0 2 0,-2 0 0 0,0-1 0 15,0 3-2-15,-2-3-2 0,-1 0 3 0,-1 0-1 16,1-1 2-16,0 0-9 0,0-2 6 0,2-1 1 15,0-2-3-15,0 2 2 0,0-1 0 0,2-2-1 16,0 1-2-16,2-2-1 0,0-1 4 0,3-2 0 16,-5 4 2-16,5-4-2 0,0 0 10 0,-5 5 7 0,5-5 5 15,0 0-8-15,0 0-1 0,0 0-2 0,0 0 0 16,0 0 6-16,0 0-7 0,20-4 7 0,-11 2-8 16,0 1-1-16,1-1 4 0,3-1 5 15,-1 1-19-15,2-1 6 0,1 1-3 0,-1 0 3 16,0 0 1-16,0 0 3 0,-1-1 0 0,-3 3-2 0,1-3-1 15,-1 2 1-15,-1 0 1 0,-1 1 2 0,-3-1-2 16,-5 1-4-16,11-1-5 0,-11 1 4 0,7-3-4 16,-7 3 9-16,7 0-5 0,-7 0-4 15,0 0 1-15,0 0-25 0,6-1-28 0,-6 1-28 16,0 0-28-16,0 0-27 0,0 0-48 0,2-5-54 0,-2 5-66 16,0 0-239-16,-1-7-581 0,1 7 258 0</inkml:trace>
  <inkml:trace contextRef="#ctx0" brushRef="#br3" timeOffset="-182645.454">5123 10982 26 0,'0'0'270'0,"0"0"-12"15,-9 0-11-15,9 0-7 0,0 0-6 0,-10 0-9 16,10 0-13-16,-7 2-10 0,7-2-10 0,-7 1-5 0,7-1-14 16,0 0-11-16,-7 0-11 0,7 0 1 0,0 0-7 15,0 0-7-15,0 0-13 0,0 0-9 16,-5 3-14-16,5-3-6 0,0 0-16 0,0 0-2 0,0 0-4 15,0 0-13-15,0 0-2 0,15 4-8 16,-8-1-7-16,-1-2 0 0,1 0 15 0,2 2-19 0,-1-1 3 16,1 1-33-16,0-1 17 0,1 0-10 0,-1 1 1 15,-1 0 2-15,0 0-1 0,-1 1-6 0,0-1-6 16,-1 0 10-16,-1-1 5 0,-1 1-16 0,0-1-3 16,0 2 0-16,-1-1 1 0,-3-3 6 15,5 7-5-15,-3-3 1 0,-2-4 3 0,-2 10 2 0,0-6 1 16,-1 3 1-16,-2 0-2 0,-1-1 2 0,-3 4-10 15,-1-2 4-15,-1 2-11 0,0-1 11 16,-2-1 2-16,1 0 10 0,-1 1-9 0,0 0-14 16,2-3 10-16,-2 2 2 0,1-4 0 0,1 3 4 0,1-3-6 15,2-1 6-15,-1 1-10 0,0 0 3 0,1 0 7 16,3-1-4-16,-2-1-8 0,1 0 9 0,1 1-1 16,5-3-8-16,-7 2 3 0,7-2 2 15,-6 4-8-15,6-4-12 0,-4 1 25 0,4-1-5 16,0 0-1-16,0 0 4 0,0 0-6 0,0 0-4 0,0 0-19 15,0 0-15-15,0 0-25 0,0 0-32 0,0 0-34 16,0 0-54-16,0 0-75 0,0 0-81 0,12-13-265 16,-6 9-652-16,1 0 288 0</inkml:trace>
  <inkml:trace contextRef="#ctx0" brushRef="#br3" timeOffset="-181529.631">5570 11094 60 0,'-1'-5'178'0,"1"5"-4"0,-1-8-11 15,1 8-1-15,-3-8-10 0,3 8-5 0,-7-6-14 16,4 5-13-16,3 1-9 0,-7-3-18 0,7 3-7 16,-11-1-4-16,11 1-6 0,-12 3 5 0,5-1-7 15,-1 3-3-15,1 0-3 0,-2 1 15 0,2-1-4 16,-2 4-7-16,0-1-3 0,2-1-9 0,-1 3-2 15,0 2-9-15,3-6-2 0,1 3 0 0,-2-2-5 16,2 1 1-16,1 0-3 0,2-2-2 0,-2 0-5 16,1-1-5-16,2-5 2 0,-1 7-5 0,1-7-3 15,1 7-1-15,-1-7-2 0,3 5 1 0,-3-5-4 16,6 4-1-16,-6-4 0 0,6 1-1 0,-6-1 0 16,11-3-1-16,-6 2 1 0,2-1-4 0,2 0-3 15,-4-1 4-15,2-1-5 0,-1 0 1 0,1-1 0 16,0 1 0-16,-1 0-2 0,0-1-2 0,0 0 0 15,-1 0 2-15,-1 3 0 0,-1-2 1 0,-3 4-5 16,7-4 1-16,-7 4 0 0,4-2 1 0,-4 2-2 16,0 0-4-16,0 0-1 0,4-3 2 0,-4 3-2 15,0 0 5-15,0 0 5 0,0 0-1 0,2 14-4 16,-2-9 1-16,0-5-1 0,0 10 4 0,0-4-6 16,1 0 0-16,1 2 0 0,-1-3 1 0,-2 0 0 15,3 3 5-15,0-2-2 0,-2 0-1 0,0-1-1 16,3 1 2-16,-2 0 3 0,2-1-7 0,-2-1-19 15,1 0-19-15,2 1-32 0,-1-2-37 0,1 1-41 16,-4-4-50-16,10 3-232 0,-6-3-468 0,-4 0 208 16</inkml:trace>
  <inkml:trace contextRef="#ctx0" brushRef="#br3" timeOffset="-181029.444">5900 11031 103 0,'0'0'231'0,"0"-6"-17"0,0 6-16 0,0 0-16 16,0-6-11-16,0 6-12 0,0 0-12 0,0 0-8 15,-4-6-11-15,4 6-10 0,0 0-13 0,-9-4-13 16,9 4-5-16,-8 0-10 0,1 0-9 0,7 0-4 0,-10 0-5 15,10 0-8-15,-10 2-1 0,3-1-7 0,3 0-1 16,-3 1-6-16,1 0 0 0,6-2-7 16,-10 5-1-16,6-3-3 0,0 0 5 0,1 2-6 15,-1-1-2-15,1 2 1 0,3-5 7 0,-6 8-7 16,2-3 3-16,1 2-4 0,-1 1-1 0,3-1-2 0,-2 1 1 16,0 0-3-16,0 1-1 0,2 3 1 0,-2-1-3 15,0 2-2-15,-1 1 2 0,0-2-3 16,1 2 1-16,0-1-4 0,2 2 4 0,-4-1-5 15,3-1 5-15,-1 1-7 0,1 0 4 0,0 0-3 0,-1-2-1 16,0-1 3-16,0 1-3 0,2 0 2 0,-2-3-1 16,2 3-1-16,-2-4 4 0,3 0-4 0,-2 0-1 15,1-1 0-15,1-1 2 0,-2-1-2 16,2-5 1-16,0 9 1 0,0-9 1 0,0 6 2 16,0-6 2-16,5 5-3 0,-5-5-3 0,7 2 1 0,-2-2-1 15,1 0 3-15,2 1-1 0,2-1-4 0,-1-1 3 16,5 1-8-16,-1 0-15 0,-1-1-22 0,-1 0-21 15,-1-1-24-15,0 1-23 0,0-1-35 16,0 0-46-16,0-2-61 0,-2 1-148 0,1 1-430 0,-1-2 191 16</inkml:trace>
  <inkml:trace contextRef="#ctx0" brushRef="#br3" timeOffset="-180528.543">5990 11104 161 0,'0'0'165'0,"0"0"-8"16,0 0-22-16,-11 11-7 0,8-8-16 0,-1 3-12 15,2 1-6-15,-2-2-11 0,1 2-11 0,1 0-4 16,0-1-4-16,-2 0-8 0,3-2-4 0,-1 2-7 16,2-6-2-16,-3 8-5 0,2-5-4 0,1-3-1 15,-2 7-5-15,2-7-5 0,0 0 3 0,-1 7-8 16,1-7 6-16,0 0-7 0,4 5 3 0,-4-5-6 16,0 0 1-16,12 0-5 0,-12 0 2 0,8-2-1 15,-8 2-3-15,10-3 2 0,-6 2-4 0,-4 1 1 16,11-2 0-16,-5 2-1 0,-6 0-7 0,10-1 7 15,-6 1-2-15,-4 0 1 0,7 1-2 0,-7-1-1 16,7 3-2-16,-7-3 4 0,7 5 8 0,-5-2 0 16,-1 1 2-16,2 0 0 0,0 1 0 0,-2-2 1 15,0 3-1-15,1 1 7 0,-1-1 9 0,-1 1-3 16,0-2 0-16,0-5-3 0,0 10 3 0,0-4 10 16,-3 0-1-16,2-1 3 0,-2-1-3 0,-1 0-4 15,1 2-3-15,-1-3 1 0,1 1-5 0,-2-1-2 16,-1 0-3-16,0 0-3 0,2-1-9 0,-3-1-20 15,1 1-26-15,6-2-37 0,-11 0-42 0,11 0-38 16,-11-2-198-16,7 0-380 0,-2-2 169 0</inkml:trace>
  <inkml:trace contextRef="#ctx0" brushRef="#br3" timeOffset="-180224.821">5993 11117 197 0,'10'1'212'0,"-10"-1"-19"0,0 0-16 15,10 3-21-15,-10-3-14 0,10 0-16 0,-6 0-11 16,-4 0-9-16,14 0-4 0,-7 1-16 0,1 1-11 16,-1-2-48-16,0 1-61 0,3-1-65 0,-4 0-165 15,1-3-285-15,-7 3 126 0</inkml:trace>
  <inkml:trace contextRef="#ctx0" brushRef="#br3" timeOffset="-179896.641">6127 11060 73 0,'0'0'171'0,"8"-4"-13"16,-4 4-14-16,2-1-16 0,1-1-15 0,2 2-8 16,-1 0-9-16,2-2-8 0,0 1-9 0,-2 1-10 15,2 0-3-15,-3 0-5 0,2 0-7 0,-1 0-1 16,0 1-8-16,-2-1-7 0,1 2-3 0,-1-2-7 16,-6 0-1-16,8 3 0 0,-4-3-2 0,3 2 9 15,-4 1 5-15,-3-3 1 0,7 5 2 0,-4-2-2 16,1 1-5-16,-2 1-3 0,-1-1 1 0,1 1-4 15,-2 2 36-15,2 1-6 0,0 0-6 0,-1 0-3 16,-1 2-7-16,0 0-3 0,0 2-4 0,-1 0-3 16,-1-2-1-16,2 4-4 0,-1 0-5 0,-2-4-1 0,0 3-1 15,2 0-2-15,0 0 0 0,-1-1-2 16,-1-1-3-16,-1 0 0 0,1 0-2 0,-2 0 1 16,0 0-5-16,0-2 1 0,1-1 3 0,-1 0-2 15,-2 0-1-15,3-1 2 0,-2 2-2 0,-2-2-1 16,1-1-1-16,1 1-1 0,1-4-1 0,-2 3 3 15,-2-3-1-15,2 1-2 0,2-2-6 0,-3 0-27 16,0-1-38-16,0-1-44 0,2 0-53 0,6 0-232 16,-17-3-427-16,10 2 189 0</inkml:trace>
  <inkml:trace contextRef="#ctx0" brushRef="#br3" timeOffset="-177681.319">6401 11071 69 0,'0'0'221'15,"-3"-4"-10"-15,3 4-12 0,0 0-7 0,0 0-6 0,0 0-17 16,0 0-11-16,0 0-9 0,0 0-7 15,0 0-9-15,0 0-15 0,0 0-11 0,0 0-10 16,0 0-12-16,0 0-8 0,0 0-9 0,9-9-5 16,-9 9-7-16,7-3-6 0,-3 2-6 0,-4 1-3 15,11-1-7-15,-6-1-3 0,-5 2-3 0,14-1-2 16,-6 1-3-16,-2 0-3 0,-6 0-2 0,11 0 14 16,-6 0-2-16,-5 0 2 0,9 0-10 0,-9 0-1 15,7 0-4-15,-7 0 0 0,0 0-4 0,7 1-2 16,-7-1 0-16,0 0-3 0,0 0-5 0,6 2 2 0,-6-2 4 15,0 0-7-15,1 7 1 0,-1-7 1 16,-1 6 1-16,1-6 1 0,-1 9-3 0,-1-2 4 16,-1-1-4-16,2 1 1 0,-2 0 4 0,0 0-5 15,2 0 2-15,-2 1-4 0,0 0 1 0,1-2 3 16,0 3-6-16,1-3 3 0,-1 0 1 0,-1 1 0 0,2-1-3 16,0 0 5-16,1-6-1 0,-2 9 0 15,-1-5-2-15,3-4-1 0,-2 7 2 0,1-3-24 16,1-4-26-16,-4 5-35 0,4-5-35 0,-3 3-45 15,3-3-45-15,0 0-210 0,0 0-450 0,0 0 199 0</inkml:trace>
  <inkml:trace contextRef="#ctx0" brushRef="#br3" timeOffset="-177266.518">6601 11071 126 0,'4'-4'203'0,"-4"4"-18"0,0 0-17 0,6-4-17 0,-6 4-10 16,7-3-17-16,-3-1-12 0,-4 4-7 0,8-3-9 16,-4 3-9-16,-4 0-8 0,9-3-10 0,-9 3-5 15,6-1-4-15,-6 1-9 0,7 2-2 0,-7-2-6 16,5 3-3-16,-5-3-2 0,4 7 2 15,-3-5-6-15,0 4-2 0,-1-6-6 0,-1 10-4 0,0-4 1 16,0 2-2-16,-2-1 3 0,0-1-5 0,-1 2 0 16,-2-2 4-16,0 1 6 0,1 0 6 0,-1-1-2 15,-1 1-2-15,1-1 2 0,0 0-2 0,-1-2-3 16,1-1-2-16,0 3-4 0,2-3 0 0,1 0-4 16,0 0 3-16,3-3-5 0,-4 4 7 0,4-4 3 15,0 0 8-15,0 0 0 0,-3 4-2 0,3-4-2 16,0 0 0-16,0 0-2 0,11 2-5 0,-11-2-2 15,14 0-2-15,-5-1-2 0,1 1-3 0,4-1-1 16,0 2-16-16,2-1-26 0,-1 1-36 0,0-1-42 16,-1 0-50-16,1-1-66 0,-2 1-174 0,1 0-430 15,0 0 191-15</inkml:trace>
  <inkml:trace contextRef="#ctx0" brushRef="#br3" timeOffset="-174693.516">7038 11231 182 0,'0'0'228'0,"0"0"-11"16,0 0-10-16,0 0-12 0,0 0-8 0,0 0-18 16,0 0-11-16,0 0-18 0,0 0-13 0,0 0-10 15,0 0-10-15,0 0 4 0,0 0-7 0,0 0-13 16,12 10-5-16,-8-7-11 0,2 0 0 0,0 3 25 15,1 0-10-15,0 0-10 0,-1 1-8 0,2-1-2 16,1 3-9-16,0-1-4 0,-2-1-3 16,2 3-8-16,1-3-6 0,-3 1-1 0,2 1-10 0,-1-2-1 15,-1-1-1-15,-1 0-4 0,1 2-3 16,-1-4 0-16,0 1 4 0,-1 1-8 0,-2-2-5 16,1 0 3-16,-1-2-3 0,-3-2-16 0,5 6-32 0,-5-6-31 15,3 4-22-15,-3-4-21 0,2 5-29 0,-2-5-34 16,0 0-32-16,0 0-241 0,0 0-483 15,0 0 215-15</inkml:trace>
  <inkml:trace contextRef="#ctx0" brushRef="#br3" timeOffset="-174377.755">7218 11230 187 0,'0'0'259'0,"0"0"-21"15,0 0-20-15,0 0-20 0,0 0-22 0,0 0-20 16,0 0-9-16,0 0 4 0,0 0-12 0,0 0-12 16,-13 17-6-16,8-11-14 0,0 1-8 0,-1 1-12 15,-1 2-8-15,-2 1-5 0,0 2-10 0,-1-1-4 16,1-1-3-16,-4 5-8 0,0-2-5 0,0 0-5 16,1-4-2-16,-2 5-5 0,3-4-13 0,1 0-37 15,0 1-40-15,0-3-46 0,2-3-66 0,2 3-86 16,-2-3-137-16,2 1-426 0,0 0 188 0</inkml:trace>
  <inkml:trace contextRef="#ctx0" brushRef="#br3" timeOffset="-162532.507">593 11679 46 0,'0'0'58'0,"0"0"-5"0,0 0-7 0,0 0-2 0,0 0-9 15,0 0 11-15,0 0-24 0,0 0-2 0,0 0 4 16,0 0 1-16,0 0-7 0,0 0-1 0,7 3 6 16,-7-3-16-16,0 0 10 0,0 0 7 15,0 0 13-15,0 0 7 0,0 0 11 0,0 0 7 16,0 0 5-16,0 0-10 0,0 0 17 0,0 0 10 15,0 0 1-15,0 0 3 0,0 0-9 0,0 0 2 16,0 0-2-16,0 0-1 0,0 0-3 0,0 0-1 16,6-10-5-16,-6 10 5 0,0 0 0 0,0 0-4 15,0 0-1-15,0 0-1 0,0 0-2 0,0 0-2 16,0 0-1-16,0 0-4 0,0 0-3 0,0 0-5 16,0 0-3-16,0 0-8 0,0 0 0 0,0 0-8 15,0 0 1-15,0 0-8 0,0 0-3 0,0 0 1 16,0 0 1-16,0 0-5 0,0 0 3 0,0 0-5 15,0 0 5-15,0 0-9 0,-7 65 4 0,7-65-7 16,0 0 2-16,-2 27-3 0,2-27 2 0,0 0-5 16,0 0 2-16,3 32 0 0,-3-32-2 15,3 13-3-15,-2-8-2 0,1 0 1 0,-1-2 3 0,-1-3-5 16,5 6 5-16,-5-6-4 0,4 5 5 0,-3-2-1 16,-1-3 0-16,0 0-1 0,9 1 8 0,-9-1-9 15,7-1 5-15,-7 1-2 0,6-5-2 0,-1 2 2 16,-1-1 8-16,1-2-10 0,0-2 6 0,0 1-7 15,0-1-1-15,0 0 1 0,-2 0 0 16,2 0-2-16,-1 1 1 0,-1-1 0 0,-1 4-2 16,0 0 3-16,1-2-5 0,-3 6 5 0,3-5-3 15,-3 5 0-15,0 0-3 0,2-4-2 0,-2 4 2 16,0 0 0-16,0 0 2 0,0 0-2 0,0 0 4 16,0 0-5-16,2 15 4 0,-1-10 0 0,-1-5 0 15,0 9 1-15,2-3-2 0,-2 0-2 0,3 0 2 16,-1-2 0-16,-2-4 2 0,4 10-3 0,-3-7 1 15,2 3 0-15,0-4 2 0,-3-2-1 0,6 5 3 16,-3-4-1-16,-3-1 0 0,7 3 1 0,-3-2 1 16,-4-1-1-16,11 0 4 0,-11 0-3 0,9-3 10 15,-3 1-9-15,-2 0-1 0,1-2 4 0,0-1-2 16,1 0-3-16,-3 2 6 0,1-4-2 0,0 2 4 16,-2-2-2-16,-2 7 0 0,4-15-3 0,-2 8 2 15,-2-1 0-15,0 8-4 0,-2-14 1 0,2 14 0 16,0-9-3-16,0 9-9 0,-3-7-10 15,3 7-15-15,-2-6-16 0,2 6-24 0,0 0-27 0,-5-5-26 16,5 5-29-16,0 0-46 0,0 0-199 0,-6-5-430 16,6 5 190-16</inkml:trace>
  <inkml:trace contextRef="#ctx0" brushRef="#br3" timeOffset="-161350.355">969 11524 111 0,'0'0'251'0,"0"0"-17"16,2-11-17-16,-2 11-15 0,0 0-16 0,0 0-16 16,0 0-21-16,0 0-11 0,0 0-16 0,0 0-11 15,0 0-5-15,0 0-7 0,0 0-6 0,-6 27-10 16,4-14-3-16,-2 0-4 0,1 0-9 0,-1 5-6 15,1-5-5-15,-1 1-5 0,0 0-3 0,1 0-6 16,1-1-4-16,0-1-7 0,-1-1 1 0,1-1-9 16,1-1 0-16,-1-1-3 0,1 0 2 0,0-1-5 15,-1 0 0-15,2-7-6 0,0 11 0 0,-1-7-1 16,1-4 1-16,0 0-1 0,1 10-1 0,-1-10-3 16,0 0 4-16,0 0-4 0,0 0 1 0,0 0 0 15,0 0-1-15,0 0 1 0,0 0 1 16,0 0-6-16,0 0 6 0,0 0-4 0,0 0 3 15,14-16-4-15,-14 16 2 0,5-9-3 0,-2 6-1 16,-3 3 1-16,5-8 0 0,-5 8-2 0,7-4 0 0,-7 4-2 16,0 0-2-16,6-5 3 0,-6 5-1 15,0 0-4-15,0 0 3 0,0 0-1 0,0 0 2 16,14 7 3-16,-14-7-1 0,7 7-4 0,-5-1 5 16,1-2 2-16,-3-4-4 0,7 11-1 0,-4-6 2 15,0 2-3-15,1-2 6 0,-1 0-3 0,-3-5 3 16,9 9 1-16,-6-5-3 0,-3-4 0 0,5 7 0 15,0-4 1-15,-5-3 0 0,5 4 1 0,-5-4 0 16,9 3-2-16,-9-3 5 0,0 0-2 0,10 0 2 16,-10 0-5-16,10-4 3 0,-10 4 0 0,13-7 1 15,-7 3 1-15,0-2-4 0,-1 0 4 0,2 0-4 16,-2-3 2-16,0 2-1 0,0 0 0 0,0 0 0 16,-5 7 2-16,8-13-2 0,-4 7 4 0,-4 6 6 15,4-7 2-15,-4 7 6 0,0 0 3 0,4-8-2 16,-4 8 4-16,0 0-2 0,0 0-2 0,0 0-5 15,0 0-5-15,0 0 4 0,0 0 1 0,0 0 0 16,0 0-6-16,0 0-2 0,0 0 2 0,0 0-3 16,0 0 1-16,-2 30-1 0,2-30-2 15,1 12 0-15,-1-12-2 0,3 12-3 0,-3-7 1 16,5 1 0-16,-2-1-2 0,3 0 2 0,-6-5 1 16,8 7 2-16,-5-3-5 0,4-1 5 0,-7-3 2 0,13 3-3 15,-5-3-1-15,-8 0 5 0,16 0-9 0,-9-2 7 16,3 2-1-16,0-3-2 0,-2 0 2 0,1-1 9 15,-1 0-8-15,0-1 0 0,2-4-1 16,-1 0 3-16,-2 1-6 0,1-4 0 0,1 0-1 16,-6-1-1-16,4 2 1 0,-3-5-1 0,-1-1-1 15,-1 1-1-15,0 4 1 0,-2-4 3 0,1 2-2 16,-2 1 2-16,1 1-2 0,0 12-1 0,-3-16 5 16,2 8 2-16,1 8-1 0,-3-10 4 0,3 10-5 15,-4-9 1-15,4 9 0 0,0 0-1 0,-9-5-3 16,9 5-1-16,0 0-2 0,0 0 4 0,0 0 0 15,-19 16 1-15,16-9-5 0,-1 5 6 0,0 1 1 16,0-1-2-16,0 3 0 0,0-2-1 0,2 7-2 16,0-5 5-16,2-1-4 0,0 0 2 0,0 1-3 15,0-1 0-15,3-3 1 0,1 2 2 0,-1-2-6 16,2 0 4-16,1-2-1 0,0-2-1 0,-1 0 3 16,1 0 0-16,4-2 1 0,-3-1-1 0,2 0 2 15,1-3 1-15,3 0-4 0,-3 0 2 0,5-1-1 16,-3-1 1-16,2 0 0 0,0-3 1 15,-1-1 2-15,-1-1-2 0,1 1 5 0,-2-4-7 16,-1 2 3-16,-5-1 3 0,3 1-6 0,-3 0 3 16,-2-1-2-16,-3 8 2 0,8-13-5 0,-6 8 6 15,-2 5-3-15,4-9 5 0,-4 9 1 0,0 0 0 0,0 0 7 16,0 0-4-16,0 0-3 0,0 0-2 0,-6-10-2 16,6 10 1-16,0 0-1 0,0 0 1 0,-16 14 3 15,13-9-5-15,-2 2 3 0,3 1-2 16,-1-1 2-16,0 0-5 0,2 0 8 0,1-7-8 15,0 16 1-15,0-10-2 0,0-6-1 0,4 12-4 16,-1-7 3-16,-3-5-3 0,7 9 9 0,-3-6 5 16,3 1-4-16,1-2-2 0,1 1 3 0,-2-1-12 15,-7-2-6-15,21 2-6 0,-11-2-33 0,0 0-24 16,-2-2-33-16,-8 2-19 0,17-2-25 0,-17 2-36 16,16-5-42-16,-12 2-271 0,-4 3-541 0,5-9 240 15</inkml:trace>
  <inkml:trace contextRef="#ctx0" brushRef="#br3" timeOffset="-161039.781">1201 11595 11 0,'0'0'312'0,"-7"-12"-26"0,7 12-31 0,0-8-28 16,0 8-20-16,0 0-24 0,0-16-16 0,0 16-16 15,3-9-19-15,-3 9-8 0,5-9-15 16,-5 9-14-16,7-7-22 0,-7 7-64 0,0 0-67 16,0 0-87-16,0 0-212 0,0 0-386 0,0 0 171 0</inkml:trace>
  <inkml:trace contextRef="#ctx0" brushRef="#br3" timeOffset="-156241.487">2253 11609 25 0,'0'0'248'0,"0"0"-9"0,0 0-19 0,0 0-13 0,0 0-17 16,0 0-11-16,0 0-13 0,0 0-13 0,0 0-13 16,0 0-15-16,0 0-10 0,0 0-14 15,0 0-5-15,0 0-3 0,0 0 11 0,0 0-16 0,0 0-6 16,-14 13-4-16,8-8-10 0,0 0-6 0,-1 2 25 16,-1 2-5-16,-1-2-11 0,-2 2-5 0,1-2-17 15,0 2 6-15,-1-2-5 0,1 1-4 16,-2-1-2-16,0 1-11 0,1-3 2 0,1 3-6 15,-1-1-1-15,4-2-1 0,0-1-2 0,0 1-5 16,1-3-1-16,3 1-6 0,-1 0-13 0,4-3 12 16,-5 3 0-16,5-3 1 0,0 0-13 0,-5 4 14 15,5-4-5-15,0 0-3 0,0 0 2 0,0 0-3 16,0 0 3-16,0 0-2 0,0 0 3 0,7 6 0 16,-7-6-3-16,10 2-2 0,-4-1 3 0,2 0 3 15,1 1-7-15,1-1 3 0,-1-1 4 0,4 3-2 16,-2-1-5-16,-1 0 5 0,0 0-13 0,-3 0 9 15,3-1 0-15,-2 1 2 0,1-1-2 0,-2 0 2 16,0 1-7-16,-3-1 5 0,2 1-10 0,-1-1-13 16,-5-1-16-16,8 3-17 0,-8-3-21 0,5 2-21 15,-5-2-21-15,4 4-26 0,-4-4-25 0,0 0-22 16,0 0-41-16,0 0-211 0,0 0-477 0,0 0 212 16</inkml:trace>
  <inkml:trace contextRef="#ctx0" brushRef="#br3" timeOffset="-155926.787">2196 11686 12 0,'0'0'272'0,"3"-4"-22"0,-3 4-23 0,0 0-24 15,0 0-26-15,0 0-12 0,0 0-19 0,0 0 8 16,0 0 0-16,0 0-13 0,0 0-14 0,0 17-9 15,0-17-9-15,0 11-13 0,0-6-5 0,0 4-9 16,2 0-10-16,-1-1-8 0,-1 1-1 0,0 0-7 16,1 0-7-16,-1 0-8 0,0 0 2 0,2-1-7 15,-4 1-3-15,2 0-1 0,0-1-4 0,2 0-1 16,-4 1-6-16,2-2 3 0,0 0-15 0,0 0-23 16,0-1-25-16,-1-2-26 0,-2 2-30 15,3-6-29-15,-1 8-40 0,1-8-38 0,0 8-202 0,0-8-437 16,0 0 194-16</inkml:trace>
  <inkml:trace contextRef="#ctx0" brushRef="#br3" timeOffset="-155439.555">2370 11764 157 0,'0'0'270'0,"2"-5"-18"0,-2 5-18 0,3-7-15 16,-2 1-19-16,-1 6-12 0,3-7-14 0,0 2-14 16,-1 1-4-16,-2 4-15 0,5-8-11 15,0 1-10-15,-3 4-13 0,-2 3-11 0,9-6-11 16,-4 2-4-16,-2 1-9 0,2 2-10 0,-5 1-4 16,9-3-8-16,-9 3-3 0,9 0-6 0,-9 0-5 15,9 4-2-15,-4-2-1 0,0 1-7 0,-2 3-3 16,2-1-4-16,-1 2 12 0,0-1-15 0,-3 2 1 15,2 0-10-15,-2 1 5 0,-3-1 1 0,0 0 2 16,-1 4 1-16,-1-2-4 0,0-2-1 0,-2 2-3 16,0-2 2-16,-2 1-2 0,-2-1-3 0,1 1 1 15,2-2 1-15,1-1-1 0,-1 0-5 0,0 0 1 16,1-1 5-16,1-2-2 0,-1 2-3 0,3-2 4 16,3-3-2-16,-5 5-1 0,5-5 7 0,-5 4 9 15,5-4-13-15,0 0 11 0,0 0-3 0,-3 4 0 16,3-4 4-16,0 0-5 0,0 0-3 0,0 0 3 15,14 3-2-15,-8-3 3 0,4-2-3 0,0 2 5 16,1 0-1-16,3 0-1 0,0-3 12 0,0 2-7 16,0 0 4-16,0 0-6 0,-1 0 0 0,0 0-2 15,-3 1 1-15,0-1-2 0,-1 1 8 0,-1-1-11 16,0 0-2-16,-2 0-1 0,-6 1-5 0,10-1-1 16,-5 0 1-16,-5 1-23 0,7 0-25 0,-7 0-22 15,0 0-31-15,8 0-30 0,-8 0-37 0,0 0-54 16,0 0-84-16,0 0-177 0,0 0-519 0,5-9 230 15</inkml:trace>
  <inkml:trace contextRef="#ctx0" brushRef="#br3" timeOffset="-153025.546">2846 11687 181 0,'0'0'252'0,"3"-3"-14"0,-3 3-10 0,0 0-5 16,0 0-11-16,0 0-8 0,0 0-14 0,0 0-1 15,0 0-21-15,0 0-8 0,0 0-23 0,0 0 1 16,0 0-16-16,0 0-10 0,0 0-10 0,0 0-9 16,0 0-8-16,0 0-7 0,0 0-7 0,0 0-5 15,0 0-6-15,0 0-7 0,0 0-1 0,0 0-9 16,0 0 0-16,0 0-7 0,0 0 4 0,0 0-4 16,0 0-7-16,0 0-2 0,0 0 1 0,0 0 4 0,0 0-13 15,0 0 4-15,0 0-6 0,0 0-8 16,0 0-2-16,0 0 6 0,0 0-3 0,0 0 0 15,0 0 0-15,0 0-7 0,0 0 6 0,0 0-2 16,0 0-3-16,0 0 3 0,0 0-3 0,0 0-12 16,0 0 15-16,0 0-1 0,0 0-5 0,0 0 0 15,0 0 5-15,0 0-2 0,0 0 1 0,0 0-2 16,0 0 2-16,0 0-7 0,0 0 2 0,0 0-1 16,0 0 6-16,0 0-1 0,0 0 5 0,0 0-14 15,0 0 6-15,0 0-14 0,0 0 13 0,0 0 0 16,0 0 0-16,0 0 1 0,0 0-1 0,0 0 4 15,0 0-8-15,0 0 7 0,0 0-4 0,0 0 0 16,0 0 2-16,0 0-2 0,0 0-1 0,0 0-4 16,0 0-4-16,0 0 12 0,0 0-4 0,0 0 5 15,0 0 1-15,0 0-1 0,0 0-6 0,0 0-8 16,0 0 17-16,0 0-2 0,0 0-6 0,0 0 3 16,0 0 0-16,0 0 0 0,0 0 1 0,0 0-1 15,0 0 1-15,0 0 6 0,0 0-6 0,0 0-2 16,0 0-2-16,0 0 5 0,0 0-5 15,0 0 3-15,0 0-6 0,0 0 4 0,0 0-2 16,0 0 6-16,0 0-6 0,0 0 0 0,0 0 3 0,0 0 0 16,0 0 3-16,0 0-9 0,0 0 3 0,0 0-10 15,0 0 15-15,0 0-3 0,0 0 2 0,0 0-1 16,0 0 2-16,0 0 0 0,0 0-1 0,0 0 0 16,0 0 1-16,0 0-1 0,0 0 1 15,0 0 10-15,0 0-12 0,0 0-2 0,0 0 2 16,0 0 5-16,0 0-7 0,0 0 1 0,0 0 0 15,0 0 1-15,0 0 1 0,0 0 2 0,0 0-3 0,0 0-2 16,0 0 3-16,0 0-2 0,0 0 9 0,0 0-7 16,0 0 0-16,0 0-3 0,0 0-1 15,0 0 4-15,0 0-14 0,0 0 10 0,0 0 11 16,0 0-4-16,0 0-5 0,0 0 2 0,0 0 3 16,0 0-1-16,0 0 2 0,0 0 0 0,0 0 3 15,0 0-1-15,0 0 1 0,0 0 3 0,0 0 4 16,0 0-2-16,0 0-1 0,0 0-1 0,0 0 2 0,0 0 2 15,0 0-2-15,0 0 2 0,0 0 5 0,0 0-4 16,0 0-2-16,0 0-1 0,0 0 1 16,0 0 1-16,-14 9-1 0,14-9-2 0,0 0-1 15,0 0 5-15,0 0-7 0,0 0 3 0,0 0 3 16,0 0-4-16,0 0 1 0,0 0 0 0,0 0-5 16,0 0 0-16,0 0 4 0,0 0 1 0,0 0-6 15,0 0 3-15,0 0 7 0,0 0-2 0,0 0-14 16,0 0 19-16,0 0 3 0,0 0-5 0,0 0 7 15,0 0-2-15,0 0-4 0,0 0-3 0,0 0-2 16,0 0 0-16,0 0-6 0,0 0 8 0,0 0-8 16,0 0 3-16,0 0 3 0,0 0-8 0,0 0 6 15,0 0 2-15,0 0-6 0,0 0 0 0,0 0 1 16,0 0-1-16,0 0-1 0,0 0-7 0,0 0-7 16,0 0 14-16,0 0 2 0,0 0 3 0,0 0-5 15,0 0-8-15,0 0 8 0,0 0-7 0,0 0-3 16,0 0 3-16,0 0 2 0,0 0 0 0,0 0 3 15,0 0-3-15,0 0 14 0,0 0-6 0,0 0-10 16,0 0-2-16,0 0-1 0,0 0 3 0,0 0 6 16,0 0-6-16,0 0-16 0,0 0 19 0,0 0 4 15,0 0-1-15,0 0-2 0,0 0-8 0,0 0 10 16,0 0-11-16,0 0 3 0,0 0 6 0,0 0-2 16,0 0 1-16,0 0 1 0,0 0-4 0,0 0 0 15,0 0 7-15,0 0-5 0,0 0-17 0,0 0 20 16,0 0 0-16,0 0 2 0,0 0-6 0,0 0 2 15,0 0 0-15,0 0-4 0,0 0 5 0,0 0-5 16,0 0 1-16,0 0 7 0,0 0-5 0,0 0-2 16,0 0 1-16,0 0-4 0,0 0 2 0,0 0 9 15,0 0-3-15,0 0-5 0,0 0 2 0,0 0-3 16,0 0-1-16,0 0 3 0,0 0 5 0,0 0-5 16,0 0 5-16,0 0-8 0,0 0 0 0,0 0 4 15,0 0-4-15,0 0-1 0,0 0 2 0,0 0 0 16,0 0-6-16,0 0 5 0,0 0 6 0,0 0 0 15,0 0 5-15,0 0-8 0,0 0-5 0,0 0 2 16,0 0 4-16,0 0 3 0,0 0-2 0,0 0-4 16,0 0 2-16,0 0 3 0,0 0-7 0,0 0-15 15,0 0 21-15,0 0-2 0,0 0 4 0,0 0 0 16,0 0-8-16,0 0 4 0,0 0 13 0,0 0-15 16,0 0 9-16,0 0-9 0,0 0 3 0,0 0-16 15,0 0 17-15,0 0 1 0,0 0 3 0,0 0-7 16,0 0 8-16,0 0-7 0,0 0-2 0,0 0 8 15,0 0-10-15,0 0 4 0,0 0 3 0,0 0-8 16,0 0 7-16,0 0 1 0,0 0 3 0,0 0-11 16,0 0 4-16,0 0 2 0,0 0 2 15,0 0-5-15,0 0-2 0,0 0 4 0,0 0 1 16,0 0 2-16,0 0-6 0,0 0 7 0,0 0-6 0,0 0-17 16,0 0 26-16,0 0-7 0,0 0 4 0,0 0-2 15,0 0-4-15,0 0-1 0,0 0 2 0,0 0 7 16,0 0-3-16,0 0 0 0,0 0-3 15,0 0 3-15,0 0-4 0,0 0-6 0,0 0 14 16,0 0-3-16,0 0-5 0,0 0-2 0,0 0 3 16,0 0-5-16,0 0 7 0,0 0-2 0,0 0 8 0,0 0-9 15,0 0 2-15,0 0-5 0,0 0 0 0,0 0 5 16,0 0-5-16,0 0 3 0,0 0 4 0,0 0-4 16,0 0-7-16,0 0 9 0,0 0 4 15,0 0-3-15,0 0 0 0,0 0 3 0,0 0-4 16,0 0-4-16,0 0 1 0,0 0 3 0,0 0-4 15,0 0 10-15,0 0-2 0,0 0 1 0,0 0-3 0,0 0-5 16,0 0 0-16,0 0-4 0,0 0 3 0,0 0 2 16,0 0-14-16,0 0 19 0,0 0-6 0,0 0 7 15,0 0-25-15,0 0 21 0,0 0 1 16,0 0 1-16,0 0 4 0,0 0-18 0,0 0 12 16,0 0 0-16,0 0-2 0,0 0-2 0,0 0-1 15,0 0 1-15,0 0 8 0,0 0-6 0,0 0-2 0,0 0 9 16,0 0 0-16,0 0-7 0,0 0-1 0,0 0 2 15,0 0 5-15,0 0 2 0,0 0-9 16,0 0 3-16,0 0 9 0,0 0-17 0,0 0 11 16,0 0-3-16,0 0 0 0,0 0 2 0,0 0-7 15,0 0 2-15,0 0 3 0,0 0-1 0,0 0-4 16,0 0-2-16,0 0 3 0,0 0 8 0,0 0 1 16,0 0-8-16,0 0 5 0,0 0-2 0,0 0 2 15,0 0-5-15,0 0 3 0,0 0-4 0,0 0 8 16,0 0 0-16,0 0-4 0,0 0-1 0,0 0 3 15,0 0-3-15,0 0 0 0,0 0-2 0,0 0 3 16,0 0-21-16,0 0 26 0,0 0-6 0,0 0 3 16,0 0-3-16,0 0-4 0,0 0-6 0,0 0 13 15,0 0-1-15,0 0 4 0,0 0-6 0,0 0 2 16,0 0-25-16,0 0 23 0,0 0-4 0,0 0 10 16,0 0-3-16,0 0 1 0,0 0-2 0,0 0 0 15,0 0 4-15,0 0-2 0,0 0-2 0,0 0-2 16,0 0 7-16,0 0 1 0,0 0-11 0,0 0 0 15,0 0 2-15,0 0-2 0,0 0-3 0,0 0 8 16,0 0-20-16,0 0 26 0,0 0-5 0,0 0-8 16,0 0 10-16,0 0-5 0,0 0 1 0,0 0-2 15,0 0-2-15,0 0-2 0,0 0-1 0,0 0 4 16,0 0 7-16,0 0-6 0,0 0-3 0,0 0 3 16,0 0 1-16,0 0-1 0,0 0 8 0,0 0-3 15,0 0-10-15,0 0 13 0,0 0-10 0,0 0 8 16,0 0-4-16,0 0-1 0,0 0-8 0,0 0 4 15,0 0 11-15,0 0-3 0,0 0-8 0,0 0 6 16,0 0 4-16,0 0-8 0,0 0-2 0,0 0-1 16,0 0-7-16,0 0 12 0,0 0 3 0,0 0-7 15,0 0-1-15,0 0 6 0,0 0-7 0,0 0-3 16,0 0 1-16,0 0 3 0,0 0-1 0,0 0-1 16,0 0-9-16,0 0 0 0,0 0 6 0,0 0-3 15,0 0 5-15,0 0-11 0,0 0 0 0,0 0-8 16,0 0-1-16,0 0-9 0,0 0-6 0,0 0-9 15,0 0-13-15,0 0-21 0,0 0-21 0,0 0-27 16,0 0-33-16,0 0-32 0,0 0-42 0,0 0-40 16,0 0-230-16,0 0-553 0,0 0 245 0</inkml:trace>
  <inkml:trace contextRef="#ctx0" brushRef="#br3" timeOffset="-151450.178">2932 11679 47 0,'0'0'145'0,"0"0"0"15,0 0-9-15,0 0-4 0,0 0-14 0,0 0-5 16,0 0-3-16,0 0-8 0,0 0-12 0,0 0-9 15,0 0-9-15,0 0-3 0,0 0-2 0,0-8-11 16,0 8-6-16,0 0-3 0,0 0-8 0,0 0-4 16,0 0 2-16,0 0-7 0,0 0 0 0,0 0-5 15,0 0 3-15,0 0-3 0,0 0-2 0,0 0 0 16,0 0-4-16,0 0 0 0,-6-11-4 16,6 11-2-16,0 0 1 0,0 0-1 0,0 0 6 15,-6-2-1-15,6 2-8 0,0 0 2 0,0 0-4 0,0 0 2 16,-4-3 5-16,4 3 1 0,0 0 8 0,0 0 1 15,0 0 6-15,0 0 0 0,0 0 3 0,0 0 5 16,-7 0 0-16,7 0 0 0,0 0 4 0,0 0-2 16,0 0 4-16,0 0-2 0,0 0 3 15,0 0 0-15,0 0 0 0,0 0 0 0,0 0 2 16,0 0-1-16,-9 0 0 0,9 0-1 0,0 0 6 16,-5 4 0-16,5-4-3 0,-5 4 2 0,5-4-5 0,-5 3-1 15,2 1-3-15,-1-2 1 0,1 3-5 16,-1-2-4-16,-1 2-1 0,0 1-1 0,2-2-1 15,-3 3-1-15,-1 0 0 0,1-1-2 0,-1 1-7 16,1 1 2-16,-1-1-2 0,-1 2 2 0,-1 0-3 16,2-2 1-16,-1 0-2 0,1 1-3 0,0-1-1 15,0 0-1-15,1-1-4 0,-1 0-9 0,1-1 12 16,0-1 2-16,0 1-4 0,1 0 6 0,0-1-11 16,1-2-5-16,-1 2 9 0,1-1 4 0,4-3-5 15,-7 4 3-15,7-4 0 0,-6 3-3 0,6-3-2 16,-4 4 4-16,4-4 2 0,0 0-4 0,0 0 5 15,0 0 4-15,-5 1 6 0,5-1-2 0,0 0 6 16,0 0-1-16,0 0-4 0,0 0-3 0,0 0-19 16,0 0 24-16,0 0 3 0,0 0-12 0,0 0 7 15,0 0-8-15,0 0-3 0,0 0 1 0,0 0 1 16,0 0-3-16,0 0 5 0,0 0-6 0,0 0 1 16,0 0-13-16,0 0 7 0,0 0 4 0,-5 3-7 15,5-3 13-15,0 0-10 0,0 0-2 0,0 0 4 16,0 0-5-16,0 0-1 0,0 0-2 0,0 0 7 15,0 0-3-15,0 0 1 0,0 0-3 0,0 0 11 16,0 0-8-16,0 0-4 0,0 0-5 16,12 5 2-16,-8-3 7 0,1 1-8 0,0-1-9 0,2 1 27 15,2 0-13-15,-2 0-3 0,1 0 3 0,3 0 4 16,1 0-11-16,-2 1 8 0,0-2-3 0,3 2 2 16,-1-2 8-16,-2 2-9 0,2 0-2 0,-2-1 0 15,-1 0 6-15,-1-1-2 0,-2 0-1 16,1 0-5-16,-3 0 3 0,3 0 1 0,-1 1-2 0,-2-2 1 15,-4-1 3-15,7 3-4 0,-7-3 8 0,5 1-6 16,-5-1-3-16,5 2 1 0,-5-2 6 0,0 0-8 16,0 0 8-16,5 3-1 0,-5-3 1 0,0 0-6 15,0 0-1-15,0 0 4 0,4 1 2 0,-4-1-9 16,0 0 12-16,0 0-5 0,0 0-2 0,0 0-24 16,0 0-1-16,0 0-25 0,0 0-38 15,0 0-49-15,0 0-46 0,0 0-72 0,0 0-91 16,0 0-192-16,0 0-583 0,0 0 258 0</inkml:trace>
  <inkml:trace contextRef="#ctx0" brushRef="#br3" timeOffset="-148362.485">3321 11775 161 0,'0'0'173'0,"3"-7"-18"0,-1 3-12 16,-2 4-12-16,2-9-4 0,-1 6-5 0,-1 3-3 0,1-10-10 15,0 5-8-15,-1 5 3 0,0-9-6 0,0 9 2 16,0-8-4-16,0 8 3 0,-2-8-5 0,2 8 1 16,-3-6-10-16,3 6-1 0,-5-4-13 15,5 4-5-15,-7-3-6 0,7 3-6 0,-12 2-4 0,5-2 1 16,0 1-11-16,-4 3-3 0,2 0-2 15,-2 1-8-15,2 0 3 0,-3 1-2 0,2 2-1 0,-1 0-7 16,3-2 3-16,2 2-1 0,0 0-1 0,1-1-2 16,0-1 1-16,1 1 0 0,0 0-2 0,3-1 0 15,-1 0-3-15,2-6-2 0,0 9 1 16,0-9 3-16,2 9-9 0,0-6 1 0,1 0 3 16,0 1 5-16,-3-4-6 0,7 4-3 0,-3-3-2 15,-4-1 2-15,10 1-2 0,-10-1-1 0,11-2 0 16,-5 1 0-16,0 0 0 0,1-1 3 0,1-2-2 15,-4 1-1-15,2 0-2 0,0-1 1 0,-1 0 1 16,0-1 3-16,0 1-8 0,-1-1 3 0,0 1-3 16,-1 0 3-16,-3 4 1 0,5-6 0 0,-2 3-3 15,-3 3 1-15,4-5 6 0,-4 5-8 0,0 0-1 16,3-5-3-16,-3 5 1 0,0 0-4 0,0 0 8 0,0 0-7 16,0 0 1-16,0 0 0 0,0 0 4 15,4 11-4-15,-4-11 4 0,2 10-3 0,-2-6 1 16,2 2 2-16,-1-1 0 0,0 0 1 0,1 2-3 15,-1-1 2-15,1-1 0 0,2 0 2 0,-2-1-2 16,3 2 2-16,-4-1-5 0,3-2-1 0,-1 2-13 16,1-2-11-16,1 0-20 0,0 0-18 0,-1-2-32 15,2 1-34-15,0-2-35 0,2 2-45 0,-8-2-178 16,11-2-425-16,-5 1 188 0</inkml:trace>
  <inkml:trace contextRef="#ctx0" brushRef="#br3" timeOffset="-147644.728">3626 11638 123 0,'0'0'214'16,"0"0"-8"-16,0 0-20 0,0 0-12 0,0 0-8 15,0-4-11-15,0 4-3 0,0 0-7 0,0 0-6 16,0 0-8-16,0 0-9 0,0 0-6 0,0 0-7 16,0 0-4-16,0 0-13 0,0 0-9 0,0 0-12 15,0 0 2-15,0 0-14 0,0 0-6 0,-14 0-7 16,14 0-1-16,0 0-5 0,-12 1-6 0,12-1-4 15,-8 0-4-15,8 0 0 0,-7 0-2 0,7 0-5 16,-9 1 1-16,9-1-3 0,-7 1-3 0,7-1 0 16,-7 1-2-16,7-1-2 0,-5 1 0 0,5-1 0 15,0 0-1-15,-10 2-1 0,10-2 8 0,-4 2-8 16,4-2-1-16,-5 3 0 0,5-3 2 0,0 0 1 16,-5 3 0-16,5-3 5 0,0 0-4 0,-6 3 1 15,6-3 2-15,-4 1 1 0,4-1 1 0,-4 5 0 16,4-5 1-16,-5 7 3 0,3-3 0 0,-1 0-2 15,1 4 2-15,0-2 1 0,0 2-1 0,-2 1 5 16,0 2 0-16,2 2 0 0,-1 1-1 0,1 0-3 16,-1-1 0-16,-1 6 0 0,1-4 0 0,0 3-4 15,0-5-1-15,0 1 1 0,1 0-4 0,0-1 3 16,1 0-5-16,-2 1 3 0,1-4-3 0,0 2 0 16,0-2-3-16,4-1-1 0,-5 0 4 0,1-2 0 15,1 1-6-15,1-2-1 0,-1 0 3 0,1-6 1 16,0 10-3-16,0-10 0 0,0 8 11 0,0-8-10 15,0 7 1-15,0-7-2 0,0 5-1 0,0-5-2 16,0 0 2-16,0 8-3 0,0-8 2 0,0 0 0 16,0 6-3-16,0-6 1 0,0 0 3 0,0 0-2 15,1 6 2-15,-1-6 1 0,0 0 2 0,4 2 1 16,-4-2 3-16,4 2-5 0,-4-2-4 0,6 3-1 16,-2-1 9-16,-4-2-5 0,9 3 0 15,-4-1 3-15,1-1-5 0,1 0 3 0,2-1-2 0,-2 2 3 16,1-1-8-16,0 0 4 0,1 0-1 0,-1 1-5 15,1-2-2-15,-4 1-9 0,1 1-19 0,0-2-21 16,1 1-22-16,-3 1-37 0,-4-2-44 0,0 0-29 16,13 3-62-16,-13-3-259 0,0 0-547 15,0 0 242-15</inkml:trace>
  <inkml:trace contextRef="#ctx0" brushRef="#br3" timeOffset="-146267.475">3720 11757 13 0,'-7'-2'215'0,"7"2"-11"0,0 0-4 15,0 0-8-15,0 0-11 0,0 0-10 0,-7 1-7 16,7-1-12-16,0 0-9 0,0 0-12 0,0 0-9 15,0 0-11-15,0 0-9 0,0 0-7 0,0 0-5 16,0 0-10-16,0 0-1 0,0 0-14 0,0 0-6 16,0 0-9-16,0 0 0 0,0 0-8 0,21-4-3 15,-17 4-3-15,-4 0-4 0,12 0-4 0,-5 0-2 16,-7 0-7-16,12 0 3 0,-3-2-7 0,-4 2 2 16,-5 0-1-16,12-1-2 0,-8 2-4 0,-4-1-1 15,8 2-2-15,-8-2-1 0,6 0 4 0,-6 0-3 16,0 0-1-16,7 1-2 0,-7-1 0 0,0 0-1 15,0 0 0-15,4 3-1 0,-4-3 2 0,3 5 3 16,-3-5-1-16,1 7 10 0,-1-7-1 0,-1 9 2 16,1-3 0-16,0 2 1 0,-3 0 0 0,2 0 4 15,1-1-5-15,-3 1 2 0,2 0-5 0,-1-1 3 16,1 1 7-16,1-1-13 0,-2 0-2 0,1-2 1 16,0-1 2-16,-1 2-5 0,1 1-1 0,-1-2-2 15,2-5 1-15,-1 8 0 0,1-8 0 0,-2 8-3 16,2-8 3-16,-1 6 1 0,1-6-4 0,-1 6-1 15,1-6-8-15,-2 5-11 0,2-5-19 0,0 0-16 16,-1 5-18-16,1-5-21 0,0 0-30 0,0 0-16 16,0 0-55-16,0 0-68 0,0 0-136 0,0 0-428 15,0 0 190-15</inkml:trace>
  <inkml:trace contextRef="#ctx0" brushRef="#br3" timeOffset="-145679.347">3885 11664 76 0,'0'0'131'0,"0"0"-14"0,0 0-5 16,0 0-11-16,0 0-11 0,0 0 7 16,0 0-24-16,0 0 5 0,0 0-2 0,0 0-3 15,0 0-8-15,0 0-4 0,0 0-3 0,0 0-7 0,0 0-1 16,0 0 4-16,0 0 2 0,0 0-1 0,0 0-1 16,14-2-3-16,-14 2-6 0,7 0-4 0,-7 0-2 15,11 2-1-15,-4-2-3 0,0 0-5 16,2 2 2-16,-1-2-11 0,1 0 1 0,1 2 2 0,-2 0-4 15,-1-1-2-15,1 1 0 0,2 0-2 0,-3 0-3 16,-1-2 0-16,0 3-4 0,-1-1 3 0,-1 0 0 16,-4-2 0-16,9 3-3 0,-5-2-1 0,-4-1 6 15,3 5 4-15,1-2 15 0,-1 0 1 16,-3-3-1-16,3 9-1 0,-3-4-1 0,-2 2 3 0,2 1 0 16,0-1-1-16,-1 0 2 0,0 1-5 15,-1 1 3-15,-1 1-4 0,-1 2-1 0,3-2-3 0,-1-2-2 16,-2 4 2-16,1 1-5 0,0-2 0 15,-1 0-4-15,0 0 3 0,1-2-7 0,-1-1 6 16,1 0-6-16,0 0 0 0,1-1 1 0,-1 1-6 16,0-1 4-16,0 0-5 0,0 0 3 0,-1-1-6 15,3 1 2-15,-2 0-2 0,0 0 5 0,0-1-5 16,-1-2 6-16,1 1-3 0,0 0-1 0,2 0 0 0,-5-2 7 16,3 1-7-16,-2 1 1 0,-2-2 2 15,1 3-2-15,-4-3-7 0,2 1-9 0,-1-1-16 16,1-2-20-16,-2 0-21 0,-1 2-25 0,-2-2-38 15,5 0-30-15,-2-1-227 0,0-2-418 0,10 2 186 16</inkml:trace>
  <inkml:trace contextRef="#ctx0" brushRef="#br3" timeOffset="-127398.568">4307 11690 83 0,'0'0'157'0,"0"0"-12"0,0 0-7 16,5-3-5-16,-5 3-12 0,0 0-6 15,1-5-13-15,-1 5-2 0,0 0-6 0,0 0-3 0,0 0-8 16,-1-9-5-16,1 9 3 0,0 0-8 0,0 0-2 15,-3-5-5-15,3 5-6 0,0 0-5 0,-5-4-6 16,5 4-4-16,-7-2-7 0,7 2-2 16,-7-1-3-16,7 1-6 0,-8 0-2 0,8 0-1 15,-11 1-5-15,6 1 1 0,5-2-3 0,-11 2-2 0,4 1-13 16,2-1 1-16,0 0 2 0,0 2-2 0,0-1 3 16,1 0-1-16,0 0 2 0,1 1-1 15,-1-1-2-15,4-3-1 0,-6 6 0 0,4-1-2 16,2-5 4-16,-2 7-3 0,2-7 7 0,-3 7-1 15,3-7 0-15,-1 4-2 0,1-4 3 0,0 0-5 0,0 0 0 16,0 8 5-16,0-8-6 0,0 0 7 0,4 3-3 16,-4-3-2-16,0 0 1 0,4 2-2 15,-4-2 3-15,0 0-2 0,7 0-5 0,-7 0 5 16,0 0 1-16,10-5 0 0,-6 3-3 0,-4 2 2 16,6-4-2-16,-2 2-1 0,-1-1 4 0,1-1-2 15,1 1 1-15,-5 3-3 0,8-4 5 0,-4 2-4 0,0 0-1 16,-4 2 1-16,3-3-1 0,-3 3-3 15,5-3 3-15,-5 3-5 0,0 0 2 0,4-3 2 16,-4 3-4-16,0 0 2 0,0 0 1 0,0 0-1 16,0 0 10-16,0 0-2 0,3 13 4 0,-5-8 1 15,2-5-2-15,-3 13-1 0,3-4 0 0,-1-2 0 0,1 3-6 16,1-2 4-16,-2 1 0 0,0-1-2 0,-1 1 2 16,2-1-2-16,0 1 0 0,-1-2-2 15,-1 1 0-15,2-2 1 0,0 3 1 0,-1-3-4 16,2 0 3-16,-1-6 3 0,-3 9-3 0,3-4-1 15,0-5 3-15,-1 9-4 0,1-9-10 0,0 7-19 16,0-7-16-16,-1 6-20 0,1-6-28 0,-2 6-28 0,2-6-34 16,0 0-192-16,0 0-372 0,0 0 166 15</inkml:trace>
  <inkml:trace contextRef="#ctx0" brushRef="#br3" timeOffset="-126716.393">4479 11731 36 0,'0'0'176'0,"2"-5"-11"15,-2 5-14-15,1-6-3 0,-1 6-10 0,0-7-6 0,0 7-11 0,0-7-12 0,0 7 2 0,-2-7-5 0,2 7-7 16,-1-6-3-16,1 6-14 31,-3-6-4-31,3 6-5 0,0 0-10 0,-3-6-1 0,3 6-7 0,-6-4-7 0,6 4-5 0,-5 0-1 0,5 0-5 0,-10 0-6 0,10 0-6 16,-8 0 1-16,8 0-2 0,-10 0-1 0,5 4-4 16,0-2 0-16,0 0-4 0,0 0-2 0,5-2-2 15,-7 6 0-15,4-3 7 0,-1 0-10 16,0 2 3-16,1-2-1 0,3-3 2 0,-4 7-3 15,4-7 1-15,-4 7 2 0,2-4-4 0,2-3 3 16,-1 7 0-16,1-7-2 0,3 9-3 0,-2-5 0 16,1 1 10-16,0-1-10 0,1 0 1 0,2 1-6 15,-3 0 6-15,3-1-2 0,1 2-2 0,0-2 5 16,-2 1-5-16,3 2 5 0,-2-3-3 0,0 2-4 16,0-3 2-16,-1 1 0 0,1 1-4 0,0-1 2 15,-1 0 3-15,0 0-6 0,-1 0 2 0,-2 0 1 0,-1-4 6 16,4 7-7-16,-3-3 4 0,-1-4 2 15,2 6-1-15,-2-6 1 0,-3 6 0 0,3-6-1 16,-4 6 4-16,1-2-2 0,3-4 0 0,-5 2 0 16,5-2 1-16,-7 3 4 0,7-3-4 0,-7 1 0 15,7-1 4-15,-9-1-2 0,9 1 3 0,-8-4-1 16,8 4 4-16,-6-4-4 0,3 1 0 0,3 3 0 0,-4-8-1 16,1 3-1-16,2-2-2 0,1 0-3 15,0-2 1-15,0 1-1 0,1-5-5 0,2-1 1 16,0 1 1-16,1-1-1 0,0 2 1 0,-1-1 0 15,2 0-1-15,-1 1-4 0,1 2 6 0,0-3-3 16,-1 6 4-16,-1-3-5 0,1 4 3 0,-1-1-2 16,-1 1 4-16,-2 6-2 0,3-11 1 0,-3 10-1 15,0 1-3-15,0 0 0 0,0 0-8 0,0 0-11 16,-5-10-14-16,5 10-22 0,0 0-39 0,-15 3-36 16,15-3-34-16,-15 7-230 0,6-6-429 0,2 5 190 15</inkml:trace>
  <inkml:trace contextRef="#ctx0" brushRef="#br3" timeOffset="-123353.466">4686 11967 56 0,'-4'-3'222'0,"4"3"-14"0,0 0-12 15,0 0-16-15,0 0-15 0,0 0-14 0,0 0-10 16,0 0-10-16,0 0-10 0,0 0-6 0,0 0-12 15,0 0-8-15,0 0 10 0,0 0-4 0,0 0-9 16,0 0-5-16,0 0-8 0,7 14 0 0,-7-14-3 16,2 9-6-16,0-6-5 0,0 2-5 0,0 0-1 15,0 1-9-15,1 1-5 0,-1-3-8 0,0 1 1 16,0 1-5-16,1-2-3 0,0-1 2 0,-3-3-5 16,4 8 3-16,-1-4-4 0,-3-4 1 15,3 3 3-15,0-1 5 0,-3-2 8 0,4 4 6 0,-4-4 12 16,5 4 4-16,-5-4 5 0,9 0 1 0,-9 0-11 15,13-4-5-15,-4 1-3 0,0-1-5 16,4-1-6-16,-1-1 8 0,1-1-14 0,5-2-4 0,0 0-4 16,-5 0-2-16,6-2-11 0,-1-1-3 15,0-1-33-15,0 1-27 0,-1 1-32 0,1-2-38 16,-1 3-42-16,2-2-41 0,-1 2-54 0,-5 4-264 0,-5 2-561 16,3-4 249-16</inkml:trace>
  <inkml:trace contextRef="#ctx0" brushRef="#br3" timeOffset="-118758.436">5430 11900 16 0,'0'0'152'0,"0"0"-4"0,0 0-15 16,1-7-11-16,-1 7 0 0,0 0-7 0,2-5-2 16,-2 5-1-16,0 0-9 0,1-6 1 0,-1 6-7 15,0 0-1-15,0 0-4 0,0 0 0 0,0 0-3 16,0-6-7-16,0 6 1 0,0 0-13 0,0 0-6 16,0 0-5-16,0 0-1 0,0 0-8 0,0 0-7 15,0 0-8-15,0 0-3 0,0 0-6 0,0 0 0 16,0 0-7-16,0 0 3 0,0 0 3 0,0 0-4 15,0 19-4-15,0-11 5 0,-1 0 4 0,0 4 1 16,-1-1-3-16,0 1 3 0,1 2-4 0,-1-1 1 16,2-1-1-16,-2 3-5 0,0-4-1 0,-1 3-2 15,2 2 6-15,-1-2-9 0,1 1-2 0,0-2 2 16,-2 0-1-16,1-5-2 0,1 4 1 0,-2 0-3 16,-1-4 1-16,3 0 3 0,-3 0 3 0,1 1 2 15,0 0-1-15,-1-3 0 0,1 2 1 0,-2-3 3 16,1 0-3-16,-1 1 0 0,0-3-3 0,-2 2 4 15,2-2-4-15,-2-2 1 0,2 1-4 0,0 0 5 16,-2 0-6-16,-1-2-1 0,3 1 3 0,5-1-3 16,-12-1 1-16,6-1 10 0,0 0 10 0,6 2 4 15,-10-3-4-15,6-5 2 0,0 4-2 0,1-1-2 16,2-2-3-16,1 0-2 0,-2-1-9 0,2 0 8 16,2 1-5-16,-1-1-1 0,2 0-2 0,0 0-2 15,1 0 0-15,1 1-2 0,0 0-1 0,1 0-7 16,2-3 2-16,-1 3 1 0,-1 2-3 0,2-2 2 15,-1 1-1-15,1 1-24 0,-1-1-26 0,1 3-20 16,-1-3-27-16,0 2-29 0,1 0-34 0,-2 0-31 16,-1 0-47-16,0 0-179 0,0-1-447 0,0 0 198 15</inkml:trace>
  <inkml:trace contextRef="#ctx0" brushRef="#br3" timeOffset="-118437.83">5475 11750 135 0,'0'0'225'0,"3"-6"-17"0,-1 3-19 0,-2 3-15 0,3-4-20 16,-3 4-14-16,0 0-15 0,4-6-17 0,-4 6-9 15,0 0-12-15,0 0-9 0,0 0-9 0,0 0-16 16,0 0-36-16,0 0-40 0,0 0-44 0,0 0-52 15,5 11-157-15,-5-11-298 0,1 11 132 0</inkml:trace>
  <inkml:trace contextRef="#ctx0" brushRef="#br3" timeOffset="-118200.505">5613 12040 217 0,'0'0'258'0,"0"0"-7"0,0 0-10 0,0 0-11 15,-5 1-12-15,5-1-14 0,0 0-9 0,0 0-20 16,0 0-9-16,0 0-11 0,0 0 0 0,0 0-19 15,0 0-6-15,0 0-16 0,0 0-6 0,0 0-6 0,23-9-15 16,-17 8-5-16,-6 1-12 0,14-4-7 16,-9 0-5-16,1 3-9 0,2 0-2 0,-2-1-6 15,0 1 4-15,-6 1-15 0,11-1-20 0,-4 0-29 16,-7 1-27-16,7-1-30 0,-7 1-28 0,6-1-28 16,-6 1-37-16,0 0-40 0,7-3-56 0,-7 3-172 15,0 0-472-15,0 0 209 0</inkml:trace>
  <inkml:trace contextRef="#ctx0" brushRef="#br3" timeOffset="-117967.349">5600 11949 218 0,'0'0'218'0,"3"-8"-14"0,-3 8-19 15,0 0-14-15,7-5-7 0,-4 2-10 0,2 1-13 16,-5 2-9-16,9-5-13 0,-2 2-9 0,-2 2-10 15,2-2-10-15,1-1-10 0,0 2-7 0,-1 1-10 16,0-1-4-16,0 1-6 0,-1 0-6 0,1 1-1 16,0 0-40-16,-7 0-38 0,10 0-48 0,-3 1-41 15,-2-1-69-15,-5 0-145 0,0 0-364 0,12 2 162 16</inkml:trace>
  <inkml:trace contextRef="#ctx0" brushRef="#br3" timeOffset="-117507.445">5996 11848 116 0,'1'-4'241'15,"-1"4"-10"-15,0 0-11 0,0 0-6 0,0 0-7 16,0 0 0-16,0 0-11 0,0 0-6 0,0 0-12 16,-4-10-7-16,4 10-10 0,0 0-13 0,0 0-11 15,0 0-12-15,0 0-16 0,0 0-10 0,0 0-14 16,0 0-3-16,0 0-10 0,0 0-6 0,-13 12-5 16,9-8-3-16,0 3-5 0,0 0-6 0,-1 0 6 15,1 0-14-15,-1 6-5 0,-1-2-4 16,0-1-1-16,3 2-4 0,1-3 0 0,-1-1-1 0,1 2 3 15,2-1-11-15,2 0 0 0,-2 0-8 0,3 0 3 16,-2-2 6-16,2 1-5 0,2-1-1 0,1-1 0 16,0-1-4-16,1 0 6 0,0 1-1 15,3-4 1-15,0 0 6 0,-1 0-12 0,1 1-1 16,3-3 3-16,-2-1-6 0,-1-1 2 0,-1 0-3 0,-1 0 4 16,0 0 3-16,2-2-1 0,-5 0-2 0,0-1-8 15,-1 2 4-15,1-2 10 0,-4 1-3 16,2-1-2-16,0 0 1 0,-3 5-5 0,0-9 2 15,0 9-7-15,-3-8 5 0,3 8-6 0,-7-4-7 16,1 2-11-16,2 0-22 0,4 2-32 0,-13 2-30 16,6-2-27-16,-3 0-44 0,3 0-63 0,0 2-81 0,7-2-165 15,-12 4-526-15,6 1 234 0</inkml:trace>
  <inkml:trace contextRef="#ctx0" brushRef="#br3" timeOffset="-100739.39">2433 12244 201 0,'0'0'240'0,"0"0"-6"0,4-3-9 16,-4 3-6-16,0 0-12 0,0 0-1 0,0 0-6 15,0 0-11-15,0 0-2 0,0 0-12 0,0 0-6 16,0 0-14-16,0 0-3 0,0 0-8 0,0 0-10 16,0 0-9-16,0 0-13 0,0 0-11 0,0 0-8 15,-18 5-11-15,13-2-7 0,-3 1-8 0,0 2-6 16,-2 0-7-16,-1 2 31 0,-1-1-7 0,2 2-25 16,-1-2 6-16,-3-1 0 0,4 3-5 0,-1-2-4 15,-2-1-10-15,3 1-5 0,-2 0-7 0,1-1-13 16,3 0 10-16,0-1-10 0,2-1-3 0,1 0-1 15,-1-2-19-15,3 1 21 0,3-3-5 0,-7 2-11 16,7-2 5-16,-5 3-7 0,5-3 6 0,0 0-6 16,0 0-2-16,-5 1-2 0,5-1 2 0,0 0-1 15,0 0-1-15,0 0-6 0,0 0 2 0,0 0 10 16,0 0-5-16,13 3-9 0,-13-3 15 0,10-1 1 16,-2 1-4-16,1 1 7 0,-1-1-2 0,2 2 6 15,0-2-9-15,1 2 1 0,-1-1-2 0,3-1 13 16,-3 0-10-16,0 3-4 0,-1-2 0 15,1 2-9-15,-1-3-5 0,-1 1-10 0,-8-1-10 0,11 5-10 16,-5-4-12-16,-2 0-9 0,1 1-11 0,-1 1-16 16,-4-3-15-16,0 0-16 0,7 6-17 15,-7-6-16-15,0 0-22 0,0 0-25 0,0 0-44 16,0 0-194-16,-9 12-483 0,9-12 213 0</inkml:trace>
  <inkml:trace contextRef="#ctx0" brushRef="#br3" timeOffset="-100418.343">2380 12306 33 0,'6'-4'242'0,"-6"4"-18"16,0 0-8-16,0 0-9 0,0 0-2 0,0 0-9 15,0 0-2-15,0 0-8 0,6 12-12 0,-5-7-7 16,1 3-7-16,-1 0-11 0,-1 2-10 0,0 0-11 15,0 2-12-15,0 0-9 0,2-1-5 0,-2-2-12 16,0 4-11-16,-2-2-8 0,5 2-6 0,-3-4-7 0,1 3-6 16,-1-3-3-16,1-1-11 0,-1 1-11 15,1-1-20-15,-1 0-17 0,1-1-28 0,2 1-24 16,-3-8-31-16,-1 10-26 0,1-10-39 0,0 8-28 16,0-8-48-16,4 5-197 0,-4-5-466 0,0 0 207 15</inkml:trace>
  <inkml:trace contextRef="#ctx0" brushRef="#br3" timeOffset="-100011.585">2581 12367 66 0,'3'-4'303'0,"-3"4"-20"0,3-4-22 0,-3 4-17 16,6-7-14-16,-3 3-20 0,0 1-19 0,1-1-8 15,0 1-16-15,1 0-12 0,1-1-13 0,-1 1-10 16,2-1-9-16,-2 3-15 0,0-3-6 0,-5 4-9 16,10-1-11-16,-5 1-7 0,-5 0-7 0,8 1-6 15,-3 1-3-15,-1 2-7 0,1-1-1 0,0 3-3 16,-1 1-5-16,-1 0-2 0,0 2-4 0,-1 0-2 16,-1-1-5-16,-1 4-4 0,0-2-1 0,-3 1-16 15,0-1 11-15,1 3-2 0,-3-6-2 16,-2 5 0-16,0-2 1 0,0 1-5 0,-2-2 2 0,3-2-2 15,-2 0 2-15,0-1 6 0,0 1-10 16,2-1 1-16,-1-3-12 0,1 3-2 0,1-3 18 16,1 0 2-16,0 0-2 0,0 0 5 0,4-3-9 0,-5 3 0 15,5-3 10-15,0 0-11 0,0 0 1 0,0 0-1 16,0 0-3-16,0 0 5 0,0 0 7 0,0 0-2 16,0 0-1-16,0 0 7 0,25-4-6 15,-16 2-2-15,1 0-1 0,1 1 5 0,0 0 1 16,2-1-2-16,0-1-8 0,2 3 3 0,-5 0-16 15,3 0-13-15,-3 0-19 0,0-1-21 0,0 0-26 16,-1 2-30-16,-1 0-34 0,-8-1-37 0,14 2-56 16,-7-1-87-16,-7-1-187 0,7 2-555 0,-7-2 245 15</inkml:trace>
  <inkml:trace contextRef="#ctx0" brushRef="#br3" timeOffset="-99345.341">3196 12303 71 0,'0'0'304'15,"0"0"-13"-15,0 0-14 0,2-4-18 0,-2 4-22 16,0 0-15-16,0 0-17 0,0 0-23 0,0 0-17 15,0 0-14-15,0 0-18 0,0 0-9 0,-17 13-11 16,10-7-11-16,-2 0-10 0,-1 1-8 0,-1 0-5 0,4-1-10 16,-2 0-8-16,1-2 1 0,0 2-10 15,-5 1-2-15,2-1-3 0,2 0-6 0,0-2-4 16,2-1-3-16,0 1-4 0,1 1 2 0,2-3-7 16,0 0-2-16,4-2 0 0,-7 4-7 0,3-2-1 15,4-2 2-15,0 0-3 0,0 0-3 0,0 0 3 16,0 0-6-16,0 0 4 0,0 7 0 0,0-7 2 15,0 0 1-15,9 4-17 0,-5-2 11 0,4 1 2 16,-1 0-4-16,2 0 0 0,-1-2 3 0,2 2-4 16,-1 2 3-16,1-4-1 0,1 3-7 0,2 0 3 15,1 1-4-15,-5-3-18 0,3 3-13 0,-2-2-23 16,0 1-18-16,1 2-19 0,-2-2-26 0,-1 0-29 16,-3-1-42-16,2 1-49 0,-1-1-254 0,-6-3-531 15,7 7 236-15</inkml:trace>
  <inkml:trace contextRef="#ctx0" brushRef="#br3" timeOffset="-98745.384">3568 12443 233 0,'4'-6'245'0,"-4"6"-14"0,6-6-9 0,-6 6-14 16,3-7-13-16,-3 7-7 0,2-8-6 0,-2 8-8 0,0-9-10 16,0 9-3-16,-2-9-8 0,2 9-6 15,-3-9-8-15,3 9-5 0,-3-8-9 0,3 8-9 16,-6-7-8-16,6 7-11 0,-7-5-7 0,7 5-10 15,-8-2-13-15,8 2-4 0,-11-2-10 0,3 4-6 16,-1 0-3-16,2 1 1 0,-3-1-8 0,-1 5-4 16,2-3-2-16,1 1 8 0,-2 3-3 0,-1 0-9 15,1 1-3-15,3 0-3 0,-2 1-6 0,2 1 3 16,2-4-2-16,2 0-2 0,0-1-3 0,-1 0 3 16,1 1-4-16,1-2-4 0,2-5-1 0,-1 9 0 15,1-9 2-15,3 7-5 0,-3-7-2 0,3 4-1 16,1-1-6-16,-4-3 4 0,10 1 1 0,-5-1-4 15,4-1 0-15,-9 1-2 0,12-1-1 0,-3 1 3 16,-2-4 4-16,1 2-9 0,1-2 5 0,-2 0 7 16,0-1-7-16,1 1 2 0,-2-1 1 0,1 0-9 15,-1 2 16-15,-6 3 0 0,8-6 6 0,-4 3 1 16,-4 3 3-16,7-3 0 0,-7 3 4 0,0 0-2 16,6-4 0-16,-6 4-7 0,0 0-8 0,0 0 16 15,0 0 3-15,0 0-1 0,10 10-2 0,-10-10 0 16,3 8-1-16,1-1 1 0,-1-2-1 0,-2 1-6 15,-1-6 1-15,4 13-9 0,-2-7-18 0,1 1-15 16,-2 1-20-16,2-1-17 0,-3-7-28 0,4 11-29 16,-1-6-27-16,-3-5-31 0,5 7-46 0,-5-7-51 15,6 4-227-15,-6-4-548 0,7 6 242 0</inkml:trace>
  <inkml:trace contextRef="#ctx0" brushRef="#br3" timeOffset="-98062.179">3968 12336 178 0,'0'0'231'0,"0"0"-10"0,0 0-9 0,0 0-10 16,0 0-4-16,-3-9-4 0,3 9-3 0,0 0-9 15,0 0-6-15,0 0-10 0,0 0-4 0,0 0-9 16,0 0-11-16,0 0-6 0,0 0-6 0,0 0-11 15,-3-6-8-15,3 6-13 0,0 0-4 0,0 0-9 16,0 0-8-16,0 0-12 0,-11-2-1 0,11 2-13 16,0 0 2-16,-10 0-24 0,10 0 14 0,-11 0-9 15,11 0 2-15,-13 0-3 0,13 0-7 0,-18 0-1 16,11 0-6-16,7 0 0 0,-17 2-4 0,10-2-2 16,7 0-1-16,-14 0 1 0,14 0 1 0,-10 2 3 15,10-2-6-15,-10 1 1 0,10-1-3 0,-7 1-16 16,7-1 17-16,0 0-3 0,-10 2 0 0,10-2-1 15,0 0 3-15,-8 4 2 0,8-4-2 0,0 0-2 16,-4 7 4-16,4-7-2 0,-2 9 2 16,2-9 6-16,0 12 0 0,0-4 9 0,0-1-9 0,0 2-1 15,-1 2 4-15,-1-3-3 0,2 4 8 0,-1-3-11 16,1 4 8-16,0-4 0 0,0 3-10 0,-2 0 0 16,2-3-6-16,-1 0-10 0,0 2 20 0,1 2-2 15,-3-4-7-15,3-1 8 0,-2 3-11 16,2-11 17-16,-2 17-20 0,3-9 6 0,-4-3-14 15,3-5 14-15,-1 13 1 0,1-8-6 0,0-5 6 16,-2 8-3-16,2-8 1 0,0 0-5 0,2 12 3 16,-2-12 4-16,0 0 1 0,4 8-5 0,-4-8-3 15,6 5-1-15,-6-5 9 0,8 1-1 0,-8-1-7 16,0 0 9-16,18 3-11 0,-12-3-5 0,3 2-11 16,0-4-17-16,0 4-31 0,1-4-15 0,1 1-32 15,-1 0-33-15,0 0-36 0,1 1-41 0,-3-1-65 16,2-1-284-16,-1-1-616 0,-9 3 273 0</inkml:trace>
  <inkml:trace contextRef="#ctx0" brushRef="#br3" timeOffset="-97647.419">4071 12399 203 0,'0'0'331'0,"0"0"-16"0,0 0-18 16,0 0-17-16,0 0-22 0,0 0-20 0,0 0-26 15,0 0-15-15,0 0-19 0,0 0-7 16,0 0-10-16,0 0-12 0,0 0-32 0,-24 15 9 0,20-8-4 16,-1 0-13-16,1 2-10 0,-2 0-8 0,4 0-9 15,-3 0-9-15,4 0-8 0,-2-1-6 0,3 1-5 16,-1-1-4-16,1-8-5 0,-2 14-3 0,4-6-8 15,-2-8 7-15,3 11-11 0,-2-6-11 16,-1-5 6-16,7 8-2 0,-3-3 5 0,2-1-6 16,-6-4-9-16,11 4 0 0,-5-2 3 0,-6-2-7 0,13 1 1 15,-5 1-1-15,-1-1 2 0,-7-1-5 0,14-4-5 16,-7 1 2-16,0-1 6 0,-7 4-4 0,7-6 0 16,-3 1 1-16,-4 5-23 0,6-8 20 0,-6 8 0 15,1-9-7-15,-1 9 2 0,0 0-2 0,-1-9-3 16,1 9-3-16,0 0-10 0,-8-7-12 15,8 7-18-15,-9-1-19 0,2 1-20 0,7 0-24 16,-14 1-27-16,14-1-27 0,-13 4-42 0,13-4-49 16,-12 2-289-16,3-1-591 0,9-1 262 0</inkml:trace>
  <inkml:trace contextRef="#ctx0" brushRef="#br3" timeOffset="-97098.428">4255 12289 200 0,'0'0'211'0,"4"-9"-23"0,-4 9-15 0,6-3-21 0,-6 3-7 15,0 0-9-15,10-4-11 0,-10 4-8 0,8-2-7 16,-8 2-6-16,10-2-4 0,-10 2-12 0,10-1-4 16,-10 1-8-16,0 0-5 0,10 0-5 0,-10 0-2 15,0 0-5-15,8 4 0 0,-8-4 0 0,8 5 6 16,-8-5-6-16,4 6 2 0,-1-2-4 0,2 3 0 15,-5-7-4-15,4 11-1 0,0-5 0 16,-2 2-1-16,-1 1-2 0,-1 0-4 0,3 2-2 16,-4 1-7-16,2 2 3 0,-1-2-4 0,2 1 0 15,-2 0-6-15,0 0 4 0,-2 2-4 0,1-1-4 16,-1 0-3-16,2-1 2 0,0 1-2 0,-2 5 0 16,2-7 0-16,0 1 3 0,0 1-2 0,-1-1-6 15,0-2 0-15,0 0-1 0,-1-3-2 0,1 2 0 16,1-4 0-16,-3 3 3 0,0-3-1 0,0 0 1 15,3-6 1-15,-6 12 6 0,1-9-15 0,5-3 8 16,-7 7-4-16,3-3 2 0,-4-1-2 0,8-3-12 16,-12 6-22-16,4-4 2 0,-1 0-18 0,-1-1-15 15,1-1-12-15,-3-1-11 0,4 2-17 0,-3-2-23 0,1-1-20 16,10 2-29-16,-23-2-38 0,15-1-60 0,-5 0-149 16,5-1-446-16,-1-1 197 0</inkml:trace>
  <inkml:trace contextRef="#ctx0" brushRef="#br3" timeOffset="-94016.481">4620 12308 79 0,'0'0'201'16,"0"0"-14"-16,0 0-15 0,0 0-10 0,0 0-6 16,0 0-10-16,0 0 20 0,-12 13-8 0,9-7-6 15,-1 1-11-15,2 0-3 0,-2-1-9 0,1 3-7 16,0 0-13-16,-1-2-6 0,1 4-9 16,0-2-5-16,1 0-6 0,0-1-11 0,0 1-2 0,1-2-6 15,1 1-8-15,0-1-7 0,0 2-5 0,0-3 0 16,0 1-9-16,0-7-5 0,1 9-1 0,1-6-1 15,0 2-3-15,-2-5-2 0,4 6 0 16,-2-2-1-16,4-2-4 0,-2 1-3 0,1-2-3 0,1 0 2 16,-6-1-5-16,10-1-1 0,-10 1-7 15,10-2 2-15,-5-1-7 0,-1 0-3 0,1-1-4 16,-2 2-2-16,1-2-4 0,-1-2-1 0,-1 1 4 0,0-1 1 16,-2 6 2-16,3-10-1 0,-2 7 4 0,-1 3-4 15,0-7 2-15,0 7 1 0,0 0 0 0,-2-10-2 16,2 10-3-16,0 0 0 0,-7-3-4 15,7 3-10-15,-8 0-11 0,8 0-14 0,-9 1-12 16,9-1-27-16,-9 4-31 0,4 0-30 0,0-4-36 16,5 0-197-16,-9 4-418 0,5-3 185 0</inkml:trace>
  <inkml:trace contextRef="#ctx0" brushRef="#br3" timeOffset="-93560.424">4818 12352 73 0,'0'0'233'15,"-13"13"-21"-15,13-13-17 0,-5 7-20 0,3-5-15 16,1 3-13-16,1-5-16 0,-3 10-10 0,2-6-12 16,1-4-10-16,-2 9-14 0,2-9-6 0,-1 7-10 15,1-7-3-15,-1 6-6 0,1-6-6 0,0 0-7 16,1 8-3-16,-1-8-4 0,0 0-2 0,3 5 0 16,-3-5-2-16,4 2 4 0,-4-2-4 0,0 0 5 15,9 0-6-15,-9 0 1 0,7 0-1 0,-7 0-1 16,8 0-3-16,-8 0 2 0,8 0-1 0,-8 0 3 15,8 2 0-15,-3-1 7 0,-5-1-6 0,8 4 1 16,-4-2-2-16,0 2-1 0,-1-2 4 0,0 2-1 16,0-1 1-16,1 1-1 0,-1 2-4 0,-1-2 0 15,0 0-4-15,-2-4 0 0,3 8 0 0,-1-3-8 16,0-2 1-16,-2-3 0 0,1 8-3 0,-1-8-1 16,-1 8-5-16,1-8-10 0,-1 6-17 0,1-6-19 15,-4 6-17-15,4-6-18 0,-5 5-19 0,5-5-24 16,-6 4-35-16,1-4-46 0,5 0-56 0,-9-2-151 15,9 2-432-15,0 0 193 0</inkml:trace>
  <inkml:trace contextRef="#ctx0" brushRef="#br3" timeOffset="-93322.83">4843 12355 30 0,'8'0'289'0,"-8"0"-9"0,0 0-16 0,7 0-10 0,-7 0-22 16,10-1-19-16,-5 0-21 0,-5 1-17 0,14 0-17 15,-5-1-18-15,0 1-32 0,2 0-36 0,2 0-43 16,-4-2-50-16,0 2-66 0,4 0-85 0,-5-2-188 16,1 2-389-16,-9 0 172 0</inkml:trace>
  <inkml:trace contextRef="#ctx0" brushRef="#br3" timeOffset="-92000.74">5097 12628 187 0,'0'0'286'0,"-6"2"-12"0,6-2-9 16,0 0-9-16,0 0-12 0,0 0-6 0,0 0-8 15,0 0-16-15,0 0-13 0,0 0-10 16,0 0-6-16,0 0-14 0,0 0-20 0,0 0-8 0,0 0-7 15,0 0 3-15,0 0-2 0,0 0-10 0,0 0-5 16,12 5-2-16,-9-1-4 0,-3-4-9 0,5 7-14 16,-2-1-4-16,0-3-3 0,0 1-8 15,1 2-18-15,-1 1 3 0,1-2-1 0,-1 0-5 16,-1-2-3-16,2 1-6 0,-1 0-3 0,-1 1 0 0,-2-5-8 16,6 6-2-16,-4-4-11 0,1 1 7 0,-3-3 1 15,5 5 1-15,-5-5 0 0,3 2 7 0,-3-2 5 16,7 1 3-16,-7-1-1 0,8-1 0 15,0 0-7-15,-1-3 0 0,2 1-8 0,3-2-6 16,1 0 0-16,0-2-11 0,7-4-17 0,-2-1-29 0,2-3-27 16,0 3-48-16,2-2-33 0,-2 1-48 0,1 3-50 15,0-3-56-15,-1 0-90 0,-5 3-320 16,-1 2-761-16,0 1 337 0</inkml:trace>
  <inkml:trace contextRef="#ctx0" brushRef="#br3" timeOffset="-91203.638">5801 12463 193 0,'0'0'223'0,"0"0"-12"0,0 0-21 0,0 0-17 16,0 0-17-16,0 0-17 0,0 0-3 0,0 0 2 16,0 0 0-16,0 0 0 0,0 0-6 0,-7 20-2 15,6-13-3-15,0 2-8 0,-2 0-7 0,1 0-5 16,1 4-3-16,-2-1-5 0,0 2-10 0,0-1 0 15,2 8-8-15,-3-4-8 0,1-3-16 0,2 1 9 16,-2-1-15-16,3 1 3 0,-3-2-4 0,3 0-2 16,0-1-20-16,-4 1 13 0,4-2-15 0,-3-1 3 15,3-1-6-15,-3 0 0 0,2-2 2 0,-2 0-8 0,0 1 2 16,2-3-4-16,-4 0 1 0,1 1 6 16,0-2-2-16,-3 1-8 0,0-1-6 0,3-2 3 15,-3 0-1-15,1-1-4 0,6-1 4 0,-11 1-5 16,5-2 5-16,-2 0-12 0,2 0 9 0,6 1 4 15,-11-5-12-15,4 1 6 0,0-1 13 0,4 1-10 16,-1-3 19-16,2 3 4 0,1-2 9 0,1-2-7 16,0-1-6-16,0 2-2 0,4-3 4 0,2 3-3 15,-5 0-9-15,5-4 2 0,-1 4-5 0,1-2 5 16,2 1-12-16,1-2-15 0,1 2-7 0,0 0-17 16,-3 2-24-16,5-1-32 0,-2-1-25 0,0 4-23 15,1-2-33-15,2 0-32 0,-3 1-42 0,1-1-259 16,-2 0-546-16,2-1 241 0</inkml:trace>
  <inkml:trace contextRef="#ctx0" brushRef="#br3" timeOffset="-90875.386">5875 12389 263 0,'-2'-7'318'0,"2"7"-18"0,0 0-16 15,0-7-22-15,0 7-28 0,0 0-27 0,0 0-17 16,2-6-21-16,-2 6-29 0,0 0-34 0,4-7-34 16,-4 7-42-16,4-2-36 0,-4 2-40 0,0 0-49 15,9 1-58-15,-9-1-227 0,0 0-411 0,11 8 183 16</inkml:trace>
  <inkml:trace contextRef="#ctx0" brushRef="#br3" timeOffset="-90622.306">6024 12628 70 0,'-3'2'369'0,"3"-2"-1"0,0 0-18 15,0 0-33-15,0 0 3 0,0 0-22 0,0 0-22 16,0 0-24-16,0 0-26 0,0 0-13 0,0 0-23 15,17-10-26-15,-17 10-12 0,14-5-14 0,-7 4-13 16,2-1-19-16,-1 1-21 0,1 0-13 16,-1-1-36-16,0 1-30 0,2 0-17 0,-1 1-35 0,-1 0-30 15,-1-2-43-15,-7 2-42 0,14 0-46 0,-14 0-67 16,10-1-267-16,-10 1-584 0,7-2 259 0</inkml:trace>
  <inkml:trace contextRef="#ctx0" brushRef="#br3" timeOffset="-90382.55">6038 12546 282 0,'0'0'290'0,"0"0"-15"0,0 0-21 0,0 0-26 16,0 0-20-16,0 0-24 0,0 0-17 0,7-9-17 15,0 8-19-15,-3-2-18 0,-4 3-22 0,14-1-26 16,-4 0-26-16,-1 2-35 0,-1-2-39 0,2 0-41 15,1 1-48-15,-2 0-84 0,-9 0-132 0,20 0-368 16,-8 0 163-16</inkml:trace>
  <inkml:trace contextRef="#ctx0" brushRef="#br3" timeOffset="-88922.392">6508 12479 121 0,'0'0'241'0,"6"-1"-1"0,-6 1-9 0,0 0-7 16,0 0-6-16,6-4-5 0,-6 4-1 0,0 0-12 15,0 0-1-15,3-3-2 0,-3 3-10 0,0 0-4 16,0 0-17-16,0 0-8 0,0 0 2 0,0 0-12 15,0 0-13-15,0 0-10 0,0 0-14 0,0 0-11 16,-15-11-32-16,15 11 14 0,-7-3-10 0,2 2-10 16,-2-1-6-16,1 0-6 0,6 2 3 15,-15-2-11-15,6-1 6 0,-1 3-14 0,0-1-5 0,2 0-3 16,8 1-1-16,-16 1 2 0,5-2-19 0,11 1 12 16,-13 1 6-16,13-1-2 0,-11-1-6 0,11 1-4 15,-10 0 2-15,10 0-7 0,0 0 12 0,-11-2-8 16,11 2-2-16,0 0 0 0,0 0 6 0,0 0-8 15,0 0-4-15,0 0 1 0,-10 3-2 0,10-3 6 16,0 0-2-16,0 0-3 0,0 0-5 0,0 0 8 16,0 0-10-16,0 0 16 0,-4 4 1 0,4-4 2 15,0 0 0-15,-4 11-3 0,4-11 11 0,-6 9-4 16,5-2-2-16,-2-1 6 0,0 3-7 0,0-2-2 16,1 2 0-16,0 0 5 0,-1-1-4 15,-1 1-1-15,3-1-6 0,-2 0 2 0,0 1-2 0,0-2 6 16,0-1-8-16,2 2-6 0,1-8 1 0,-6 10 1 15,6-10 4-15,0 8-1 0,0-8-2 16,-1 6 0-16,1-6-5 0,0 0 6 0,0 0-4 0,-1 8 1 16,1-8-3-16,0 0 2 0,0 0 1 15,0 0-4-15,11 2 2 0,-11-2-3 0,0 0 4 16,15-3-1-16,-15 3-4 0,16-3 4 0,-8 1-2 0,-1 0 1 16,2 1-7-16,3-2 7 0,-3 2-7 0,-1 1 7 15,-8 0-2-15,17-1 2 0,-8 0-6 0,-9 1 8 16,15 1-6-16,-15-1 7 0,11 1-5 0,-6 0-3 15,-5-1-2-15,10 6 5 0,-5-5-4 16,-1 3 3-16,-4-4 4 0,7 10-1 0,-3-4 2 0,0 0-14 16,-2 1 18-16,0-2-10 0,0 3-12 0,0 0 18 15,-2-1 3-15,-1-2 1 0,1-5 3 0,-3 12-7 16,1-6-2-16,-1-2 11 0,-1 4-10 0,-3-3 3 16,0-1-12-16,-1 2-21 0,-1-2 2 15,-3 1-14-15,-1-2-29 0,2 0-19 0,-2-3-32 0,0 4-39 16,1-2-40-16,-2 1-51 0,4-3-76 0,0 0-295 15,0-2-672-15,1 2 297 0</inkml:trace>
  <inkml:trace contextRef="#ctx0" brushRef="#br3" timeOffset="-85582.39">2439 12835 149 0,'0'0'220'0,"2"-4"-7"0,-2 4-2 16,2-5-2-16,-2 5-4 0,0 0-2 0,0 0-1 16,0 0-10-16,0 0 5 0,0 0-15 0,3-6-6 15,-3 6-6-15,0 0-9 0,0 0-2 0,0 0-15 16,0 0-12-16,0 0-8 0,0 0-3 15,0 0-23-15,0 0 5 0,0 0-17 0,0 0-1 16,0 0-5-16,-12 13-8 0,7-7-6 0,-1 1-10 16,0 0-4-16,-3 2-2 0,0 0-6 0,-1 0-3 0,3 1-10 15,-3 0 1-15,3-3 3 0,-1 1-6 0,2-2-7 16,-2 1-5-16,2-1-3 0,3 1 14 16,-4-2-17-16,5-2-5 0,-1 0 0 0,3-3 3 15,-4 6-6-15,4-6-3 0,-3 6-3 0,3-6 2 16,0 0 5-16,0 0-5 0,5 7 7 0,-2-4-3 15,-3-3-3-15,10 4-14 0,-2-2 16 0,-2-1 1 16,4 1-1-16,0-2 0 0,3 1 0 0,0-1-5 0,1 0 4 16,-1-2-9-16,4 2-4 0,-4-1-11 15,2 0-2-15,-3-1-8 0,-2 2-12 0,-1-1-2 16,1 0-15-16,0 1-8 0,-2-1-13 0,-8 1-16 16,13-1-23-16,-9 0-22 0,-4 1-24 0,8 0-32 15,-8 0-35-15,0 0-49 0,0 0-182 0,0 0-503 16,0 0 223-16</inkml:trace>
  <inkml:trace contextRef="#ctx0" brushRef="#br3" timeOffset="-85248.156">2496 12861 256 0,'0'0'253'0,"0"0"-14"0,0 0-5 0,0 0-9 15,0 0-8-15,0 0-14 0,0 0-8 0,0 0-12 16,0 0-11-16,0 25-11 0,0-18-17 0,0 0-8 16,2 2-12-16,-2 0-14 0,-2-2-7 0,2 3-10 15,0-1-12-15,0-1-7 0,0 2-13 0,0-2-15 16,0-1-25-16,0 2-18 0,3-3-27 0,-4 1-30 16,2-1-34-16,-1 1-43 0,0-7-38 0,2 13-50 15,-1-9-223-15,-1-4-479 0,1 8 213 0</inkml:trace>
  <inkml:trace contextRef="#ctx0" brushRef="#br3" timeOffset="-84909.69">2692 12904 11 0,'4'-4'321'0,"-4"4"-16"15,5-5-23-15,-5 5-18 0,4-5-20 0,-1 2-16 16,-3 3-18-16,7-4-11 0,-3 1-16 0,0 1-20 16,2-1-15-16,-3 1-15 0,2 0-7 0,-5 2-20 15,8-2-8-15,-8 2-10 0,7 0 2 0,-7 0-12 16,8 2-9-16,-5 2-9 0,0 1-5 0,0-1-5 16,-2 2-1-16,2 0-3 0,-2 0-9 0,0 3 3 15,0-1-3-15,-1 0-1 0,-2 1-10 0,0 0 3 16,0-1-5-16,-2 1-2 0,0-2-8 0,-1 0 8 15,0 0-6-15,1-1 9 0,-1 1-10 0,0 0 6 16,1-1-8-16,0 1 1 0,0-3 4 0,1 1-4 16,3-5 8-16,-5 6-16 0,3-4 11 0,2-2-10 15,0 0 6-15,-3 5 3 0,3-5-7 0,0 0 2 16,0 0 4-16,0 0 1 0,0 0 2 0,7 7 5 16,-2-5-8-16,-5-2 0 0,14 0 0 0,-4-1-5 15,4 1 7-15,0-1-15 0,2-1-10 16,1 2-22-16,4-1-21 0,0 0-14 0,-1 0-25 15,-3-1-36-15,5 2-40 0,1 0-41 0,0-2-64 0,-1 4-273 16,-6-2-589-16,5 2 261 0</inkml:trace>
  <inkml:trace contextRef="#ctx0" brushRef="#br3" timeOffset="-84040.915">3483 12815 5 0,'0'0'237'0,"0"0"-21"0,0 0-18 0,0 0-24 16,0 0-18-16,0 0-16 0,0 0-12 0,0 0-13 15,0 0-11-15,-18 5-9 0,11-2-5 0,1 2-4 16,-2-1-4-16,1 1 3 0,-4 3-3 0,1-2-9 16,-3 1-5-16,1 0-1 0,2 1-7 0,-3-3-2 15,2 3-5-15,4-5-1 0,-3 2-2 0,3 0-2 16,-2-1-1-16,1 0-1 0,1-1-11 0,2 1 4 15,0-1-4-15,1-1-3 0,4-2 4 0,-6 3-17 16,3-1 2-16,3-2-1 0,-4 4-7 0,4-4 5 16,0 0-8-16,0 0 8 0,0 0-3 0,4 9 4 15,1-6-2-15,-1 1 9 0,3-3-7 0,-3 1 1 16,4 2-4-16,1 0 1 0,1-3-3 0,0 4-2 16,2-2-4-16,1 0 3 0,1 1 1 0,-1-2-5 15,1 3 0-15,-1 0-1 0,1-1-4 16,0-1-8-16,-5 1-13 0,1-2-13 0,-1 1-12 15,1 1-21-15,-1-1-19 0,-1 0-33 0,0-1-42 16,-2 0-52-16,-6-2-190 0,9 5-433 0,-9-5 191 0</inkml:trace>
  <inkml:trace contextRef="#ctx0" brushRef="#br3" timeOffset="-83111.366">3837 12895 76 0,'-7'-2'168'0,"7"2"-7"0,-10 0-15 16,10 0 4-16,-11 1-10 0,5 0-6 0,-1 1-8 16,0 0-3-16,3 1-6 0,-3 1-2 0,1 0-9 15,-1 1-6-15,0-1-8 0,3 1-3 0,1 0-13 16,-1 0-5-16,2 0-6 0,0-1-2 0,2-4-13 16,-3 8 2-16,3-3-7 0,0-5-8 0,0 8 1 15,0-8-9-15,-3 7-3 0,3-7 0 0,0 0-6 16,4 6 0-16,-4-6 4 0,6 1-6 15,-6-1-3-15,7 2 1 0,-7-2 0 0,0 0-1 16,11-4-1-16,-5 1-3 0,-6 3 3 0,7-3-3 0,0-2-5 16,-2 2 7-16,0 1-9 0,-1-2 5 0,0-1-3 15,2 0 6-15,-2 2 2 0,0 0 3 0,0-1 1 16,-4 4 6-16,6-3-9 0,-6 3-2 0,4-4 2 16,-4 4-4-16,0 0 3 0,0 0 1 15,0 0 10-15,0 0 5 0,7 5-1 0,-7-5 3 16,2 9-1-16,-1-5 2 0,-1 1-6 0,3 3-3 15,-3-3-2-15,0 1-2 0,0 1-4 0,1 1 0 16,1-3-6-16,-1 3-10 0,2 0-11 0,0-1-7 0,-2-3-15 16,2 1-15-16,-3-5-17 0,6 7-15 15,-3-5-28-15,2 0-26 0,-5-2-32 0,10 4-39 16,-6-2-173-16,-4-2-410 0,13 0 181 0</inkml:trace>
  <inkml:trace contextRef="#ctx0" brushRef="#br3" timeOffset="-82627.663">4148 12865 148 0,'0'-9'184'0,"0"9"-7"16,0-5-21-16,0 5-8 0,0 0-9 0,-4-6-15 15,4 6-12-15,-6-5-18 0,6 5-6 0,-5-4-9 16,5 4-4-16,-9-1-7 0,4-1-9 0,5 2-2 16,-10 0-4-16,10 0-3 0,-13 2-2 0,9-1 1 15,4-1-1-15,-10 3 4 0,4-2 2 16,1-1-6-16,-1 4 1 0,0-2 0 0,2 1 2 0,0 1-8 16,1-2 3-16,3-2-7 0,-7 7 6 0,4-4 0 15,-1 2 2-15,3-1-1 0,1-4 2 0,-6 12-2 16,5-7 0-16,-1 3 0 0,1-1-1 0,1 1 0 15,-2 1 5-15,1-1-8 0,1 3 4 0,-1-2-4 16,1 1-2-16,-2-1-4 0,1 2-1 0,-1 1-2 16,1 0-2-16,1-1-3 0,-1-2-3 15,-1 3 1-15,2-1-6 0,-1-1-3 0,-1-1-1 16,2 0-2-16,0 0 6 0,-1 0-11 0,1-1 0 0,0 2 1 16,0-3-3-16,1 2 1 0,1-3-2 0,-1-1-1 15,-1 0 2-15,2 0-2 0,-2-5-1 0,4 8-1 16,-3-5 0-16,3 0 1 0,-1 0-2 15,-3-3-3-15,9 5 0 0,-4-3-9 0,1-2-10 16,4 0-14-16,0-1-22 0,0 0-22 0,2-1-23 16,2-1-21-16,0 0-24 0,-1-1-29 0,1 1-35 15,-1-4-207-15,-5 5-450 0,5-3 200 0</inkml:trace>
  <inkml:trace contextRef="#ctx0" brushRef="#br3" timeOffset="-82171.588">4266 12943 153 0,'0'0'270'0,"0"0"-18"0,-4-6-28 0,4 6-24 15,0 0-16-15,0 0-16 0,0 0-15 0,0 0-13 0,-7 11-12 16,7-11-10-16,-5 9-11 0,3-4-12 0,1 0-11 16,-2 1-9-16,0-1-7 0,2 1-10 0,-1-1 0 15,-2-1-7-15,4-4-7 0,-3 9-5 0,2-2-3 16,-1-4-7-16,2-3-2 0,0 0-8 16,0 9-3-16,0-9-5 0,0 0 0 0,0 0-4 15,3 4 7-15,-3-4-7 0,5 2 3 0,-5-2-5 16,0 0 4-16,9 0-5 0,-9 0 5 0,7 0-1 0,-7 0-2 15,7-2-3-15,-7 2-4 0,10 0 5 0,-10 0-4 16,10 0 8-16,-3 0 0 0,-7 0 2 16,7 2 3-16,-1-1-3 0,-1 1 4 0,-5-2-7 15,12 5 7-15,-7-2-3 0,2 1 0 0,-1 0-1 16,-2-1 1-16,-1 1 6 0,0 0-7 0,-2 0-1 16,-1-4-1-16,4 8 1 0,-2-4 2 0,-2-4-6 15,0 7-2-15,0-7-8 0,-6 7-12 0,6-7-16 16,-5 6-6-16,5-6-21 0,-6 5-22 0,6-5-27 15,-10 4-20-15,10-4-40 0,-7 1-46 0,2-1-159 16,5 0-406-16,0 0 180 0</inkml:trace>
  <inkml:trace contextRef="#ctx0" brushRef="#br3" timeOffset="-81826.882">4286 12962 170 0,'11'-1'225'0,"-11"1"-18"16,0 0-10-16,12-3-19 0,-4 3-21 0,6-2-19 0,-7 1-12 15,3-1-29-15,-1 2-28 0,0-1-48 0,0 0-43 16,-1-1-66-16,2 1-159 0,-10 1-265 0,13-1 118 16</inkml:trace>
  <inkml:trace contextRef="#ctx0" brushRef="#br3" timeOffset="-81530.216">4382 12862 74 0,'0'0'246'0,"0"0"-17"0,0 0-16 0,7-7-15 15,-3 5-12-15,-4 2-19 0,10-4-2 0,-2 1-19 16,-1-1-13-16,-1 2-8 0,3 2-12 0,0-1-14 16,-2-1-3-16,3 2-14 0,0-1-8 0,-3 1-7 15,4 1-3-15,-2-1-9 0,-2 2-3 0,1-1-5 16,-1 1 2-16,0 2-3 0,-2-1-4 0,-1 0 1 16,1 0-2-16,-1 2 6 0,0 2-4 0,-2-1 2 15,1 2 1-15,1 1 4 0,-3 0-3 0,3 3 2 16,-2 0-6-16,-1 1-2 0,0 0-5 0,-1 0-3 15,-1 0-3-15,1 1-8 0,-1-1 5 0,0 1 3 16,0-1-14-16,-1 1 4 0,1-2-3 0,2 2 3 16,-2-1 7-16,0 0-12 0,-1-5 0 0,1 1-2 15,-1 2-3-15,2 0 5 0,-2-2-6 16,2-1-3-16,-2-1 1 0,1 1 2 0,-1-2-4 16,1 2 2-16,-1-1 1 0,-1 0 1 0,3-7-1 0,-4 8-4 15,2-5 3-15,-2 0-5 0,0 1-3 0,0-2-14 16,0 2-6-16,4-4-23 0,-12 1-16 0,6 0-24 15,-3 0-22-15,9-1-28 0,-21-2-36 0,13 1-28 16,-5-3-63-16,0 2-172 0,-1-2-469 0,0-1 208 16</inkml:trace>
  <inkml:trace contextRef="#ctx0" brushRef="#br3" timeOffset="-78313.432">4727 12911 56 0,'0'0'163'0,"0"0"0"15,0 0-7-15,0 0-2 0,0 0-7 0,0 0-12 16,0 0-3-16,0 0-15 0,0 0 0 0,-5-2-5 16,5 2-6-16,0 0-10 0,0 0-7 0,0 0-7 15,0 0-6-15,0 0-5 0,0 0-2 0,0 0-7 16,0 0-3-16,0 0-1 0,0 0-2 0,0 0-7 16,0 0 0-16,0 0-2 0,0 0-5 0,0 0 3 15,0 0-9-15,0 0-1 0,0 0-1 0,0 0-4 16,11-7-4-16,-11 7-1 0,5-2-4 0,-5 2-1 15,8-3-3-15,-2 2-2 0,0 0-2 0,2-1 3 16,-8 2-7-16,12 0-1 0,-4-2-6 0,0 2 12 16,0-1-5-16,-1 1-1 0,-7 0-3 0,12 0 1 15,-7-1-3-15,-5 1 3 0,11 0 1 0,-6 0-1 16,-5 0-1-16,10 0-3 0,-10 0 1 0,6 0 3 16,-6 0-1-16,0 0 3 0,0 0-3 0,6 1 4 15,-6-1-3-15,0 0 4 0,0 0-3 0,0 0 3 16,0 0 5-16,0 0-2 0,1 6 5 0,-1-6 4 15,0 0-3-15,-1 8 2 0,1-8-1 0,-2 8-2 16,1-2-1-16,1-6 3 0,-1 10-7 16,-1-5 0-16,1-1 0 0,0 2-3 0,0 0-1 15,1-6 0-15,-1 12 1 0,0-8-5 0,0 2 1 0,1-6-4 16,0 9 0-16,-1-3-6 0,1-6-7 0,-1 9-6 16,1-9-5-16,-1 8-7 0,1-8-13 0,-1 6-9 15,1-6-24-15,-1 7-13 0,1-7-32 0,0 0-14 16,-1 5-23-16,1-5-34 0,0 0-191 15,0 0-414-15,0 0 184 0</inkml:trace>
  <inkml:trace contextRef="#ctx0" brushRef="#br3" timeOffset="-77816.852">4962 12914 67 0,'1'-7'186'0,"-1"7"-6"0,0 0-15 16,4-4-12-16,-1 1-17 0,-3 3-2 0,0 0-16 15,5-4 1-15,-5 4-6 0,5-2-11 0,-5 2-10 16,7-3 1-16,-7 3-13 0,6 0 0 0,-6 0-9 15,0 0-1-15,7 3-4 0,-7-3-5 0,5 4 2 16,-5-4-8-16,3 6 3 0,-2-3-6 0,-1-3 1 16,3 10-4-16,-3-5-1 0,1 1-4 0,-1-6-1 15,-2 9-7-15,1-4 0 0,-1 2 1 0,0-3-5 16,2-4-2-16,-4 11-4 0,4-7 5 0,-4 1 1 16,1-1 0-16,0-1-4 0,-1 3 4 0,1-3 0 15,0 0-2-15,0 1 5 0,3-4-10 0,-4 4-2 16,4-4 1-16,-4 5-4 0,4-5-1 0,-3 4 0 15,3-4 1-15,0 0-1 0,0 0 1 0,-3 3-5 16,3-3-1-16,0 0 0 0,0 0-4 0,0 0 1 16,0 0-2-16,0 0 1 0,11 2-2 0,-11-2 1 15,13-2-10-15,-6 1-16 0,3-1-19 0,-1-1-31 16,1 3-27-16,3-3-39 0,0 2-42 0,1-2-69 16,-5 3-177-16,5-3-455 0,-3 1 202 0</inkml:trace>
  <inkml:trace contextRef="#ctx0" brushRef="#br3" timeOffset="-77067.382">5376 13164 67 0,'0'0'249'0,"0"0"-11"0,0 0-25 15,0 0-14-15,0 0-15 0,0 0-3 0,0 0-4 16,0 0-12-16,0 0-12 0,0 0-11 0,11 8-1 16,-11-8-12-16,5 5-14 0,-4-1-5 0,-1-4-11 15,3 8-4-15,0-4-13 0,-3-4-4 0,3 6-7 16,-2-2-7-16,2 1-4 0,-3-5-3 0,3 4 3 15,1 0-7-15,-4-4-3 0,2 4-3 0,-2-4-2 16,0 0 3-16,5 5-1 0,-5-5 0 16,0 0-2-16,7 3-2 0,-7-3 5 0,0 0-4 0,12-3 0 15,-12 3-6-15,13-4-8 0,-6 0-1 0,2-1-2 16,-1 0-1-16,2-3-4 0,3 1-4 0,-1-2-2 16,1 2-11-16,0-2-25 0,1-4-17 0,3 2-29 15,2-2-21-15,0 1-29 0,-5 0-36 0,3 0-34 16,-3-2-39-16,-3 5-277 0,0-1-545 15,1 0 241-15</inkml:trace>
  <inkml:trace contextRef="#ctx0" brushRef="#br3" timeOffset="-74468.384">6080 13015 159 0,'0'0'232'0,"0"0"-15"0,3-4-18 0,-3 4-10 16,0 0-17-16,0 0-15 0,0 0-11 0,0 0-13 15,0 0 6-15,0 0 1 0,0 0-3 0,0 0-3 16,0 17 0-16,0-12-12 0,-1 4 0 0,1-2-12 16,-2 2-2-16,2 6-6 0,0-7-7 0,-1 6-6 15,-2-2-6-15,2 2-12 0,-1-1-5 0,1 2-7 16,-1-2-7-16,2 6 3 0,-1-5-9 0,0-1-6 15,-1-3-3-15,-1 2-7 0,3-2-1 0,-2-2-3 16,0 0 8-16,-2 1-15 0,1-2-6 0,-1 0 7 16,0-1-8-16,-1-2 3 0,3 1-5 15,-3-1-2-15,3 0 1 0,2-4 3 0,-7 5-10 16,2-3-5-16,5-2-5 0,-10 3-1 0,6-3-5 16,-3 0 0-16,7 0 5 0,-11-1-4 0,2-3 6 15,4 2-3-15,-1-4 2 0,2 3-4 0,-2-1 6 0,2-3-1 16,1 5 1-16,0-7 2 0,2 6 4 15,0-5-2-15,-1 1-2 0,2 0 4 0,2-1-2 16,-1-1 5-16,0 4 5 0,4-2-10 0,-1 1 1 16,3-2 1-16,0 2 1 0,1-2-7 0,2 1-6 15,0 2-19-15,0-2-18 0,-1 1-20 0,3 0-22 16,-1 1-28-16,-1 2-35 0,-1-2-41 0,2-2-28 16,-3 2-228-16,0 0-490 0,-3 1 217 0</inkml:trace>
  <inkml:trace contextRef="#ctx0" brushRef="#br3" timeOffset="-74122.662">6069 12942 36 0,'4'-5'263'0,"-4"5"-22"0,3-5-25 0,-3 5-18 15,4-4-21-15,-4 4-16 0,6-5-31 16,-2 1-24-16,-4 4-35 0,0 0-29 0,10-4-32 0,-10 4-27 16,8-2-48-16,-8 2-59 0,0 0-118 0,12 1-260 15,-12-1 116-15</inkml:trace>
  <inkml:trace contextRef="#ctx0" brushRef="#br3" timeOffset="-73865.934">6294 13151 275 0,'0'0'297'0,"0"0"-14"0,0 0-15 0,0 0-22 16,0 0-14-16,0 0-15 0,0 0-20 0,0 0-11 16,0 0-19-16,13-2-13 0,-13 2-15 0,11-2-9 15,-1 0-16-15,-3 0-6 0,2 1-16 0,-9 1-9 16,15-3-22-16,-6 2-15 0,-1-1-22 0,-2 1-26 16,-1 1-24-16,4 0-25 0,-9 0-30 0,11 0-32 15,-11 0-36-15,0 0-34 0,11-1-19 0,-11 1-217 16,0 0-454-16,0 0 202 0</inkml:trace>
  <inkml:trace contextRef="#ctx0" brushRef="#br3" timeOffset="-73612.286">6285 13073 69 0,'0'0'248'0,"5"-3"-5"0,-1 0-17 15,3 2-11-15,-2-1-12 0,3-1-11 0,-1 0-23 16,7 1-15-16,-5 0-16 0,0-1-14 0,1 3-19 16,0-2-29-16,0 2-28 0,1 0-49 0,-2-1-35 15,1 0-40-15,-1 0-50 0,0 2-203 16,-9-1-356-16,10 1 158 0</inkml:trace>
  <inkml:trace contextRef="#ctx0" brushRef="#br3" timeOffset="-73338.073">6646 12995 290 0,'0'0'302'0,"0"0"-20"0,0 0-18 16,0 0-27-16,0 0-18 0,0 0-14 16,0 0-22-16,0 0-2 0,0 0-16 0,0 0-4 0,0 0-14 15,0 0-6-15,-10 24-10 0,6-16-7 0,-1 0-6 16,2 0-13-16,-2 2-4 0,2-2-5 0,-1 0-20 16,2 0 5-16,-2 0 1 0,2 0-9 0,2-8-14 15,-4 12-1-15,4-6-4 0,0-6-5 16,-2 12 4-16,2-12-1 0,0 0-8 0,1 11-2 15,-1-11-2-15,2 9 1 0,-2-9-6 0,4 8-3 16,-1-5-6-16,-3-3 6 0,9 3-7 0,-9-3 6 16,13 3-10-16,-5-2-5 0,-8-1 6 0,16-1-12 0,-6 2-14 15,0-2-16-15,1-1-19 0,-1 2-21 16,0-1-18-16,0 0-25 0,-1-2-17 0,-1 2-24 16,1-2-33-16,-1-1-28 0,-2 2-37 0,0-1-31 15,-2-2-235-15,-4 5-548 0,6-6 243 0</inkml:trace>
  <inkml:trace contextRef="#ctx0" brushRef="#br3" timeOffset="-73083.369">6720 13087 244 0,'-3'3'265'0,"3"-3"-9"0,-3 5-3 0,3-5-4 15,0 0-14-15,-5 12-4 0,4-7-20 0,1-5-2 16,-3 13-20-16,0-6-15 0,2 2-9 0,-1-1-14 15,0 1-21-15,0 2-12 0,0-1-14 0,-1-2-37 16,0 5-22-16,1-3-50 0,0 1-40 0,-1-1-62 16,0 0-63-16,1-1-87 0,-3 2-195 0,4-2-490 15,-1-1 216-15</inkml:trace>
  <inkml:trace contextRef="#ctx0" brushRef="#br3" timeOffset="-65815.757">2894 13229 33 0,'0'0'186'16,"0"0"-6"-16,4-5-3 0,-4 5-4 0,0 0-7 0,0 0-3 15,0 0-6-15,0 0-4 0,0 0-4 0,6-4-7 16,-6 4-1-16,0 0-6 0,0 0-7 15,0 0-7-15,0 0-7 0,0 0-10 0,0 0-6 16,0 0-7-16,0 0-7 0,0 0-9 0,0 0-4 16,0 0-4-16,0 0-5 0,0 0 3 0,0 0-6 15,-4 14-1-15,4-14-3 0,-5 14-4 0,2-6-6 16,-2-2-4-16,2 3 27 0,-2 3-3 0,-1 0-16 16,-1-2 1-16,1 3-6 0,0-3-5 0,0 2-4 15,1-4 0-15,0 0-5 0,-1 0-5 0,0 0 1 16,1-1-5-16,0-1-1 0,0 1-3 0,0-1-3 15,1 0-6-15,0-2 6 0,1 0-3 0,3-4 1 16,-5 7 4-16,3-5-11 0,2-2 2 0,-3 5-5 16,3-5-1-16,0 0 1 0,0 0 0 0,-2 4-7 15,2-4 5-15,0 0-7 0,0 0 5 0,0 0 4 16,0 0-10-16,0 0 6 0,0 0-2 0,0 0 1 16,0 0 0-16,0 0-2 0,10 2 8 0,-10-2-12 15,9-2 12-15,-9 2-5 0,10-2-3 0,-2 1 8 16,1 0-4-16,-1 0 2 0,1-1 3 15,1 2-7-15,-1-2-2 0,0 1 4 0,0 0-5 16,0 0 6-16,-9 1-2 0,15 0 3 0,-7-1-16 16,0 2 12-16,-2-1-9 0,0 0 4 0,-6 0-9 15,9 0-4-15,-4 1-1 0,-5-1-9 0,9 0-4 16,-9 0-8-16,6 1-5 0,-6-1-5 0,6 1-6 16,-6-1-8-16,0 0-13 0,0 0-11 0,0 0-12 15,0 0-9-15,0 0-10 0,0 0-10 0,0 0-17 16,0 0-26-16,6 0-42 0,-6 0-166 0,0 0-412 15,0 0 182-15</inkml:trace>
  <inkml:trace contextRef="#ctx0" brushRef="#br3" timeOffset="-65458.936">2971 13282 162 0,'0'0'220'16,"0"0"-15"-16,0 0-20 0,0 0-2 0,0 0 1 15,0 0-6-15,0 0-2 0,0 0-11 0,0 21-3 16,0-21 3-16,-2 13-13 0,1-4-12 0,0 2 0 16,0-2-11-16,2 4-5 0,-2 1-12 15,1-3-10-15,-1 2-8 0,1-1-11 0,-1 3-9 16,-1-2-9-16,2-1-1 0,-2-1-10 0,1 0-5 15,0 2-3-15,1-4-7 0,2 0-3 0,-3-2-13 16,1-7-8-16,0 0-11 0,0 0-13 0,0 0-13 16,0 0-17-16,0 0-17 0,-4 44-20 0,4-44-28 15,0 0-18-15,0 0-12 0,0 0-38 0,0 0-48 16,0 0-210-16,0 0-465 0,-2 10 206 0</inkml:trace>
  <inkml:trace contextRef="#ctx0" brushRef="#br3" timeOffset="-64996.36">3073 13395 56 0,'0'0'228'0,"0"0"-11"0,7-7-9 0,-4 5-10 15,-3 2-13-15,6-6-6 0,-6 6-10 0,8-7-13 16,-3 4-12-16,-5 3-1 0,8-5-22 0,-8 5-5 15,7-6-8-15,-2 4-12 0,-5 2-5 0,7-3-6 16,-7 3-6-16,8-2-7 0,-8 2-4 0,0 0-2 16,0 0-5-16,13 3-3 0,-13-3-1 0,7 4-5 15,-3 0-6-15,-4-4 0 0,6 10 0 0,-3-5-7 16,-1 1-8-16,-2-6 2 0,2 14 1 0,-2-7-6 16,1 0-4-16,-1-7 3 0,-3 16-11 0,0-7 10 15,1-1-7-15,-2-1-4 0,0 2 0 16,-1-4-5-16,1 2-1 0,-3-1 4 0,1 0-5 15,0 1 6-15,1-2-7 0,-2 1 3 0,1-2-3 16,6-4-1-16,-7 5-3 0,7-5 2 0,-7 5-1 16,7-5-2-16,-5 4 11 0,5-4-14 0,0 0 0 15,0 0 1-15,0 0-3 0,-4 5 0 0,4-5 0 16,0 0-2-16,0 0 2 0,0 0 3 0,0 0-3 16,0 0 4-16,0 0 5 0,0 0-1 0,19-2 0 15,-19 2 5-15,16-3-2 0,-7 2 0 0,4-2 3 16,-3 1-1-16,4-2-5 0,-2 1 0 0,1 2 1 15,0-1-4-15,-3 1 3 0,-1 0-3 0,1 0-6 16,-2 1-18-16,-8 0-9 0,16-3-16 0,-11 3-16 16,-5 0-13-16,0 0-26 0,11 0-33 0,-11 0-25 15,0 0-29-15,0 0-35 0,10 3-207 0,-10-3-466 16,0 0 206-16</inkml:trace>
  <inkml:trace contextRef="#ctx0" brushRef="#br3" timeOffset="-64345.336">3624 13358 44 0,'0'0'258'16,"0"0"-12"-16,0 0-23 0,0 0-15 0,0 0-11 16,0 0-19-16,0 0-20 0,0 0-12 0,0 0-8 15,0 0-14-15,0 0-12 0,0 0-2 0,-22 16-13 16,13-11-6-16,2 0-8 0,-1 2-6 0,-4 0-10 15,3 0 2-15,-1 0-6 0,-3-1-7 16,2 0-2-16,2-2 0 0,0 4-7 0,1-3 0 0,-1-1 0 16,3 0-10-16,0-1-8 0,6-3-1 15,-9 4-4-15,9-4 2 0,-6 6-5 0,6-6-7 16,0 0 0-16,-4 4-8 0,4-4 5 0,0 0 0 16,0 0-5-16,0 0 8 0,0 0-6 0,0 0 6 15,14 11-2-15,-14-11-1 0,11 3 5 0,-1-2 2 16,-3 0-4-16,3 0 5 0,0 1 1 0,4 1-3 15,-2-1 8-15,2 0-6 0,1 0-1 0,-1 0-1 16,-3-1-2-16,2 1-3 0,-1 1 1 0,-3-2-2 16,1 0-5-16,-1 1-7 0,-9-2-10 0,12 2-12 15,-7 0-19-15,-5-2-9 0,12 4-18 0,-12-4-25 16,7 2-18-16,-7-2-24 0,0 0-26 0,9 5-22 16,-9-5-49-16,0 0-168 0,0 0-433 0,0 0 191 15</inkml:trace>
  <inkml:trace contextRef="#ctx0" brushRef="#br3" timeOffset="-63496.408">4041 13461 169 0,'0'0'196'0,"0"0"-10"16,0 0-14-16,0 0-13 0,-17-6-8 15,17 6-8-15,0 0-9 0,-14 4-1 0,14-4-7 16,-14 4-9-16,7-1 1 0,0 1 3 0,-6 3-5 15,5-2-3-15,-1 0-3 0,1 0-3 0,1 2-2 16,-3 0 1-16,0 2 3 0,10-9-21 0,0 0-8 16,0 0-3-16,-25 27-7 0,25-27-9 0,0 0-8 15,-10 16 1-15,10-16-7 0,0 0-5 0,0 0-1 16,0 0-6-16,0 0-7 0,0 25-4 0,0-25-1 16,0 0 1-16,0 0-9 0,0 0 6 0,0 0-4 15,0 0-1-15,0 0-4 0,42 6-2 16,-42-6 6-16,0 0-3 0,27-9-7 0,-19 6 1 15,1-2 0-15,-2 1-2 0,3-2-2 0,-3 1 8 16,1 0-16-16,-2-1 3 0,0-1-4 0,-1 3 5 16,-1 1 1-16,-4 3-1 0,6-8 3 0,-6 8-5 15,7-3 2-15,-7 3 2 0,0 0-2 0,0 0 1 16,4-6-2-16,-4 6-3 0,0 0-3 0,0 0 10 16,0 0-9-16,0 0 8 0,0 0 5 0,0 0 2 15,0 0 1-15,0 0 6 0,0 0-5 0,0 0 1 16,0 0-1-16,0 0 3 0,0 0-4 0,9 49 0 15,-9-49-1-15,0 0 7 0,0 0-10 0,5 23 1 16,-5-23 4-16,0 0-22 0,7 18-11 0,-7-18-10 16,0 0-23-16,0 0-21 0,12 18-23 15,-12-18-20-15,0 0-34 0,0 0-45 0,0 0-30 0,22 10-222 16,-22-10-488-16,0 0 217 0</inkml:trace>
  <inkml:trace contextRef="#ctx0" brushRef="#br3" timeOffset="-62863.211">4450 13394 42 0,'0'0'243'0,"0"0"-15"0,0 0-8 0,0 0-18 15,0 0-8-15,0 0-19 0,-5-14-13 0,5 14-14 16,0 0-17-16,-11-3-14 0,11 3-10 15,0 0-8-15,-14 0-3 0,14 0-9 0,0 0 1 16,-23 6-8-16,14-2-5 0,-3 0-2 0,2-1 3 16,-1 1 3-16,3 0-4 0,1 1-6 0,-2 0-1 15,2-2-2-15,0 3-9 0,7-6 0 0,-10 11-4 16,6-7-3-16,4-4-1 0,-10 9 3 0,7-4-5 16,3-5-2-16,-7 11 0 0,7-11-1 0,-4 13-4 15,4-6 0-15,0-7 0 0,-3 16-1 0,3-16 6 16,0 0 2-16,0 0-1 0,0 0 1 0,3 48 1 15,-3-48-9-15,0 0 0 0,3 27 6 16,-3-27 0-16,0 0-5 0,3 30-7 0,-3-30 5 16,0 0 1-16,1 27 3 0,-1-27-10 0,0 0-10 15,2 24 8-15,-2-24-1 0,0 0 0 0,0 0 2 16,-2 28-1-16,2-28-5 0,0 0-2 0,0 0-3 16,0 0-8-16,3 26 4 0,-3-26-7 0,0 0 7 15,0 0-7-15,0 0 3 0,0 0-7 0,9 17 5 16,-9-17-4-16,0 0-1 0,0 0-3 0,0 0 5 15,21 8-9-15,-21-8 8 0,0 0 4 0,0 0-7 16,0 0-4-16,38-3-8 0,-38 3-14 0,0 0-15 16,0 0-17-16,36-5-13 0,-36 5-18 0,0 0-17 15,0 0-22-15,28-3-26 0,-28 3-39 0,0 0-32 16,0 0-41-16,0 0-56 0,0 0-181 0,24-5-541 16,-24 5 240-16</inkml:trace>
  <inkml:trace contextRef="#ctx0" brushRef="#br3" timeOffset="-62464.322">4493 13502 213 0,'0'0'285'15,"0"0"-20"-15,0 0-22 0,0 0-24 0,0 0-14 16,0 0-15-16,0 0-11 0,0 0-6 0,0 0-8 16,0 0-7-16,0 0 2 0,0 0-17 0,0 0-10 15,0 0-5-15,0 0-13 0,0 0-6 0,-21 47-3 16,21-47-8-16,0 0-1 0,-8 21-6 0,8-21-7 16,0 0-9-16,0 0-10 0,0 0-1 0,-6 23-6 15,6-23-14-15,0 0 2 0,0 0 1 16,0 0-8-16,0 0 0 0,0 0-6 0,1 26 1 15,-1-26-10-15,0 0 5 0,0 0-3 0,0 0-1 16,0 0-6-16,0 0 0 0,21 17 1 0,-21-17 0 16,0 0-11-16,0 0 6 0,30 1 2 0,-30-1-7 15,0 0-1-15,28 0-13 0,-28 0-20 0,0 0-6 16,0 0-25-16,0 0-21 0,40-7-20 0,-40 7-19 16,0 0-35-16,0 0-28 0,0 0-49 0,22-6-50 15,-22 6-243-15,0 0-561 0,0 0 249 0</inkml:trace>
  <inkml:trace contextRef="#ctx0" brushRef="#br3" timeOffset="-62183.294">4545 13545 8 0,'0'0'243'16,"0"0"-15"-16,0 0-2 0,0 0 3 0,0 0 3 15,0 0-13-15,0 0-2 0,0 0-8 0,0 0-8 16,0 0-11-16,0 0-12 0,0 0-4 0,0 0-12 16,0 0-10-16,18 49-17 0,-18-49-7 0,0 0-17 15,5 25-6-15,-5-25-9 0,0 0-11 0,4 27-19 16,-4-27-7-16,0 0-26 0,0 25-23 0,0-25-20 16,0 0-26-16,0 0-23 0,-2 30-31 0,2-30-29 15,0 0-32-15,0 0-31 0,0 0-40 16,-3 23-52-16,3-23-152 0,0 0-461 0,0 0 205 15</inkml:trace>
  <inkml:trace contextRef="#ctx0" brushRef="#br3" timeOffset="-61599.363">4646 13390 174 0,'0'0'198'0,"0"0"-7"16,0 0-8-16,0 0-9 0,0 0-10 0,0 0-7 15,0 0-7-15,0 0-8 0,-2-12-6 16,2 12-8-16,0 0-6 0,0 0-14 0,0 0-7 15,0 0-5-15,0 0-9 0,0 0-9 0,0 0 0 16,0 0 0-16,0 0-5 0,0 0-7 0,21-1-2 16,-21 1-7-16,12 0 0 0,-12 0-6 0,16 0-5 15,-16 0-5-15,14 0 0 0,-14 0-5 0,16 1-6 16,-16-1 5-16,13 2-5 0,-13-2-5 0,10 3-1 16,-10-3 4-16,8 3-2 0,-8-3 0 0,0 0-2 15,10 6 4-15,-10-6-3 0,7 7 1 0,-7-7 2 16,4 7 5-16,-4-7-1 0,4 8 3 15,-4-8 2-15,4 9-5 0,-4-9-2 0,2 11 3 16,-2-11 2-16,3 15-1 0,-2-8 3 0,0 2-4 16,1 3 1-16,0-1 5 0,-2-11 1 0,0 0-1 15,4 36-7-15,-4-36 10 0,2 27-3 0,-2-27-5 16,2 28-1-16,-2-28-3 0,2 28 13 0,-2-28-12 16,1 26-7-16,-1-26 6 0,1 25-4 0,-1-25-1 15,0 0-1-15,-3 33 2 0,3-33-3 0,-1 24 2 16,1-24-2-16,0 0-6 0,-3 30 7 0,3-30-6 15,0 0-3-15,-7 21 13 0,7-21 2 0,0 0-8 16,-9 21-4-16,9-21-2 0,0 0 1 0,-13 18-3 16,13-18 7-16,0 0-13 0,-18 12-11 0,18-12-16 15,0 0-21-15,-22 10-27 0,22-10-23 0,0 0-31 16,-28 3-33-16,28-3-45 0,0 0-47 0,0 0-54 16,-36-5-279-16,36 5-628 0,0 0 278 0</inkml:trace>
  <inkml:trace contextRef="#ctx0" brushRef="#br3" timeOffset="-56797.355">4902 13387 142 0,'0'0'153'0,"0"0"-15"0,0 0-17 15,0 0 3-15,0 0-11 0,3-6-3 16,-3 6-4-16,0 0-12 0,0 0-2 0,0 0-2 15,0 0-5-15,0 0-6 0,5-7 7 0,-5 7-6 16,0 0 1-16,7-5-4 0,-7 5-4 0,5-3 1 16,-5 3-1-16,9-3-1 0,-9 3-5 0,7-4-5 15,-1 2-5-15,-6 2-3 0,9-1-4 0,-9 1-6 16,0 0 3-16,13 1-9 0,-13-1-2 0,10 2-3 16,-10-2-2-16,6 6-3 0,-6-6 0 0,5 6-7 15,-3-1 4-15,-2-5-11 0,2 9 4 0,-2-2-6 16,0-7 3-16,-3 13-5 0,1-4 3 0,-2-4-7 15,1 1-2-15,-1 1 32 0,0-2-9 0,-1 1-3 16,2-3-1-16,-1 3-2 0,0-3-9 0,1 1-1 16,-1-1-4-16,4-3-2 0,-5 4 2 0,2-1-7 15,3-3 4-15,-4 4-7 0,4-4 2 0,0 0-7 16,0 0 2-16,0 0-1 0,0 0-4 0,0 0 1 16,0 0-3-16,0 0 0 0,0 0 5 0,0 0-3 15,0 0-1-15,0 0 3 0,0 0 3 0,21-10 1 16,-21 10 2-16,9-4-3 0,-9 4 6 15,10-2 0-15,-10 2 1 0,12-1 9 0,-12 1 0 0,10-2 2 16,-10 2 3-16,8 0-12 0,-4 2 10 16,1-1 1-16,-5-1 3 0,4 5-6 0,-4-5 1 15,5 4 0-15,-5-4-1 0,3 7-1 0,-3-3 2 16,0-4-6-16,0 9-1 0,0-9 4 0,-3 9-3 16,1-5-2-16,-2 1-8 0,1-1-7 0,3-4-3 15,-8 8-9-15,3-4-3 0,5-4-16 0,-8 7-6 16,4-4-15-16,4-3-16 0,-8 5-11 0,8-5-13 15,-10 4-24-15,10-4-15 0,-6 0-59 0,6 0-140 16,0 0-368-16,0 0 163 0</inkml:trace>
  <inkml:trace contextRef="#ctx0" brushRef="#br3" timeOffset="-56371.419">5138 13337 76 0,'0'0'222'0,"0"0"-18"0,-18 13-6 16,18-13-11-16,-7 8-8 0,2-2-7 0,2 2-5 15,0-1-9-15,-1 0-10 0,2 2-7 0,-2 0-22 16,3-1 1-16,0 1-12 0,-1-2-10 0,1 2-8 15,2 0-9-15,1 0-6 0,-1-3-8 0,1 2-5 16,0-1-3-16,1-2-12 0,0 1-1 0,1-2-8 16,-1-1 1-16,1 1-6 0,-1-1-7 0,1 0-1 15,1-1 2-15,0 0-11 0,-5-2 6 0,11 0-3 16,-5 0-2-16,-6 0 2 0,11-3-5 0,-6 2-1 16,2-4-3-16,-2 3-2 0,-2-2 2 0,2 1-7 15,-2-2-2-15,0 2 2 0,-3 3-1 0,4-6-1 16,-4 6 2-16,0-6-3 0,0 6 0 0,0 0-9 15,0 0-2-15,0 0-20 0,-7-7 9 0,7 7-9 16,-10 2-8-16,10-2-15 0,-12 3-11 0,4-2-21 16,1 2-17-16,7-3-21 0,-12 5-39 15,5-3-64-15,0 2-141 0,7-4-399 0,-8 3 176 0</inkml:trace>
  <inkml:trace contextRef="#ctx0" brushRef="#br3" timeOffset="-55538.353">5470 13644 247 0,'0'0'248'0,"0"0"-17"0,0 0-13 15,0 0-7-15,0 0-23 0,0 0-11 0,0 0-8 16,0 0-11-16,0 0-15 0,0 0 1 0,0 0 6 15,0 0-7-15,0 0 0 0,0 0-1 0,0 0-1 16,0 0-10-16,0 0-1 0,0 0-7 0,0 0-10 16,55 30 2-16,-55-30-14 0,24 16-7 15,-12-7-13-15,-12-9 1 0,31 20-6 0,-17-10-10 16,4 0-10-16,2 0-5 0,1 3-7 0,-3-1-4 16,2-2 1-16,1 0-5 0,-1-1-10 0,-20-9-7 0,28 15-17 15,-14-7-8-15,-14-8-8 0,22 9-23 0,-22-9-13 16,0 0-18-16,23 13-19 0,-23-13-27 15,0 0-23-15,0 0-19 0,14 9-12 0,-14-9-35 16,0 0-42-16,0 0-255 0,0 0-541 0,0 0 240 16</inkml:trace>
  <inkml:trace contextRef="#ctx0" brushRef="#br3" timeOffset="-55169.874">5754 13624 202 0,'0'0'282'0,"0"0"-18"0,0 0-19 16,0 0-14-16,0 0-12 0,0 0-3 0,0 0-3 15,0 0-7-15,0 0-15 0,0 0-8 0,0 0-20 16,-41 53-4-16,28-37-13 0,-1-1-19 0,-2 0-3 15,0 1-15-15,-3 0-11 0,1 2-14 0,0-2-11 16,-1 1-22-16,2-2-27 0,1 0-24 0,-1 1-24 16,2-3-31-16,-1 0-33 0,1 0-39 0,15-13-57 15,-18 15-54-15,18-15-245 0,-14 13-523 0,14-13 233 16</inkml:trace>
  <inkml:trace contextRef="#ctx0" brushRef="#br4" timeOffset="-48429.225">6459 9760 99 0,'0'0'180'0,"-4"-3"-3"0,4 3-11 0,0 0-5 0,0 0-12 16,-4-6-2-16,4 6-10 0,0 0-6 0,0 0-4 16,-4-3-5-16,4 3-8 0,0 0-6 0,-5-6-2 15,5 6-1-15,0 0-7 0,-4-1-7 0,4 1-2 16,-6-4-3-16,6 4-2 0,0 0-6 0,-7-2-3 16,7 2-5-16,-5-1-3 0,5 1-5 0,-5-3-5 15,5 3-1-15,-7-2-4 0,7 2 0 0,-7-3-5 16,7 3-2-16,-7-2 0 0,7 2-5 0,-7-1 0 15,7 1 1-15,-9-3 2 0,9 3 4 0,-8-1-4 16,4-1-3-16,4 2-6 0,-10-1-1 0,10 1 4 16,-7-3-2-16,2 2-3 0,5 1-4 0,-10-2-2 15,4 1-3-15,6 1 2 0,-8-2-4 0,8 2-3 16,-12-1-5-16,8-1 5 0,4 2-3 0,-14-1-2 16,7-1-1-16,0 1 2 0,1 1-6 0,6 0 4 15,-14-3-3-15,7 3 3 0,7 0-2 0,-11 0 4 16,5 0-7-16,6 0 5 0,-11 0-3 0,6 0-5 15,5 0 9-15,-12 0-5 0,7 2-1 0,-2-2 0 16,1 1-1-16,6-1-2 0,-13 0 6 0,9 1-2 16,-3 1-3-16,7-2 5 0,-11 1-2 0,5-1-2 15,0 3 5-15,1-3-5 0,-1 3 13 0,-1-3-8 16,2 2-1-16,5-2 4 0,-12 4 0 0,7-3 10 0,-1 1 5 16,0-1-4-16,2 2-8 0,-3-2 3 0,1 1 5 15,6-2 0-15,-9 3 1 0,3 0-3 0,2-1 6 16,-2-1-5-16,0 2 2 0,1 0-5 0,5-3 13 15,-10 3-9-15,6-1-7 0,0 1 4 0,-1 1 2 16,1-3-4-16,-2 2-5 0,2 1-4 0,0-1 10 16,1 1-10-16,-1 0 17 0,4-4-17 0,-6 7 4 15,3-3 0-15,2 0 0 0,1-4-6 0,-6 8 4 16,5-6-6-16,1-2 12 0,-6 9-14 0,5-3 9 16,-2 1 1-16,2-1-5 0,-2 1 2 0,2 0-9 15,-1-1 7-15,-1 0-3 0,2 2 5 0,-2-1-7 16,3 0 6-16,-3 0 0 0,2 0-23 0,-1-1-1 15,1-1-1-15,0 2 8 0,-2-2 0 0,3 2 3 16,-2-2-1-16,1 2 3 0,1-1-5 0,0-6 6 16,-3 11 5-16,3-6-16 0,0-5 11 0,0 11-2 15,0-6 14-15,0-5-10 0,2 9 1 0,-2-3 2 16,1 0 0-16,-1 0 0 0,3-1-5 0,-3 1 9 16,3 0-6-16,-2 0 9 0,2 1-6 0,1-2 0 0,-1 3-4 15,0-4 5-15,1 3-6 0,0-1 3 0,-2 0-4 16,2-1 4-16,0 1 4 0,-1 1-1 15,2-1-4-15,1-1 0 0,-3 1 2 0,3-1 6 0,-2 1-12 16,0-3 0-16,3 4 2 0,0-3 15 0,-1-1-16 16,-2 1 3-16,3 0-5 0,0-1 13 0,1 1-15 15,1-1 10-15,-2 1-9 0,0 0 4 16,1-2-1-16,2 0 2 0,-3 1 8 0,3-1-9 0,0-1 2 16,0 0-4-16,-2 1-4 0,2-2 3 0,0 0-1 15,4 1 6-15,-1-1-1 0,1 0-4 0,-3-1 2 16,-1 1 0-16,3 0 0 0,-1-2 0 0,1 2-3 15,-3-2 1-15,1 0-2 0,-1 0 10 0,1 1-12 16,-1-1 1-16,0 0 5 0,0 0-6 0,0-1-8 16,0 0 13-16,-1 0-7 0,-3 1-2 0,7-3-1 15,-5 1 9-15,1 1 3 0,-1-1-4 0,-1 0 3 16,0 0-7-16,0-1 4 0,0 1 5 0,0-2-6 16,2 1 8-16,-2-1-2 0,0 0 1 0,0-1-4 15,-2 0-1-15,3-2 0 0,-3 1-1 0,2 0-3 16,0-2 4-16,-2 1 4 0,-1 2-2 0,3-4-5 15,-4 2 10-15,2-3-13 0,0 2 10 0,-3 0-4 16,3-2 7-16,-3 1 0 0,0 3 1 0,0-2-5 16,-1-2 1-16,0 3-2 0,-1-2 9 0,-1-2-6 0,0 0-2 15,-1 2-2-15,0 2 1 0,1-2-9 0,-1 2-5 16,-2 0-8-16,1 0-7 0,-1 0 1 16,2 2-11-16,-3-1-15 0,1 0-12 0,-2 2-17 0,2 0-21 15,-1 2-24-15,-2 0-31 0,0 1-36 0,-1 1-49 16,3 1-60-16,-5-2-273 0,3 3-623 0,-2 1 276 15</inkml:trace>
  <inkml:trace contextRef="#ctx0" brushRef="#br4" timeOffset="-46649.214">6599 10503 137 0,'0'0'158'0,"0"0"-13"16,-5-4-6-16,5 4-3 0,0 0-6 0,0 0-4 16,-1-5-16-16,1 5 8 0,0 0-6 0,-3-6-4 15,3 6-7-15,0 0-3 0,-2-4-2 0,2 4 0 16,0 0-9-16,-3-6-4 0,3 6-2 0,-3-4-11 16,3 4 6-16,-3-4-7 0,3 4-2 0,-3-6-3 15,3 6-3-15,-4-6-5 0,4 6 0 0,-2-5-4 16,2 5-1-16,-4-5-6 0,4 5 1 0,-5-5 0 15,5 5 2-15,-3-7-1 0,0 5-2 0,3 2-2 16,-3-5 2-16,3 5-6 0,-4-6 0 0,4 6-1 16,-4-5-4-16,4 5-5 0,-5-5 0 0,5 5-3 15,-7-3 0-15,5 0-1 0,2 3 9 0,-6-4-15 16,2 1 4-16,4 3-1 0,-8-4-1 0,3 2-5 16,5 2-2-16,-9-6 0 0,5 6 6 0,4 0-2 15,-10-3-3-15,5 2 0 0,-1-1-4 0,-2-1 1 16,1 2 5-16,2 1-6 0,-2-2 7 0,7 2 1 15,-12-2-1-15,5 2-2 0,7 0 4 0,-11-2 6 16,3 2-10-16,8 0-2 0,-9-1-1 0,3-1 1 16,0 0-5-16,6 2-3 0,-8 0 2 0,8 0 6 15,-9 0-3-15,9 0 3 0,-11-1 1 0,7 2-4 0,4-1 0 16,0 0 6-16,-13 1-2 0,13-1 4 16,-10 0 6-16,10 0-1 0,-9 1-16 0,2 2 8 15,7-3-3-15,-12 2-1 0,12-2 0 0,-8 4 1 16,1-3 2-16,-2 1-4 0,9-2 7 0,-12 4-6 15,7-1 5-15,-2-1 1 0,2 0 1 0,-1 0-2 0,-1 0 0 16,1 1-10-16,2-1 9 0,0 1 1 0,4-3 1 16,-7 5-4-16,1-4 4 0,2 2-6 15,4-3 2-15,-8 4-3 0,3-1-3 0,1-1 1 16,4-2 0-16,-5 7 14 0,2-4-15 0,-2-1-2 0,3 1 6 16,-1 2-8-16,-3-1 20 0,6-4-21 0,-4 8-5 15,1-5 10-15,0 3-10 0,2-2 6 16,-2 1 5-16,0 0-4 0,1 2-8 0,-1-1 13 15,1 1-3-15,-2 0-5 0,4 1-2 0,-3-1 5 0,0 2 1 16,1-2 5-16,0 2-5 0,-1-2 9 0,2 1-16 16,0 1 3-16,-1-1 7 0,2 0-1 15,0 0-10-15,0 1 11 0,2 0-1 0,-1-2 6 16,2 1-11-16,-2 1 4 0,2-1 0 0,1 0 1 0,-1 0 0 16,0 0-5-16,3-1 3 0,-2 1 0 0,1-1-5 15,2 0 6-15,-1-1-1 0,2 2-9 0,-2-2 12 16,3 1-4-16,-1-3-1 0,3 3 0 0,1-1-13 15,-3-3 13-15,1 0-3 0,3 2 9 0,1-2-3 16,-1 1-3-16,1-2 1 0,0 2-13 0,0-1 14 16,-1-3-5-16,-1 1 6 0,2 0-9 0,-1-1 2 15,-3 1 0-15,0-1-4 0,1 0 4 0,-1-1 2 16,0 1 1-16,1-1-1 0,-1 0 0 0,-2 1-1 16,6-3-2-16,-4 0-2 0,0 2 11 0,0 0-10 15,0-2 11-15,4 1-12 0,-4-1 9 0,0 0-9 16,2-1 7-16,-3 0-4 0,0-2-2 0,0 1 4 15,2-1-2-15,-1-2-2 0,0 0 7 0,-1 0-10 16,-1-2 8-16,0 0-3 0,-1 0 0 0,-1-1 10 16,1-2-9-16,-2 2-5 0,1-2 10 0,-2 2-6 15,0-1-5-15,0-1-2 0,-1 2 11 0,0-1-8 16,-1 0 6-16,0 4 0 0,-1-1 7 0,0-1-4 0,-2 1-6 16,0 0-6-16,1 1 16 0,-1-1-7 15,-2 2-3-15,0-2-3 0,1 2-10 0,-1-1-7 16,-1 1-25-16,0 0-14 0,0 1-14 0,-1-1-19 15,1 1-22-15,-1 2-21 0,1 1-31 0,-3-1-35 0,0 2-47 16,2 0-66-16,-4 0-223 0,2 1-581 16,-1 0 258-16</inkml:trace>
  <inkml:trace contextRef="#ctx0" brushRef="#br4" timeOffset="-45163.278">6734 10924 51 0,'0'0'177'0,"-3"-4"-3"0,3 4-5 0,0 0-13 0,-5-3-6 16,5 3-3-16,0 0-12 0,-6-4-3 0,6 4-8 16,0 0-7-16,-7-2-8 0,7 2-6 0,-6-2-3 15,6 2-6-15,-7-1-2 0,7 1-6 0,-7-3-5 16,7 3-1-16,-8 0 2 0,8 0-6 0,-9 0-3 15,3-1-5-15,6 1 5 0,-11 2-10 0,3-2-5 16,1 1-1-16,-1 0-4 0,-1 0-4 0,2-1-2 16,-1 1-6-16,-1 0-1 0,0 1-6 0,2 0 0 15,2 0 0-15,-3 1-7 0,-1-2 1 0,2 0 0 16,0 2-1-16,-1 0-5 0,1 0 1 0,-1-3-1 16,4 3 1-16,-3 0-1 0,1-2 0 0,1 2-2 15,5-3-1-15,-12 6-1 0,8-2-3 0,-3-1 2 16,1 1 4-16,1 0-7 0,-1 0 1 0,0 0 6 15,0 1 0-15,-1-1-5 0,2 1 17 0,0 1-13 16,-1-3-2-16,0 4 2 0,-1-1 2 0,2 0 1 16,-1-1-1-16,0 2 0 0,-1 0-4 0,2-2-5 15,-1 3 2-15,0-2 3 0,1 0 0 0,1 1-3 16,-2 1-3-16,0-1 1 0,1 2 1 0,1-2 14 16,-1 1-20-16,1 0 2 0,-2-1 10 0,2 1-2 15,0 1-8-15,1-3 3 0,0 3 3 0,-1 0-9 16,1-1-1-16,0-2 22 0,2 3-20 0,-2-3 5 0,2 1-1 15,1 1 5-15,0-3-6 0,-2 2 1 16,2 0-1-16,0-7-2 0,2 13 5 0,-2-9-3 16,0 3-3-16,3-1 3 0,-1 1-8 0,1-2 9 15,0 3 0-15,1-3 0 0,2 2-5 0,-2-2 1 16,3 1 6-16,-3 0-9 0,3-1 5 0,-1 0 3 16,1 0-8-16,-1-2-3 0,2 2 4 0,-1-1 1 15,2 1-4-15,0-1 4 0,0 1-9 0,1-3 8 16,4 2-6-16,-3-1-6 0,0 0 13 0,3 0-1 0,-1-1-3 15,1 0 6-15,2-2-17 0,-1 1 12 0,-2 1-5 16,1-2-1-16,-1 1 5 0,1-1-1 0,0 0 0 16,0 0-2-16,-5-1 0 0,4-1 4 15,-3 2-3-15,4-1 0 0,-1-3-1 0,-3 4 2 0,0-2-6 16,0-2 1-16,0 3 8 0,1-2-6 0,-2 0 1 16,1 1-1-16,0-2-3 0,-1 0-1 0,4-1 3 15,-4 0 1-15,3-1 0 0,-3 1-4 0,-1-1 17 16,4-1-20-16,-1-1 2 0,-2 0-5 0,3-1-1 15,-3-2 9-15,1 2 12 0,-3-1-15 0,1-3-1 16,-1 2 0-16,1-3-7 0,-1 2 6 0,0-1-2 16,-2-1-1-16,-2 0 4 0,1-1 1 0,1 3 6 15,-4-3-6-15,2 0 3 0,-1 1-5 0,0-1 5 16,-1 2 0-16,0 1 1 0,-2 0 7 0,0 2 1 16,1-2-12-16,-1 4 2 0,1-1-4 0,-3 0-5 15,-2 2-7-15,3-3 3 0,-4 3-8 0,1 0-6 16,-1 0-17-16,0 1-9 0,-1 2-18 0,-3-5-17 15,2 6-18-15,-1 1-20 0,-1 1-38 0,0 1-47 16,0-2-39-16,-4 3-241 0,-1 1-537 0,2 0 237 16</inkml:trace>
  <inkml:trace contextRef="#ctx0" brushRef="#br4" timeOffset="-42751.341">4623 11521 40 0,'0'0'155'15,"-9"0"-12"-15,4-2-6 0,5 2-7 0,-10-2-12 16,4 0 0-16,-2 0-4 0,1 1-6 0,-1-1 3 15,0 1-9-15,8 1-2 0,-13-2 0 0,5 1-5 0,0 0-7 16,1-1-3-16,0 0-5 0,-2 0-5 0,3 0-1 16,-1 1-11-16,0 0-4 0,-2 0-3 15,3 0-6-15,6 1-3 0,-11-2-3 0,5 2-1 16,6 0-8-16,-10 2-5 0,4-2-3 0,6 0 0 16,-11 1-4-16,6 0-3 0,5-1-3 0,-12-1 2 15,7 2-1-15,-1 0-4 0,-2 0 1 0,1 1 6 16,-1 0-4-16,2 2 0 0,1-1 0 0,-3 1 2 15,1 0-2-15,0-2 1 0,1 3 4 0,-1-1 0 16,3-2-2-16,-3 3 3 0,1 0 0 0,-1-1 0 16,2 0 1-16,-2 1 1 0,1 2 1 0,0-2-1 15,1-2 1-15,0 3 2 0,-2 0 2 0,0 0-1 16,2-1-4-16,0 2 3 0,0-1-19 0,-1 1-3 16,3-2 6-16,-1 2-3 0,-2-1 1 0,2-1 1 15,-1 1-2-15,0 1 2 0,1-1 1 0,1-1 0 0,-1 1-2 16,0 0 1-16,0 0 2 0,-1 0 0 0,3-1 3 15,0 0-2-15,-1 1-1 0,-1-1 12 16,1 0-14-16,1-1 2 0,-3 0 2 0,3 3-3 16,-3-3 3-16,4 0-1 0,-2 1 0 0,0-1 0 15,2 1-4-15,-1-1 4 0,2-4-3 0,-4 9-4 16,1-4 0-16,3 0-3 0,-1 0 4 0,0 1-4 16,1-6 2-16,-2 10 0 0,2-5-1 0,-1 1-5 15,1 0 2-15,0-6 1 0,-2 11-3 0,2-6 6 16,2 1 0-16,-2-6-3 0,1 10-1 0,-1-4 4 15,0-6-6-15,2 10 4 0,-1-5-2 0,0 1 3 16,1-2 0-16,-1 2-4 0,1-2 4 0,0 2 1 0,0-2-3 16,-1 0 2-16,-1-4-2 0,6 8-2 15,-3-4 1-15,0-1 4 0,-1 0-1 0,3 0 1 16,-3 0 0-16,3 0-4 0,0 1 2 0,-1-2 1 16,2 2 0-16,1-1-3 0,0 0 3 0,2-1-1 15,-2 0-4-15,3-1 3 0,-2 0-3 0,0 2 3 16,2-2-1-16,4-1-1 0,-1 1 0 0,-3-1-2 15,0 0 3-15,1 0 1 0,-1-1-3 0,4 1 2 16,-4 0 0-16,3-1 2 0,-4 1-4 0,5-1 4 16,-4-1-1-16,0 1-5 0,-1 1 3 0,1-1 3 15,-1 0-2-15,3-1-2 0,-5 1 0 0,3-1-2 16,-1 0-3-16,1 0 8 0,0-1 2 0,-2 1-7 16,1 0 4-16,-1-1 0 0,1 0 1 0,0-1-4 15,0 0 2-15,0 1 2 0,0-2-1 0,-1 0 1 16,0 1-2-16,-1-2 1 0,0 1-1 0,0-1 1 15,0 0 0-15,0 0-1 0,-1-1 2 0,-2-1-1 16,4-2-3-16,-4 3 0 0,1-5 4 0,-1 0 0 16,1 0-1-16,-2 0-3 0,1 1 2 0,0-1-1 15,-1-1 1-15,-1 1-2 0,-1 2 5 0,1-3 4 16,-2 1-9-16,-1 0 1 0,1 0-3 0,-1 3 2 16,1 1 3-16,-1 0 1 0,-1-1-3 0,-1 1 0 15,0 0 1-15,0-2 0 0,-3 1 4 0,1 1-3 16,-1 0-6-16,-1 1 2 0,1-1-2 0,-4 1-9 15,3 0-9-15,-2 2-15 0,-1-4-6 0,1 5-14 16,-2-2-10-16,-2 3-13 0,4-3-14 0,-3 1-22 16,0 0-19-16,2 4-21 0,1-3-23 0,1 3-49 15,-2 1-187-15,0 0-447 0,10 0 198 0</inkml:trace>
  <inkml:trace contextRef="#ctx0" brushRef="#br4" timeOffset="-38955.105">5012 12230 26 0,'-6'-3'168'0,"6"3"-8"16,-2-5-11-16,2 5-4 0,-4-4-10 15,4 4-1-15,-5-4-9 0,5 4-6 0,-3-6-5 16,3 6-6-16,-6-3-4 0,6 3-11 0,-4-3-4 0,4 3 0 16,-6-4-3-16,3 0-7 0,3 4-3 0,-6-3-3 15,6 3 7-15,-6-4-15 0,6 4 1 16,-8-2-7-16,8 2 0 0,-10-2-8 0,5 1-2 16,5 1-5-16,-9-2-1 0,9 2-4 0,-14 0 0 15,9 0-2-15,-2-2-1 0,-1 2 1 0,8 0 2 16,-14 0-4-16,8-2 12 0,0 2-3 0,6 0-13 0,-12 0-1 15,4-2-2-15,0 2 1 0,1 0-2 0,-1 0-2 16,0 0-3-16,0 0 4 0,-1 0-7 16,1 0 9-16,-1 0-10 0,1 0 3 0,1 0-2 15,-1 2-2-15,0-2-2 0,0 0-1 0,0 2-5 16,1 0 2-16,-1-1 1 0,0 0 0 0,1 1-4 16,-1 0 3-16,-1 1-3 0,1-3 3 0,1 2-2 15,0 1 0-15,-2 1 2 0,2-2 2 0,0 0-4 16,-1 1 2-16,0 0 1 0,3 0-1 0,-2 0 1 15,-1 1 3-15,1 0-3 0,1-1-2 0,0 0-2 16,-1 1 1-16,2 0 1 0,0 0-1 0,-1-1 0 16,0 2 6-16,0 0-8 0,0 0-2 0,1-3 3 15,1 1-2-15,-1 2 0 0,0 0 2 0,1-1-4 16,-1 0 3-16,2 0-6 0,-1 0 0 0,1-1 2 16,-1 1-1-16,0 2 4 0,1-3-3 0,0 3 3 15,-1-3-2-15,1 2 0 0,1 0-2 0,2-5 37 16,-5 10-4-16,4-5-5 0,-2-1-3 0,0 3-15 15,1-2-1-15,0-1 25 0,-1 4-14 0,1-2-1 16,0-2-5-16,0 2 1 0,0-2 4 0,0 2-4 16,1 0-6-16,-1 1 1 0,0-1 1 0,2-6 0 15,-2 11-5-15,2-6 2 0,-2 0-1 0,1 2 0 16,0-2-5-16,-2 0 2 0,3-5 4 0,0 10-3 16,0-5-1-16,0-5 2 0,-1 8-5 0,0-2 0 15,1-6 2-15,-2 10 4 0,2-5-4 0,0-5 4 16,1 9-1-16,-2-4-3 0,2 1 0 0,0-1 0 15,-1-5 4-15,1 9-3 0,0-3 1 0,3-3-8 16,-2 3 4-16,-1-3 5 0,3 1-15 0,-1 2 18 16,1-2-7-16,2 0 3 0,-2 0-1 0,3 0 0 15,-1 1-1-15,1-2 7 0,0 1-3 0,0 0-16 16,2-1 10-16,-1 0 2 0,1 0-4 0,1-1 10 16,-1 3-10-16,4-1 12 0,-3-1-13 0,2-2 0 15,-1 1 3-15,2-1 1 0,-3 1-2 0,3-1 6 16,0 2-7-16,0-3-2 0,-4 1 1 0,1 1 3 15,0 0 3-15,0 0-9 0,-1-2 3 0,1 0 4 16,-1 0 0-16,0 2-6 0,0-2 4 0,1 0-6 16,-2 0 1-16,1 0-1 0,0 0 4 0,1 0 6 15,0-2-18-15,0 1 17 0,0 0-3 0,0-1-5 16,1 2 3-16,-2-1 0 0,1-1 4 0,0 1 4 16,-1-1-10-16,1-1-3 0,0 2 1 0,-2-1 7 15,1-2 1-15,0 2 5 0,-1 0-8 0,0-2-1 16,2 2-11-16,-1-1 21 0,-1 0-8 0,1-1-2 15,0 0 1-15,-1 1 1 0,-1-3-3 0,1 2-9 16,-2-2 16-16,0 0 1 0,0 0-9 0,0 1 11 16,0-3-12-16,-1 1 7 0,0 0 1 0,-1-2-20 15,1 0 26-15,0-1-10 0,-2 1 1 0,-1-2-14 16,0-1 15-16,-1 2 3 0,-2-1-2 0,2 2 3 16,-2-4 0-16,2 2-3 0,-1 2-1 0,-2 1 3 15,1-2-3-15,-1-2-18 0,0 4 17 0,-1-5 3 16,1 6 0-16,-3-4 0 0,2 2-2 0,0 0 2 15,-1 0-1-15,0-2-4 0,-1 4 8 0,1-1-4 16,-2-3-6-16,2 3 4 0,-3-2 1 0,1-1-4 16,1 4 5-16,0 0-3 0,0 2 14 0,-1-3-14 15,2 2-10-15,-2 0-12 0,1-2-21 0,2 4-13 16,-1 1-25-16,1-1-24 0,-1 1-25 16,-1-3-20-16,5 6-29 0,-7-4-38 0,3 2-47 15,4 2-263-15,0 0-571 0,-15-3 253 0</inkml:trace>
  <inkml:trace contextRef="#ctx0" brushRef="#br4" timeOffset="-37657.26">5138 12796 106 0,'0'0'171'16,"0"0"-13"-16,-1-8-5 0,1 8-10 0,0 0-7 15,-2-7-12-15,2 7 2 0,-3-6-7 0,3 6-4 16,-3-4 0-16,3 4-10 0,-3-7-1 0,3 7-3 0,-1-6-6 15,1 6-3-15,-4-6-6 0,4 6-3 0,-6-6-2 16,2 5-3-16,4 1-5 0,-8-6 2 0,8 6-8 16,-9-6 0-16,2 4-3 0,7 2-7 15,-14-5-1-15,6 3-7 0,-1 0 4 0,1 0-3 16,-1 1-2-16,-2 0 6 0,11 1-6 0,-19-1-2 16,6 0-1-16,1 1-2 0,1 0 0 0,1 1-1 15,2 0-2-15,-2-1-1 0,-3 2 1 0,4-2-1 16,-2 2-2-16,1 0-4 0,1 0-4 0,-1 0 1 15,0 2-3-15,0-3-3 0,-2 5-5 0,3-5 7 16,0 4-6-16,0-1-1 0,0 0-7 0,0 0 14 16,0 0-13-16,-3 0-1 0,5 1-1 0,-2 0-4 15,3 0 3-15,-2-1-5 0,1 1 1 0,1 2 3 16,0-1-2-16,0 1 2 0,-1 0 0 0,1 1 4 16,-1 1-1-16,0 2 0 0,0-2-4 0,2 0 1 15,-1 2-6-15,0-1 6 0,0 1-1 0,1-3-3 16,0 3 0-16,1-2 2 0,-1 2-2 0,1-2 0 15,1 0-1-15,-2 1-1 0,1-2 2 0,-1 3-1 16,2-2-4-16,0 0 5 0,1-2 6 0,-2 1-6 16,4 0 1-16,0 0-4 0,0 0 1 0,0 0 4 15,2 1-1-15,-1-2 3 0,1 3-6 0,2-3-1 16,0 2 0-16,0-2 5 0,1 2-2 16,0-1 0-16,1-1 0 0,1 0 0 0,-1 0 0 15,4 1-4-15,-3-2 8 0,2 0-7 0,1 1 7 0,2-1-4 16,-3-1-2-16,3-2-1 0,2 4 3 0,-2-4 0 15,1 1-3-15,1-2 4 0,-1-1-5 0,4 3 6 16,-4-3-7-16,2 0 4 0,-1 1 6 0,0-4-10 16,0 2-1-16,0 0 0 0,0 0 1 15,-2-3 0-15,4 0 0 0,4 0 5 0,-5 2-7 16,0-2 6-16,0 0-6 0,-1-1 5 0,-1-2-3 16,1 2 5-16,0-1-7 0,-1 0 5 0,0 1-2 15,-2-2 9-15,0-1-9 0,-1-1-2 0,0 0-1 0,0-1 0 16,-1-2 6-16,2 2-6 0,-3-4 7 15,0-1-8-15,0 2 2 0,1-5 1 0,-1 0 1 16,-3-2 0-16,0 4-2 0,-1-3 1 0,-1 0-2 16,-1 4 5-16,-1 0-6 0,1 0 3 0,-2-1 4 15,-1 1-8-15,0-1 5 0,0 1 0 0,-1 2-2 16,-1-3 4-16,-1 3-2 0,-2-2 0 0,0 4 3 16,0-1-4-16,-1 1 0 0,-1-1-5 0,-1 3-17 15,1-1-15-15,0 3-7 0,-3-1-17 0,0 1-15 16,-1 1-14-16,0 0-22 0,0 2-23 0,-2 3-23 15,0 0-22-15,-1 1-20 0,0-1-39 0,1 2-39 16,-2 2-140-16,3 2-452 0,1-3 201 0</inkml:trace>
  <inkml:trace contextRef="#ctx0" brushRef="#br4" timeOffset="-36458.328">5282 13173 188 0,'0'0'176'0,"0"0"-9"0,-4-3-14 0,4 3-3 0,0 0-5 16,0 0-8-16,-8-3-2 0,8 3-6 0,0 0-3 15,-8 0-4-15,8 0-3 0,-7 0-7 0,7 0-6 16,-10-3 0-16,4 3-6 0,6 0 6 0,-13-1-13 16,5 1-2-16,-1 1-1 0,1-2-2 0,-1 0-7 15,-1 1-5-15,1 0-6 0,-2 0-6 0,-2 0-2 16,5 1-5-16,-2 0-4 0,0 0 1 16,1 0-11-16,9-1 1 0,-18 1-3 0,9 2 0 15,0-3-7-15,0 3 1 0,-1-2-6 0,0 1 5 16,1-2-11-16,1 4 6 0,0-1-1 0,-1 1-1 0,-1-1-7 15,2 2-3-15,-1-1 11 0,0 0-17 16,1 1 4-16,-1-1-2 0,2 1-2 0,0 1 2 16,1-1-3-16,-1 1 4 0,-1 1-8 0,2 1 1 15,0-3 3-15,-1 1-2 0,3 1 4 0,-2-1-7 16,1 2 7-16,-3 1-2 0,2 2-7 0,1-3 9 16,0 0 0-16,1 0-3 0,0-1-5 0,1 2 7 15,-1 0-3-15,-1 2 2 0,1-3 26 0,1 0 4 16,-1 0-2-16,2 1-4 0,-2-2 2 0,2 0-2 15,-2 3 4-15,2-4 6 0,-1 2-9 0,1-3 6 16,-1 1-5-16,1 1-2 0,-1-2-6 0,1 2 3 16,-1 0 1-16,1-2-11 0,1 0 6 0,0 0-10 15,0 1-3-15,1-6 0 0,0 9 6 0,0-9-4 16,1 9-6-16,-2-3 6 0,1-6-8 16,0 0 6-16,0 0-2 0,0 0 3 0,0 0 6 0,0 0-13 15,0 0 6-15,11 39-2 0,-11-39-3 0,0 0-4 16,11 17 5-16,-11-17 0 0,0 0-16 15,14 13 18-15,-14-13-7 0,0 0 6 0,23 18 2 16,-23-18-19-16,17 7 19 0,-17-7-3 0,22 8 0 0,-22-8-3 16,23 7 6-16,-23-7-11 0,24 7-2 0,-24-7 3 15,0 0-11-15,35 7 11 0,-35-7-6 0,25 3 6 16,-25-3-5-16,0 0 4 0,36 0 1 16,-36 0 1-16,24 0 6 0,-24 0-8 0,0 0 1 15,39-1 1-15,-39 1-5 0,28-4 1 0,-28 4 2 16,24-4 5-16,-24 4-5 0,0 0-3 0,34-7 8 15,-34 7-5-15,26-7 1 0,-26 7 0 0,24-7-9 16,-24 7 2-16,27-8 3 0,-27 8 1 0,26-10 1 16,-26 10 5-16,21-10-7 0,-11 5 3 0,1-2 7 15,-1 2-5-15,0-3-3 0,-1 4-1 0,-1-3 0 16,4 1 0-16,-3 1 5 0,-2-3 0 0,1 1-6 16,-1-1 1-16,-1-1-1 0,1 1 3 0,-2 0 2 15,2-2 2-15,-2 2-2 0,-1 0-1 0,0-4 4 16,-2 3 0-16,3-3-6 0,-3 1 3 0,0 1 0 15,0 1 1-15,-2-3 2 0,-2 3-7 0,1 0 5 16,0 0-6-16,-2-2 9 0,-1-1-4 0,-1 1 1 16,0-2-7-16,-2 4 6 0,0-2-6 0,-2 0-1 15,-1 0 11-15,1 0-7 0,-3 2-11 0,-1 2-18 16,2-4-25-16,-7 2-4 0,5 1-14 0,1 1-26 16,-2 2-29-16,2 0-38 0,2 3-39 0,-2-1-48 15,2-1-70-15,-3 2-269 0,13 2-638 0,-18-4 282 16</inkml:trace>
  <inkml:trace contextRef="#ctx0" brushRef="#br4" timeOffset="-33410.327">6032 13407 108 0,'0'0'162'0,"0"0"-10"0,-1 1-5 0,1-1-4 16,0 0-3-16,0 0 0 0,0 0-6 0,0 0-3 0,0 0 1 15,0 0 3-15,0 0-3 0,0 0-7 16,0 0 0-16,-7-4-10 0,7 4-5 0,0 0-6 15,-7-2-11-15,7 2 30 0,0 0-7 0,0 0-10 16,-9-1-4-16,9 1-10 0,0 0-5 0,0 0-9 16,0 0-4-16,-8 1-5 0,8-1-6 0,0 0-5 15,0 0-7-15,0 0 0 0,0 0-11 0,0 0-4 16,0 0 2-16,0 0-7 0,0 0 0 0,0 0-7 16,0 0 1-16,0 0-1 0,0 0-3 0,0 0-1 15,24 4 1-15,-14-4-5 0,4-1-11 0,1 1 18 16,7-4-8-16,0 2 6 0,2 1-3 0,3-2-4 15,0 0 0-15,1 1-1 0,0-1-4 0,10-2 7 16,-11 2-7-16,1 1 2 0,-3-1-5 0,3 3-1 16,0-3 2-16,-1 1 0 0,-2 1-2 0,-1-3 2 15,-1 1-3-15,-2 0 4 0,-6 2-3 0,-2 0 1 16,1 0 2-16,-6 0-5 0,0 1 0 16,-8 0-2-16,11-1 3 0,-11 1-6 0,7-1-10 15,-7 1-10-15,0 0-20 0,0 0-21 0,0 0-18 16,0 0-13-16,0 0-18 0,0 0-11 0,0 0-19 15,-33 2-19-15,33-2-25 0,-23 3-31 0,9 0-54 0,-2-1-137 16,-5 2-441-16,1-1 195 0</inkml:trace>
  <inkml:trace contextRef="#ctx0" brushRef="#br4" timeOffset="-32953.345">5966 13514 153 0,'0'0'244'0,"0"0"-6"0,0 0-14 0,0 0-8 16,-7 1-22-16,7-1-16 0,0 0-15 0,0 0-12 16,0 0-11-16,0 0-11 0,0 0-5 0,0 0-4 15,0 0-6-15,0 0-5 0,0 0-12 0,21-9 3 16,-12 7-4-16,-1 0-5 0,3-1 6 0,2 1-7 15,3-2 1-15,-1 3-4 0,8-5-4 0,-1 3-2 16,2-1-6-16,0 0-7 0,4-1 7 0,-2 1-12 16,3 0 1-16,-1 1-12 0,-1-1 0 0,11-2-24 15,-10 6 13-15,10-4 1 0,-10 0-10 16,-1 2 0-16,3 0-2 0,-1-1-7 0,8-1-2 16,-9 2-1-16,-2 0-1 0,-2 1-4 0,-1-3 1 15,-1 3 0-15,-5-1 2 0,-1-1-4 0,-2 2 4 16,-3-1-13-16,-2 0 4 0,-9 2 21 0,17-3-3 15,-17 3 11-15,11-1 3 0,-11 1-3 0,0 0-5 16,12-1 8-16,-12 1-5 0,0 0-2 0,0 0 2 16,8-4-9-16,-8 4 2 0,0 0-14 0,0 0 11 15,0 0-9-15,0 0-6 0,0 0-1 0,0 0 0 16,0 0-5-16,0 0-11 0,0 0-13 0,0 0-25 16,8 0-25-16,-8 0-42 0,0 0-31 0,0 0-43 15,0 0-33-15,0 0-43 0,0 0-62 0,0 0-241 16,0 0-611-16,0 0 270 0</inkml:trace>
  <inkml:trace contextRef="#ctx0" brushRef="#br4" timeOffset="-29812.299">7451 11078 132 0,'-3'-7'169'0,"3"7"-20"0,0 0-12 15,0 0-3-15,0 0-14 0,0 0-3 0,0 0-8 16,0 0-2-16,0 0-7 0,0 0-3 0,8-6-7 16,-8 6-6-16,0 0-2 0,0 0-5 0,7-2-2 15,-7 2-6-15,0 0-5 0,9 0-5 0,-9 0-3 16,7 2-2-16,-7-2-1 0,11 1 0 0,-5 0 1 15,3-1-3-15,0 2-4 0,2-2 5 0,2 0 3 16,2 0 1-16,1 2 0 0,5-2-4 0,-1 0 2 16,1 1-1-16,-4-1-2 0,4 1-3 0,0 0-1 15,0 0-5-15,0 0 17 0,2 0-2 0,-2-1-1 16,0 1-5-16,-1-1-8 0,1 1 0 0,0-2-3 16,-7 1 0-16,1 0-9 0,1 1 4 0,1-1-8 15,-3 1-1-15,1-1-2 0,1 1-2 0,-2 0 1 16,0 0-8-16,0 0 2 0,0-2 1 0,2 3-5 15,-1-2-1-15,-5 0 3 0,4-1-7 0,0 0 3 16,0 2 1-16,0-2 0 0,3 2 2 0,-3-1 0 16,1-1-3-16,-1 2-5 0,0-3 0 15,-4 3 3-15,4 0-3 0,0-1-1 0,-2 0 1 0,1 1-1 16,0-1 0-16,-3 0-5 0,1 0 6 0,0 0 4 16,-1-1-8-16,0 2 1 0,0-1 0 0,2-1 2 15,2-1-2-15,-4 2-1 0,0 1 3 0,0 0 1 16,1-3 0-16,-1 3-2 0,-1-1 1 0,1 0 3 15,-1 0-1-15,0 0 5 0,-1 0-3 0,-1-1 6 16,3 2-2-16,-3-1 0 0,-1 0 1 0,-6 0-2 16,12 0 1-16,-12 0-3 0,8-1 1 0,-8 1-2 15,8-1-1-15,-8 1 1 0,0 0 2 0,6 1-6 16,-6-1-1-16,0 0 9 0,6 0-7 0,-6 0-3 16,0 0-3-16,0 0 4 0,0 0 1 0,0 0-1 15,0 0-3-15,0 0-7 0,0 0-33 0,0 0-43 16,0 0-47-16,0 0-60 0,0 0-57 0,0 0-303 15,0 0-594-15,0 0 263 0</inkml:trace>
  <inkml:trace contextRef="#ctx0" brushRef="#br4" timeOffset="-23884.145">5252 9523 24 0,'0'0'145'16,"0"0"-17"-16,0 0-2 0,0 0-9 0,1-9-21 0,-1 9-5 16,0 0-3-16,0 0-11 0,0 0 2 0,1-5-6 15,-1 5 3-15,0 0-6 0,0 0 13 16,0 0-13-16,1-8-1 0,-1 8-6 0,0 0-7 0,0 0 3 16,0 0-5-16,2-6 1 0,-2 6-2 0,0 0 3 15,0 0-3-15,0 0 0 0,0-5 4 0,0 5-1 16,0 0 1-16,0 0 4 0,0 0-3 0,0 0 2 15,0 0 2-15,2-5 3 0,-2 5-3 0,0 0-2 16,0 0-2-16,0 0-3 0,0 0 0 0,0 0-4 16,0 0-3-16,0 0 2 0,0 0-6 0,0 0 0 15,0 0-5-15,0 0 0 0,0 0-2 0,0 0 2 16,0 0-3-16,0 0-2 0,0 0 0 0,0 0 0 16,0 0-3-16,0 0-2 0,0 0 1 0,0 0-6 15,0 0-1-15,0 0-1 0,0 0-3 0,0 0-5 16,0 0 4-16,0 0-3 0,0 0-3 0,0 0 26 15,0 0-4-15,0 0 3 0,0 0 1 0,0 21 1 16,-1-13 21-16,0 1-13 0,1-2-6 0,-1 5 1 16,0-2-4-16,-2 1-2 0,3 1-2 0,-2 0-6 15,1-3 1-15,0 3-7 0,0-1 0 0,0-1-9 16,0 0 4-16,0-3-2 0,0 3-3 0,0-3 3 16,0 2 4-16,0-2 3 0,0-1-5 0,0 1-8 0,1-2 2 15,0-5-7-15,-1 9 4 0,1-9-4 0,0 8-3 16,0-8 4-16,-2 5-2 0,2-5 5 15,0 0-4-15,2 6-3 0,-2-6-3 0,0 0 2 16,0 0 6-16,0 0-1 0,0 0 3 0,0 0-2 0,0 0 3 16,0 0-6-16,0 0-3 0,0 0 16 0,0 0-18 15,0 0-2-15,0 0 1 0,0 0 1 0,0 0 6 16,1-21-7-16,0 14 0 0,-1 1-8 0,2-2 0 16,-2 1-6-16,1-1-2 0,1-2-10 0,0 1 7 15,-1 1 4-15,2-5-10 0,-1 2 14 0,-1 2-1 16,1 1 11-16,1-1-9 0,-2 1 1 0,1 0-1 15,0 0 4-15,0 2 3 0,1-1-2 0,-3 0 2 16,1 1 0-16,-1 6-2 0,2-9 1 0,-1 3 1 16,-1 0 12-16,0 6-9 0,1-8-2 0,-1 8 3 15,2-9 1-15,-2 9 1 0,-2-8-2 0,2 8 2 16,0-6 1-16,0 6 5 0,0 0 4 0,0-8-11 16,0 8 6-16,-2-5 2 0,2 5 1 0,0 0-5 15,0 0 2-15,-2-6 3 0,2 6-5 0,0 0 3 16,0 0-1-16,0 0 0 0,-3-5-1 0,3 5 3 15,0 0-1-15,0 0-5 0,-7-2 7 0,7 2 1 16,0 0-10-16,-7-1 2 0,7 1 0 0,0 0-1 16,-10 4 11-16,6-2-6 0,-2 1-4 0,2 0 3 0,-1 2-1 15,-1 0 0-15,0 0-1 0,0 1 7 0,0 0-8 16,-1 0 4-16,0 0 1 0,-2 4-5 0,3-4 0 16,0 1-3-16,0-1 2 0,1 0 0 15,-1 2 3-15,1-3-2 0,0 1 3 0,2-1-1 0,0-1 1 16,0 1-3-16,-1-2-8 0,4-3 1 0,-4 8 4 15,1-4 0-15,3-4 0 0,-3 5 7 16,3-5-5-16,-2 3 4 0,2-3-13 0,0 0 9 0,0 0 3 16,-2 6 11-16,2-6-17 0,0 0 3 0,0 0-6 15,0 0 6-15,0 0 0 0,0 0 1 0,0 0 0 16,0 0-4-16,15-11 16 0,-12 7-14 0,1 0-2 16,2-1 15-16,0 0-15 0,1 0 2 0,-1 0-4 15,1-1 5-15,1 2-2 0,-1-1 2 0,2-2-4 16,2 1 5-16,-1 2-3 0,-1-1 0 0,3 0 3 15,0 0-4-15,-3 0 6 0,1 2-7 0,-3 0 4 16,2 0-1-16,-1-1 3 0,0 1-3 0,1 1 12 16,-1-1-15-16,0 0 0 0,0 2 2 0,-2 1 1 15,0-2-1-15,-6 2 4 0,10 0 2 0,-4 0-4 16,-6 0 8-16,8 0-8 0,-8 0 2 0,7 3-6 16,-3-1 6-16,0 1-4 0,1 0 10 0,-2 0-8 15,1 1 14-15,0-1-2 0,-1 1-10 0,1 0 4 16,-1 1-8-16,1 1 9 0,-1-2 1 0,0-1-6 0,0 1 3 15,1 1 0-15,-1-3-1 0,-1 3-7 0,1-1 7 16,0 0-2-16,0-1-8 0,-3-3-23 16,5 6-31-16,-3-3-36 0,-2-3-49 0,6 4-46 15,-6-4-65-15,5 5-316 0,-5-5-620 0,6 0 275 0</inkml:trace>
  <inkml:trace contextRef="#ctx0" brushRef="#br4" timeOffset="-21819.158">4317 9501 222 0,'0'0'222'15,"0"0"-2"-15,0 0-8 0,0 0-12 0,0 0-10 0,0 0-15 16,0 0-6-16,0 0-21 0,0 0-10 15,0 0-14-15,0 0-10 0,0 0-12 0,0 0-9 16,0 0-12-16,0 0-1 0,0 0 3 0,0 0-1 16,0 0 0-16,0 0 3 0,0 0 3 0,7 20-3 15,-7-13 0-15,0-1 5 0,0 1 2 0,0 1-6 16,2 1-1-16,-1-1 3 0,0 1-9 0,0 0-1 16,-1-1-11-16,0 1 0 0,0 0-5 0,0 0-3 0,0 0-2 15,1 2 9-15,0-2-12 0,-1-1-13 0,0 0 5 16,2 1-9-16,-1 1-8 0,1-3-4 15,-2 3 2-15,0-3 1 0,1 2-4 0,0-1-7 16,-1-3-3-16,0 1 3 0,0-6 0 0,0 9-2 0,0-5 0 16,0-4-13-16,2 7 13 0,-2-7-12 0,1 5 7 15,-1-5-3-15,0 0-6 0,0 0-10 0,0 0-11 16,0 0-20-16,0 0-13 0,0 0-13 0,0 0-11 16,0 0-8-16,0 0-13 0,-7-15-10 0,7 15-7 15,1-12-12-15,1 3-6 0,-1 0-7 0,4-3-1 16,-3-1 4-16,1 2 8 0,-1-2 15 0,-1 1 13 15,0 0 14-15,2 0 18 0,-1 3 13 0,-2 0 17 16,1 0 16-16,0 1 8 0,1 1 16 0,-4 0 8 16,4 0 11-16,-2-1 11 0,0 8 2 0,0-10 1 15,1 4 9-15,-1 6-1 0,-3-9 2 0,2 4 1 16,0-1 4-16,1 6-1 0,-2-7-4 0,-1 3 1 16,3 4-1-16,-4-9 0 0,1 6 2 0,-1-1-5 15,4 4 0-15,-4-6-4 0,4 6 0 0,-6-3 0 0,6 3-1 16,-7-4-2-16,7 4-14 0,-5-3-3 15,5 3 0-15,-6-2 2 0,6 2-1 0,0 0-4 16,-10 0 2-16,10 0-5 0,-8 2-1 0,8-2 1 16,-9 4-3-16,4-3 3 0,0 2-5 0,0 1 1 0,0 1 0 15,0 0 0-15,-1-1-3 0,2 0 0 0,-2 2 4 16,2 0-3-16,-3-1 4 0,1 2-6 0,2-1 1 16,-1 0-2-16,0 0 4 0,0 0-4 15,-1 0 12-15,2 0-13 0,1 0 1 0,-3-1-2 0,4-2 1 16,-1 2 3-16,1-1-2 0,2-4-1 0,-5 6 1 15,5-6-4-15,-3 4 6 0,3-4-2 0,-3 4-2 16,3-4 1-16,0 0 3 0,-3 5-6 0,3-5 1 16,0 0-3-16,0 0 5 0,0 0-3 0,0 0 2 15,0 0-1-15,0 0 3 0,0 0 1 0,0 0-1 16,0 0-3-16,0 0 3 0,0 0-4 0,0 0 0 16,0 0 2-16,14-11 0 0,-8 8 0 0,0-1-2 15,-2 0 4-15,2-2-4 0,2 1 2 0,-1 0-2 16,1 0 3-16,1 0-1 0,-1-1 2 0,1 2 0 15,-1-1-6-15,4-3 3 0,-4 4-1 0,0-1 2 16,1 1-1-16,-2 1 3 0,1-1 0 0,-1 0 3 16,2 1-2-16,-2 1-3 0,1-1 3 0,-2 1 0 15,-2 1 0-15,-4 1 0 0,11-1 2 0,-8-1 1 16,-3 2-2-16,12-2 11 0,-12 2-12 0,9 1 17 16,-4 0 4-16,-5-1 3 0,9 3-3 0,-6-2-1 15,3 2 0-15,-2 0 3 0,0 0 5 0,2 0 2 16,-2 3-6-16,2-2 1 0,-1-1-5 0,-2 2-8 15,1-1 11-15,-1 0-9 0,2 0 5 0,0 0-3 16,-1 1-4-16,1 0-2 0,-1-1-7 0,0-2 0 16,0 1 4-16,0 2-2 0,-1-2-1 0,1 0-2 15,-1 1 2-15,-3-4-5 0,6 5-3 0,-3-3 0 16,-3-2-16-16,7 2-32 0,-7-2-31 0,5 3-34 0,-2-2-43 16,-3-1-57-16,0 0-60 0,9 0-278 0,-9 0-598 15,0 0 265-15</inkml:trace>
  <inkml:trace contextRef="#ctx0" brushRef="#br4" timeOffset="-16545.352">9757 1820 6 0,'0'0'155'0,"0"0"-12"16,0 0-6-16,0 0-10 0,0 0-5 16,0 0-5-16,0 0-14 0,0 0 0 0,0 0-13 15,0 0-11-15,0 0-1 0,0 0-12 0,0 0-5 16,0 0-10-16,0 0-1 0,0 0-4 0,0 0 2 15,0 0 5-15,0 0 1 0,0 0 4 0,0 0-5 16,0 0-3-16,-5 18 7 0,5-18-1 0,-2 7 0 16,2-7 27-16,-3 7-3 0,2-2-6 0,1-5-5 15,-3 8-4-15,3-2-3 0,-3 1 3 0,3-2 0 16,-3 0-4-16,1 2-9 0,2 1 4 0,-2-1-3 16,2 2 4-16,-3-2-4 0,3 1-1 0,0-1-6 15,-2 2 3-15,2 0-3 0,0 0 1 0,-2-2-3 16,2 2 1-16,-1-2-5 0,-1 2-8 0,2-2 14 15,0 1-1-15,0 0-4 0,0 0-7 0,0 0 1 16,0 1-1-16,-1-2-4 0,1 0-4 0,-2 2 0 16,2-1-3-16,-2-1 3 0,2 0-10 0,0 1 2 15,0 1 0-15,-2-2-1 0,2 1-3 0,0 0-3 16,0-1 3-16,0 0 2 0,0 0-5 0,0-7 2 16,2 13 13-16,-2-6-15 0,0-7 0 0,0 12-2 15,2-7-1-15,-2-5 0 0,0 13 1 0,0-5 5 16,0-8 0-16,0 14-6 0,0-14 9 0,-2 13 0 15,4-6-4-15,-4 2-13 0,4-1 21 0,-2 0 4 16,2 1-5-16,-2-2-16 0,0 2 19 0,0 1 3 16,0-3 2-16,1 2-4 0,-1 0-6 0,0 1-15 15,0-3 24-15,2 5 0 0,-1-2 0 0,-1 2-4 16,2-1-4-16,-2-2 2 0,2 1-1 16,-2 0-3-16,2-1 5 0,-1 4 4 0,1-1-2 0,0-1 0 15,-2 1-5-15,2 0 4 0,-1-3-8 0,2 3-1 16,-3-1-7-16,3 2 9 0,0 0 1 0,-2-2 1 15,2-1-2-15,0 1-6 0,-2-2 4 0,1 2-6 16,-1-1-11-16,1-1 16 0,-1 1-1 0,1 1-2 16,0 0-6-16,-2-2 8 0,3 2-4 15,-1-1 3-15,-1-1-2 0,3 3 1 0,-2-1-2 0,-1-2-1 16,1 2 15-16,0-1-2 0,-2-1-11 0,2 0 8 16,-1 1-8-16,-1-10 7 0,2 18-3 15,0-9 2-15,-1 0-1 0,-1 3-8 0,4 0 3 0,-2-3-18 16,-2 0 19-16,1 3-2 0,-1 0 3 15,3-3 3-15,-1 4-1 0,-2-3-6 0,2 1 3 16,-4 0-1-16,4 2-2 0,-2-4 2 0,2 3 0 16,-1-1 2-16,-1 2 2 0,2-2-3 0,-1 2 5 0,-1-2-2 15,0-1 1-15,0 3-4 0,-1 0 3 0,2 0-4 16,-1 0 6-16,1 0 0 0,-2-1-7 16,1 1 1-16,1 0 0 0,-1 0-2 0,0 0 4 15,0-1-4-15,2 0 1 0,-2 1 5 0,-2 0-5 16,2-1 4-16,2 3 2 0,-4-2-1 0,4-1-5 15,-2 1-1-15,1 0-1 0,-1 1 3 0,0-5 0 0,0 4 0 16,-1 0-1-16,1 0-2 0,-2 0 1 0,2 2-1 16,0-1 4-16,2 1-1 0,-2 0 1 15,0-1-2-15,-2 0 3 0,2 2 1 16,0-2-1-16,0 1-6 0,0-1 1 0,0 5 2 0,2-4 1 16,-2 0 5-16,0-1-8 0,-2 1 2 0,4-1-13 15,-4 1 15-15,2-1-3 0,0 5 0 0,-1-6-3 0,0 1 3 16,1 1-2-16,1 4 2 0,-2-4 0 15,-1-1 0-15,2 4 4 0,-1-3-10 0,1-2 5 16,0 2 1-16,-2 4-4 0,0-4 3 0,2-2 3 16,0 6 0-16,-2-5-2 0,2-1-4 0,0 2 2 15,-1 3-2-15,1-4 2 0,3 5 2 0,-6 0-1 16,1 0-6-16,2-1 2 0,-1 0 6 0,1-3 1 16,0 4-3-16,-2 0 4 0,2 0-6 0,-2-2 2 15,2 2-1-15,-2 0 4 0,1 0-6 0,1-1 4 16,-2 1 0-16,2 0-2 0,0 0-2 0,0 3 5 15,-2-5-2-15,2 2-2 0,0 0 2 0,2-1 1 16,-4 2-4-16,2-1 0 0,0-4 2 0,0 3 1 16,0-2 0-16,-1 2-1 0,2-1-2 0,-1 3 3 15,-3 0 2-15,3 2-2 0,0-4-2 0,2 2 3 16,-4-1-4-16,2 0 3 0,0-1 1 0,0 0-1 16,0 1-3-16,0 0 3 0,0 0-1 0,2 0-2 15,-1 0 0-15,-1 1 0 0,0-1 3 0,0 0 0 16,0 1 7-16,0-1-4 0,0 0 2 0,2 1 0 15,-2 0 1-15,-2-2-1 0,2 0-3 0,0 2-1 16,-1-2 2-16,1-3 1 0,0 5-2 0,0-1-3 16,-2 0-1-16,4 0 3 0,-1 1 3 0,-1-1-3 15,-1 1 0-15,2 1 1 0,-1 1-4 0,0 0 2 16,0-1-2-16,0 0-7 0,0-1 9 0,0 2-2 16,0 0 0-16,0 0 4 0,0 0 1 0,0-1-3 15,0 2-5-15,0 0 3 0,2 0 1 0,-4-1 1 16,4 0-1-16,-2 1 0 0,-2-1-2 0,2 0-1 15,0 0-1-15,0-1 2 0,0 1-2 0,0 1 4 16,-1-1-3-16,-1 1 6 0,2-2-6 0,0 1 2 16,-2 1-2-16,0 1 1 0,2-2 0 0,0 0-1 15,0 1 0-15,-3 1-4 0,1-2 5 0,1 3 5 16,0-1-10-16,1-1 7 0,0 0-2 16,-1 1 0-16,-1 0 0 0,-1-2 0 0,3 1 2 0,-1 1-2 15,2-2 1-15,-3 1-4 0,0-2-4 0,2 2 11 16,0 0-3-16,0-1-1 0,0 3 0 0,-1 1 1 15,-1-2 1-15,2-1-3 0,0 2 4 0,0-1-4 16,0 0 1-16,0 1-2 0,0 2 1 0,0-3-7 16,2 3 2-16,-4-3 7 0,2 3 0 0,0-2 0 15,0 0 3-15,0 0-3 0,0 0 1 16,0-1-8-16,0 2 6 0,0-1-3 0,0-2 9 0,2 2-4 16,-1 0-11-16,-1-1 12 0,0 1 0 0,0 2 1 15,-1-2 1-15,-1 1-2 0,2 0 1 0,0-1 2 16,0 2-1-16,0-2-1 0,-1 1-1 0,1 1 2 15,1-1-1-15,-1 8 0 0,-1-9 0 0,1 0-2 16,-2 0 2-16,2 0-8 0,0-1 7 0,0 2-1 16,-1 0 0-16,1 7 1 0,0-7 3 0,-3 1 0 15,3-1-6-15,0 8 5 0,0 2 3 0,-1-9-6 16,-1 8 4-16,2 1 3 0,-1-4-2 0,-2 3 2 16,0 0-3-16,3-9 3 0,2 9-2 15,-5 1-2-15,0-10 1 0,3 10-6 0,-2-1 6 0,0-8 2 16,-1 7 0-16,1 3 6 0,-3-1-2 15,3 2 0-15,-3-2-1 0,3 0-8 0,-1 2 8 0,0 0-2 16,-1-1-1-16,2 1 1 0,-1-1-4 0,-1 0 4 16,-2-2-2-16,-1 2-2 0,4-3-1 0,-1 4 0 15,3 0-1-15,-7 2 5 0,6 0-2 0,-5-1-1 16,2 3-1-16,0 0 1 0,0-1 0 16,0 2-5-16,1 1 4 0,0-4-6 0,-2 1 8 15,2 0-1-15,0 1-2 0,-2-2 5 0,3 1-3 0,0 2 0 16,-1-2 1-16,1 1-3 0,0 0 3 0,0 0 0 15,1 2-3-15,-1-2 1 0,-1 1 2 0,3-2 1 16,-1 2-1-16,-2 0-1 0,3-4 1 0,-6 3-2 16,7 3 5-16,-2-1-3 0,2-2-5 15,-3 0 3-15,1 0-4 0,4 0 0 0,-4 1-1 16,2 0 3-16,-1-4-4 0,-1 2 0 0,0 1 2 0,1-2-1 16,1 2-2-16,-3-2-1 0,1 0 5 15,1 0-3-15,0-1 3 0,-1 1-6 0,-1 0-2 0,0 0 3 16,2 0-4-16,-2 1 6 0,-2-1-2 15,0-2 2-15,1 0-2 0,1-1 3 0,-2 3-5 16,2-5 0-16,-1 3 0 0,-2 2 6 0,4-4-12 16,-4 2 10-16,2 0-1 0,-2 1 2 0,0-2-6 15,-1 2 2-15,-1-1 2 0,0 0-3 0,1-2-4 0,-2 1 5 16,2-1 2-16,0-1-1 0,1-1-5 16,-1 3 1-16,1-2 4 0,-4 2-1 0,3 0 1 15,0-12 1-15,1 11-2 0,-1-2 2 0,0 4-7 16,0-11 8-16,-1 8-4 0,4-1 0 0,-2 1 1 15,1-1-1-15,2-7-3 0,-6 7 3 0,5-8 0 16,-2 7 4-16,0-6-6 0,1 8 1 0,2-8 2 0,0 0-2 16,-2 9 0-16,3-2 2 0,-1 1-2 15,0-9 2-15,1 1 0 0,0 7-1 0,0 1 1 16,2 0 0-16,-1-9-2 0,1 0 3 0,-2 7-3 16,2-5 1-16,-1 6 0 0,2-9 0 0,1 0 0 15,-1 1 2-15,-1-1-1 0,0 10 0 0,2-10-1 16,-1 0-1-16,2 0 3 0,0 0-3 0,0 2-1 15,-1-2 4-15,1 3-3 0,-1-3-1 0,1 1 0 16,1-1 2-16,-3 2 1 0,1-2 0 0,1 0 0 16,0 0-3-16,-1 0 1 0,2-3 5 0,-3 3-6 15,5-3-4-15,-3 1 7 0,-1-1 1 0,0-1 0 16,-1 2 2-16,2-2-3 0,-3 0-1 0,2 1 1 16,0-1 1-16,1 0 3 0,0 1-7 0,-1-2-13 15,0 1-1-15,1-1 3 0,-1-1 3 0,-2 1-2 16,0-1 3-16,3 2-1 0,-3-1 2 0,5 0 2 15,-2-1-3-15,-1-4 5 0,0-1-3 0,-2-14 2 16,7 38-1-16,-7-38 1 0,5 29 4 0,-5-29-4 16,6 28 1-16,-6-28 0 0,7 29 1 0,-7-29 2 15,7 28-2-15,-7-28-4 0,7 28 5 0,-7-28 1 16,6 26-25-16,-6-26-8 0,7 26 0 0,-7-26-18 16,6 29-4-16,-6-29-23 0,4 25-14 0,-4-25-25 15,2 22-20-15,-2-22-25 0,0 0-25 0,1 28-32 16,-1-28-36-16,0 0-23 0,0 0-33 0,-4 32-40 15,4-32-318-15,0 0-728 0,-9 18 323 0</inkml:trace>
  <inkml:trace contextRef="#ctx0" brushRef="#br4" timeOffset="-13495.249">9908 1928 15 0,'0'0'111'0,"7"1"2"0,-7-1-11 0,7 0-7 16,0 0 13-16,-7 0-8 0,12 0-12 0,-6 0 16 15,4 0-3-15,-3 0-14 0,3 0-1 0,2 0-15 16,0 0-5-16,3 0-7 0,-2 0 16 0,4 0-26 16,-3 0-3-16,3 0-7 0,4 0 1 0,0-1-7 15,3 2 34-15,-1 0-8 0,-1-1-1 0,3 0-10 16,2 2-4-16,-3-2-3 0,3 0 1 0,0 3-9 15,-2-2-3-15,3-1-2 0,-1 0-3 0,4 3-5 16,-3-3 0-16,3 2-3 0,-3-2 0 0,10 3-4 16,-8-2 2-16,7 2-4 0,-8-1-2 15,-2 0 2-15,12 1-4 0,-9-1-1 0,9 0 2 0,-1 0 0 16,0 0-2-16,0 1-3 0,-9 1 6 0,8-3-6 16,-7 2 0-16,0-3-2 0,8 4 1 0,-9-3-1 15,1 2 1-15,-2-2 1 0,2 0-3 0,9 1 1 16,-12 0 4-16,0 0-1 0,2 0-3 0,1 2 3 15,0 0 5-15,-1-3-9 0,0 2 0 16,0-1-2-16,1 2 7 0,8 0-4 0,-9-1 6 0,1-1-5 16,8 2-5-16,-9-1 8 0,0-1-2 0,9 2 0 15,-8-3-4-15,-1 2 4 0,0 2-5 0,9-4 5 16,-10 2-3-16,1 0-1 0,11-2 0 0,-9 2 1 16,-3 0-1-16,2-1 5 0,0 1-4 0,11 0 4 15,-1 2-4-15,-11-2 0 0,11-1 2 16,-2 0-1-16,0 2 0 0,-9-1-2 0,11-2 2 15,-12 1 3-15,11 0-6 0,-10-1 1 0,0 1-1 0,2 0 2 16,-3-1 2-16,16 2 2 0,-6-2-5 0,0 1 2 16,-10-4-1-16,2 5 2 0,-1-3 0 15,9 1 2-15,-9-1-4 0,0 2 0 0,11-2-2 0,-14 1 4 16,14-1-2-16,-2 0 4 0,-10 0-4 16,1-1 2-16,1 2-4 0,-2-2 4 0,10 2 1 15,-9-1-5-15,0-1 1 0,9 1 2 0,-9-2-2 0,-2 2 1 16,2-1 0-16,0 1 5 0,-1 0-6 0,2-1 5 15,-1-1-4-15,8 2 2 0,-8-1 3 16,-2 0-5-16,2-1-5 0,1 2 4 0,-2-3-3 0,10 3 10 16,-10-1-9-16,1 0 4 0,9 1-4 15,-11-1 3-15,1 1-1 0,0-1-1 0,2 0 4 16,-1 0-7-16,0 0 5 0,1 0 0 0,8 2 0 0,-10-2-1 16,-1 3 2-16,2-2-1 0,0 0 0 15,1-1-1-15,9 0-3 0,-11 1 4 0,2 0 1 16,8-1-4-16,-9 1 2 0,9-1 0 0,-8 1 1 15,0 0 2-15,-1 0-3 0,-1 1 3 0,0 0 0 16,12-1-3-16,-11 0 5 0,1-2-7 0,-2 2 5 16,12 0-1-16,-12 1 0 0,1-1-4 0,9 1 4 15,0-2-1-15,-9 2-1 0,-3-1 1 0,12 0 9 16,-8 0-11-16,0-1 6 0,-1 1-4 0,9 1-1 16,-8-1 0-16,-2 2-4 0,1-2 4 0,0 0 2 15,0 0 0-15,-1 0-3 0,10 1 7 0,-9-2-6 16,0 2-2-16,0 1 5 0,0-2-2 0,-1 0 0 15,1 0-1-15,0 1 1 0,0-1-1 0,-1 0-1 0,1-2 1 16,-1 4 3-16,0-2-2 0,1 0 2 0,-1 2 1 16,0-2-1-16,0 1-1 0,0-1-1 15,0 0 0-15,-1 1-3 0,0-1 2 0,-1 0 2 16,0 0-3-16,1-1 2 0,2 1 2 0,-2 0-3 16,1 0 3-16,-2 0-3 0,1 1 1 0,-1 0 3 15,2-3-5-15,-1 2 1 0,1 0 1 0,-1 0 0 16,1 0 2-16,0 1-4 0,3-1 6 0,-3-1-6 15,0 2 0-15,2-1-3 0,-2 3 7 0,0-5-3 16,2 4 1-16,-2-4-1 0,0 2 0 0,0-1 1 16,0 1 1-16,-1 0-1 0,0-1 0 0,1 3-1 15,0 0 1-15,-1-5 1 0,2 3 1 0,-3 0-1 16,2 1-1-16,0-2-2 0,0 0 3 0,1 1 2 16,-3 0-3-16,1-1-2 0,1 1 2 0,2-1 3 15,-1 1-4-15,-2 0 2 0,0 0-2 0,1 0 3 16,0 0-4-16,-1-1 5 0,-3-1-4 0,3 2 2 15,-1-1 0-15,-2 0 0 0,3 1 0 0,-3 2-2 16,0-3 0-16,1 0 3 0,-1 1-4 0,0 0 3 16,2-2-1-16,-1 2 0 0,2-1-1 0,-3 1 3 15,0 1 1-15,0-3-7 0,-1 2 2 0,1 0 2 16,0-1 2-16,-2 0 0 0,-1 2-2 0,1-1 1 16,-1-1-1-16,0 2 1 0,-7-2 1 0,2 1-3 15,-1 0 0-15,-1 0 1 0,-1 1 0 0,1-1 3 16,-7 0-4-16,1 0 0 0,-3 0-3 0,-5 0 7 15,9-1-1-15,-9 1 1 0,7-1 10 0,-7 1 3 16,6-1 1-16,-6 1 2 0,0 0-2 0,0 0-5 16,0 0 3-16,0 0-3 0,0 0-2 0,0 0-3 15,7-1-7-15,-7 1-29 0,0 0-47 0,0 0-72 16,0 0-225-16,0 0-405 0,0 0 179 0</inkml:trace>
  <inkml:trace contextRef="#ctx0" brushRef="#br5" timeOffset="18639.745">10493 2623 75 0,'0'0'94'0,"0"0"-4"15,0 0 1-15,0 0-18 0,16 5-10 0,-16-5 11 16,0 0-10-16,0 0 1 0,0 0-4 16,0 0-7-16,0 0 3 0,0 0-2 0,0 0 0 15,0 0 1-15,0 0-2 0,0 0 1 0,0 0 0 16,0 0-8-16,0 0 4 0,0 0-5 0,0 0-1 16,0 0-4-16,0 0 5 0,0 0-5 0,0 0 6 15,0 0-6-15,0 0 4 0,0 0 1 0,0 0-1 16,0 0-1-16,0 0 4 0,0 0-6 0,0 0 6 15,0 0-5-15,0 0 2 0,0 0-2 0,0 0-2 16,0 0 2-16,0 0-2 0,0 0 2 0,0 0-2 16,0 0 2-16,0 0 0 0,0 0-3 0,0 0 7 15,0 0-3-15,0 0-5 0,0 0 2 0,0 0-3 16,0 0-2-16,0 0 2 0,6 2 1 0,-6-2-5 16,0 0 3-16,0 0-3 0,0 0 1 0,0 0 0 15,0 0 2-15,0 0-4 0,0 0 2 0,0 0-5 16,0 0-1-16,0 0-5 0,0 0-1 0,0 0-6 15,0 0 0-15,0 0-6 0,0 0-1 0,0 0-2 16,0 0 0-16,-6 10-1 0,6-10 0 0,0 8 2 16,0-8 2-16,0 8-6 0,0-3 6 0,0-5 0 15,1 10-2-15,1-5 5 0,-1 0-5 0,1-1-4 16,-2-4 3-16,2 9-5 0,0-4 3 0,1-1-5 16,-3-4 1-16,2 7-2 0,1-4 6 0,0 0-3 15,1 1 2-15,-4-4-5 0,6 1 0 0,0 1 0 16,-6-2 1-16,8 0-1 0,-8 0-1 0,11-2 1 15,-5 1 0-15,1-3-6 0,-1 1-1 0,-1-1 0 16,2-2 5-16,-1 1 3 0,-2-2-5 0,3 1-10 16,0-3 2-16,-4 0-5 0,4-2 2 0,-2-2-6 15,0 1 6-15,-2-1-2 0,-1-1 3 0,3 2-5 16,-3-1 5-16,0 1 1 0,-2 1 4 0,0 2 5 16,1 2 3-16,-1-1 4 0,0 0 5 0,-1 1-2 15,1 7 4-15,0-9 4 0,0 4 1 0,0 5 5 16,-3-7 2-16,3 7-2 0,0 0-1 0,0-8-2 15,0 8-9-15,0 0 6 0,0 0-5 0,0 0-6 16,0 0 11-16,0 0-12 0,0 0 7 0,-10 21-3 16,9-12 0-16,-2 4 16 0,0 1-11 0,2 1 7 15,-4 5-2-15,2 0-2 0,1 0 3 0,2-2 5 0,-1 2-7 16,-1 0-1-16,4-1-6 0,-4 2 2 16,2-7 2-16,0 4-5 0,0-2 3 0,2 3-1 15,-1-1 1-15,-1-4-3 0,4 1 2 0,-4-2-4 16,1 0-2-16,4-1 1 0,-3 1 0 0,0-2-1 15,1-2-6-15,-2 0-3 0,2 0 2 0,-2-2-5 0,2 0-5 16,0-1-1-16,-3-3-3 0,3 1-2 16,-3-4-4-16,3 7-1 0,-3-7 0 0,4 4 6 15,-4-4-7-15,3 0 6 0,-3 0 6 0,0 0-16 16,11-5 1-16,-7 0-4 0,1-1 0 0,2 1-1 16,2-5 4-16,-3 2-4 0,-2-2 1 0,0-1 3 15,1 2 3-15,-3 0 0 0,1 1 8 0,0-3 0 16,-1-1 2-16,-2 4 1 0,1-1 4 0,-4 1 1 15,2-1 4-15,-2 1 2 0,0 0 5 0,-1 0 5 16,-1 1 2-16,0 0 1 0,-1-1 6 0,0 1-2 16,-2-2 2-16,1 3 6 0,0 2 6 0,-1-2 0 15,1 1-2-15,1 0 0 0,-1 0 0 0,0 1 1 0,4 1 0 16,-3 0-5-16,1 0 4 0,5 3 1 16,-5-6 1-16,5 6-6 0,-3-4-3 0,3 4-2 15,-2-6 7-15,2 6-11 0,0 0-4 0,5-9 0 16,0 5 2-16,-1 1-7 0,2-3 13 0,-1 1-13 15,4 1 1-15,-2-1 1 0,3 1-1 0,3-2-1 0,-4 3-2 16,2-4 2-16,2 3-1 0,-4 1-9 16,-1 0-11-16,5-2-15 0,-3 3-14 0,0-2-17 15,-2 1-14-15,1 0-23 0,-4 1-23 0,1 0-29 16,-2-1-31-16,0 0-239 0,-4 3-458 0,3-5 202 16</inkml:trace>
  <inkml:trace contextRef="#ctx0" brushRef="#br5" timeOffset="19024.433">10565 2444 24 0,'0'-8'322'0,"0"8"-7"0,0 0-22 0,1-5-23 16,-1 5-24-16,0 0-21 0,0 0-23 15,0-7-21-15,0 7-18 0,0 0-23 0,0 0-22 16,0 0-30-16,2-4-34 0,-2 4-37 0,0 0-31 0,0 0-33 16,0 0-37-16,0 0-42 0,0 0-51 0,0 0-192 15,0 0-399-15,0 0 177 0</inkml:trace>
  <inkml:trace contextRef="#ctx0" brushRef="#br5" timeOffset="26644.873">11274 2628 45 0,'0'0'138'0,"0"-7"-13"0,0 7-1 15,0 0 7-15,0 0-10 0,0 0-3 0,0 0 1 16,0-7-13-16,0 7-1 0,0 0-10 0,0 0 7 15,2-5-2-15,-2 5 2 0,0 0-8 0,0 0 3 16,0 0-4-16,1-8-5 0,-1 8-1 0,0 0-2 16,0 0-1-16,0 0-5 0,0-4 3 0,0 4-5 15,0 0-2-15,0 0-2 0,0 0-3 0,0 0-1 16,0 0-8-16,0 0-4 0,0 0-6 0,0 0-7 16,0 0-5-16,0 0-7 0,0 0 7 0,0 0-14 15,0 0 3-15,0 0 1 0,0 0 0 0,0 0-5 16,-3 19 4-16,3-19-5 0,0 9-2 0,0-2 0 15,0-7-1-15,-1 9-3 0,-1-4 12 16,2 0-13-16,0-5-2 0,-1 9-4 0,2-4 8 0,-1-5-7 16,-1 9-3-16,1-9 1 0,0 5-4 0,0-5 2 15,0 0-4-15,0 8 0 0,0-8 6 0,0 0-3 16,0 0-1-16,1 5-1 0,-1-5 2 0,0 0-3 16,0 0 1-16,0 0 0 0,0 0-1 0,0 0-1 15,0 0 1-15,0 0-2 0,8-2 1 0,-8 2 0 16,0 0 0-16,10-5-1 0,-10 5-4 0,8-3 3 15,-2 0 3-15,-6 3-2 0,10-1-4 0,-10 1 0 16,8-2 0-16,-3 2 4 0,-5 0-1 0,9-1 0 16,-9 1 4-16,10 0-2 0,-4 1 1 0,-2 1-1 15,1-1 4-15,3 2 1 0,-5 0 1 0,1 1 3 16,0-1 2-16,0 2 4 0,-2-1 4 0,1 1-3 16,0-1 3-16,-2 2 4 0,0-1 0 0,-1-5 3 15,-1 11-3-15,0-5-2 0,-1 0-4 16,2-6 4-16,-4 13-8 0,2-7 3 0,-3 0-3 15,2-1-1-15,-2 0-3 0,0 1 0 0,-2-3-2 0,1 3-8 16,0 0-7-16,-1-3-10 0,2 0-6 0,-1-1-5 16,-1 0-17-16,2 0-16 0,-4 0-14 0,3 0-19 15,-1-2-23-15,-1 0-20 0,8 0-43 0,-11-4-25 16,3-1-52-16,1-1-181 0,1 1-472 0,0-3 209 16</inkml:trace>
  <inkml:trace contextRef="#ctx0" brushRef="#br5" timeOffset="27002.209">11273 2583 49 0,'0'0'197'0,"0"0"-14"15,0 0-15-15,0 0-5 0,0 0-14 0,0 0-5 16,0 0-1-16,0 0-2 0,9 0-4 0,-9 0 6 15,0 0-3-15,9 0-5 0,-9 0-3 0,8 2-5 16,-2-2-10-16,0 0-7 0,2 0-12 0,-1 0-7 16,1 0-4-16,0-2-10 0,0 2-7 0,-2 0-5 15,3 0-5-15,-1 0-2 0,-8 0-4 0,9 0-8 16,-1 0-7-16,-8 0-2 0,10 0-8 0,-5-1 1 16,-5 1-2-16,6 1-5 0,-6-1 1 0,0 0-7 15,10-1 5-15,-10 1-4 0,0 0-3 0,7-1 0 16,-7 1-5-16,0 0 2 0,0 0 3 0,0 0-4 15,6 1-5-15,-6-1 2 0,0 0 1 0,0 0-5 16,0 0-5-16,0 0-12 0,0 0-9 0,0 0-22 16,0 0-20-16,0 0-22 0,0 0-32 0,0 0-34 15,0 0-47-15,0 0-61 0,0 0-157 0,0 0-450 16,0 0 199-16</inkml:trace>
  <inkml:trace contextRef="#ctx0" brushRef="#br5" timeOffset="28205.763">11684 2567 213 0,'0'0'264'0,"0"0"-12"15,0 0-13-15,5-1-13 0,-5 1-13 0,0 0-18 16,0 0-10-16,0 0-16 0,0 0-11 0,0 0-10 15,0 0-15-15,0 0-9 0,0 0-4 0,0 0-16 16,0 0-9-16,0 0-12 0,0 0-6 0,0 0-9 16,-13 12-7-16,7-7-5 0,-1 1-4 0,-1 0-8 15,0 0-4-15,0 0-2 0,-2 3-7 0,-1-1-3 16,2 0-4-16,-2 0-5 0,1-1-1 0,1 0 0 16,2-3-4-16,0 1-2 0,-1 1-2 0,1-3-2 15,1 3-2-15,0-3-4 0,2 1 3 0,0-2-7 16,0 1 3-16,4-3-7 0,-4 4-4 0,4-4 0 15,-4 3-4-15,4-3-3 0,0 0 2 0,-3 4-1 16,3-4 2-16,0 0 3 0,0 0 2 0,0 0 1 16,6 9 1-16,-3-6 2 0,-3-3-3 0,9 3 1 15,-4-3 0-15,0 2 8 0,1 0 4 0,2 1-1 16,-2 0 8-16,1 0-1 0,2 0 5 0,1-1-3 16,-2 1 5-16,1 1 5 0,0-2-3 0,-1 2 2 15,1-2 0-15,0 1-6 0,0 0-1 0,-2 1 1 16,0-2-2-16,0 2 3 0,-2-3-1 0,1 1-1 15,-2 0-3-15,0 0 0 0,-4-2 8 0,6 2-8 16,-6-2 2-16,5 2-2 0,-5-2 0 0,0 0 2 16,5 2 0-16,-5-2 1 0,0 0 6 0,3 3 1 15,-3-3-8-15,0 0 14 0,0 0 6 0,0 0-8 16,0 0-5-16,0 0 2 0,0 0 14 0,0 0-11 16,0 0-3-16,0 0 1 0,0 0-4 0,0 0 3 15,0 0 2-15,0 0 1 0,0 0-1 0,0 0-2 16,0 0-2-16,0 0 0 0,0 0-2 0,0 0-3 15,0 0-4-15,0 0 2 0,0 0-9 0,0 0 3 16,0 0-2-16,0 0 1 0,0 0 1 0,0 0 4 16,0 0-1-16,0 0-4 0,0 0-3 0,0 0-1 15,6 0-3-15,-6 0 3 0,0 0-3 0,0 0 4 16,0 0-2-16,0 0 8 0,0 0-6 0,0 0-2 16,0 0-3-16,0 0 5 0,0 0-4 0,0 0 0 15,0 0-5-15,0 0 2 0,0 0 5 0,0 0-4 16,0 0 3-16,0 0-5 0,0 0-1 0,0 0 11 15,0 0-10-15,0 0 6 0,0 0 1 0,0 0-6 16,0 0 4-16,0 0-2 0,0 0 3 0,0 0 2 16,0 0-2-16,0 0-4 0,0 0 2 0,0 0-2 15,0 0-4-15,0 0 7 0,0 0 0 0,0 0-2 16,0 0 4-16,0 0-3 0,0 0-1 0,0 0 1 16,0 0 0-16,0 0-1 0,0 0-4 0,0 0 5 15,0 0 0-15,0 0 4 0,0 0-3 0,0 0 1 16,0 0-5-16,0 0 7 0,0 0 0 0,0 0 1 15,0 0-2-15,0 0 1 0,0 0-7 0,0 0 6 16,0 0 2-16,0 0-6 0,0 0-2 0,0 0 5 16,0 0-4-16,0 0 2 0,0 0 2 0,0 0-1 15,0 0 2-15,0 0 2 0,0 0 4 0,0 0-6 16,0 0 1-16,0 0 3 0,0 0-7 0,0 0 10 16,0 0-9-16,0 0 3 0,0 0 1 0,0 0 2 15,0 0 3-15,0 0-5 0,0 0 1 0,0 0-1 16,0 0 2-16,0 0-1 0,0 0 0 0,0 0 4 15,0 0-6-15,0 0 2 0,0 0 1 0,0 0 0 16,0 0-10-16,0 0 7 0,0 0 6 0,0 0-6 16,0 0 4-16,0 0-5 0,0 0-8 0,0 0 9 15,0 0 5-15,0 0-12 0,0 0 6 0,0 0 3 16,0 0-1-16,0 0-2 0,0 0-5 0,0 0 5 16,0 0 2-16,0 0-3 0,0 0-4 0,0 0 6 15,0 0-2-15,0 0-2 0,0 0 4 0,0 0 2 16,0 0-2-16,0 0-2 0,0 0-5 0,0 0 7 15,0 0 8-15,0 0-7 0,0 0-15 0,0 0 15 16,0 0-8-16,0 0 8 0,0 0-6 0,0 0 0 16,0 0 0-16,0 0 18 0,0 0-16 0,0 0 3 15,0 0-11-15,0 0 10 0,0 0-8 0,0 0 8 16,0 0-10-16,0 0 7 0,4-7 1 0,-4 7-5 16,0 0 0-16,0 0 2 0,0 0-1 0,0 0-7 15,0 0-6-15,0 0-14 0,0 0 1 0,0 0-12 16,0 0-7-16,0 0-8 0,0 0-27 0,0 0-46 15,0 0-38-15,0 0-41 0,0 0-57 0,0 0-44 16,0 0-239-16,0 0-593 0,0 0 263 0</inkml:trace>
  <inkml:trace contextRef="#ctx0" brushRef="#br5" timeOffset="28914.967">11891 2621 45 0,'0'0'189'0,"4"-5"-4"0,-4 5-10 16,0 0-14-16,0 0-7 0,3-4-5 0,-3 4-11 15,0 0-3-15,4-3-8 0,-4 3-6 0,0 0-8 16,0 0-4-16,0 0-10 0,5-4-3 0,-5 4-7 16,0 0-3-16,0 0-5 0,0 0-2 0,0 0-7 15,0 0-8-15,4-2 0 0,-4 2-5 0,0 0 0 16,0 0-3-16,0 0-4 0,0 0 3 0,0 0-8 16,0 0 2-16,0 0-9 0,0 0-4 0,0 0 6 15,0 0-10-15,0 0 1 0,0 0 4 0,0 0-1 16,0 0-2-16,-1 14-1 0,1-14 0 0,-1 10 0 15,-2-5 3-15,1 1-8 0,0 2-1 0,0-3 0 16,-1 2 4-16,1 0-7 0,-1-2-3 0,0 3 2 16,0-2-4-16,2-2-2 0,-2 2 0 0,1-3 0 15,2-3-3-15,-2 8 1 0,0-4-3 0,2-4-1 16,-2 7 2-16,2-7-6 0,-2 7-2 0,2-7 1 16,0 0-4-16,-1 4 1 0,1-4 0 0,0 0 3 15,0 0-5-15,0 0 7 0,3 7-4 0,-3-7 3 16,6 2 0-16,-6-2 0 0,9 1 0 0,-4-1 1 15,3 1 0-15,-1-2 1 0,1 2 1 0,1-1-3 16,0-1-1-16,0 1-2 0,1-1 3 0,0-1 3 16,1 2-6-16,-1-1 2 0,0 0-3 0,-1-1 5 15,1 1-2-15,-1 1-9 0,-1-1-11 0,1 1-11 16,-9 0-1-16,9 0-31 0,-9 0-20 0,7 1-20 16,-7-1-22-16,0 0-28 0,0 0-36 0,0 0-39 15,0 0-48-15,0 0-160 0,0 0-465 0,0 0 205 16</inkml:trace>
  <inkml:trace contextRef="#ctx0" brushRef="#br5" timeOffset="29281.568">12020 2625 34 0,'0'0'247'0,"0"0"-16"15,0 0-9-15,0 0-2 0,0 0-5 0,6 7-5 16,-6-7-10-16,1 8-2 0,0-3-2 0,-1-5-17 16,2 11-5-16,-2-4-13 0,0 1-7 0,0 0-11 15,0 2-13-15,1-1-4 0,-2 3-18 0,2-3-8 16,-1 4-10-16,2-4-5 0,-2 2-11 0,0 0-8 0,-2-2-20 16,4 0-15-16,-2 1-29 0,0 2-23 15,1-3-22-15,-1-1-44 0,0-8-42 0,-1 17-49 16,2-9-59-16,0-1-255 0,-1-7-532 0,0 11 236 15</inkml:trace>
  <inkml:trace contextRef="#ctx0" brushRef="#br5" timeOffset="29640.915">12259 2410 212 0,'0'0'240'16,"0"0"-8"-16,0 0-6 0,0 0-4 0,19 12-9 0,-12-5-9 15,4 1-4-15,-1 2-12 0,1 5-4 0,3 3-10 16,0 0-5-16,-1 1 4 0,1 0-23 15,-3 1-12-15,2 0-10 0,0 1-8 0,-5 1-13 16,-1-1-2-16,2 1-19 0,-2 0-6 0,-5-1-8 16,1 0-18-16,-4 0-22 0,1-1-27 0,-7 1-38 15,1-2-34-15,-5 0-42 0,-3 1-45 0,-3-3-48 16,-3 0-57-16,-1-2-223 0,-2 0-522 0,-3-3 231 16</inkml:trace>
  <inkml:trace contextRef="#ctx0" brushRef="#br5" timeOffset="30291.428">11417 2365 208 0,'-5'2'206'16,"-2"-2"-5"-16,0 4-11 0,-3-2-13 15,1 0-5-15,0 2-8 0,-1 0-3 0,0-1-20 16,-4 3-3-16,1-2-2 0,0 4 7 0,-1 0-13 0,1 0-3 16,-1 0-4-16,-1 4-1 0,-1 2-1 0,1 3-1 15,0 0-7-15,3 2-2 0,-1 0-4 0,-1 2 6 16,2 2-3-16,3 1-7 0,-1-1-4 0,0 9-9 15,2-6-4-15,0 0-6 0,3 7-9 0,0-7-4 16,2 8-6-16,-1-9-1 0,4 0-6 0,0 0-3 16,2 0-1-16,3-2-10 0,2 1-3 0,1-3-1 15,5 0-1-15,-1-1-5 0,5-2-6 0,2-1-17 16,2-1-21-16,0-4-29 0,4-1-27 0,0-4-32 16,4 0-35-16,8-1-46 0,1-1-68 0,1-4-87 15,-10-3-209-15,12-2-591 0,-2-3 262 0</inkml:trace>
  <inkml:trace contextRef="#ctx0" brushRef="#br5" timeOffset="31049.746">12630 2628 96 0,'0'0'278'0,"0"0"-7"15,0 0-10-15,0 0-7 0,12 3-8 0,-6-2-7 16,-2 3-3-16,3-2 2 0,0 1-7 0,2 1-5 15,3 2 3-15,0 1-6 0,-1-2-11 0,3 2-12 16,-3-1-14-16,3 3-15 0,-1-2-12 0,0 0-29 16,-2 0-4-16,2 0-9 0,-2 3-16 0,2-3-21 15,-2 0 7-15,-1 0-9 0,-2-2-9 0,1 1-21 16,-1 0-15-16,-1-2-41 0,0 0-9 0,0-1-35 16,-2 0-24-16,0 0-31 0,-1-2-25 0,-4-1-27 15,6 6-21-15,-3-4-35 0,-3-2-48 0,0 0-59 16,0 0-227-16,0 0-595 0,0 0 263 0</inkml:trace>
  <inkml:trace contextRef="#ctx0" brushRef="#br5" timeOffset="31330.292">12880 2583 109 0,'0'0'329'0,"-2"-5"-4"15,2 5-7-15,0 0-14 0,0 0-20 0,-2-5-17 16,2 5-35-16,0 0-13 0,0 0-2 0,0 0 3 15,0 0-4-15,-7 15 3 0,4-6-15 0,-2 3-7 16,-1 0-12-16,-2 5-12 0,-1 1-13 0,1 0-10 16,-2 0-20-16,0 2-9 0,0 0-13 0,-1-2-9 15,0 1-33-15,-1 0-44 0,1 0-51 0,1-1-52 16,-4 0-57-16,0 0-60 0,0-1-80 0,0-1-105 16,-4 0-246-16,5-7-679 0,-4 2 301 0</inkml:trace>
  <inkml:trace contextRef="#ctx0" brushRef="#br5" timeOffset="34937.792">10891 3412 7 0,'0'0'179'0,"0"0"1"0,0 0-9 16,0 0-3-16,0 0 2 0,0 0-6 0,0 0-9 15,0 0-1-15,0 0-4 0,0 0-6 0,0 0-10 16,0 0-4-16,0 0-7 0,17-7-13 0,-17 7-5 16,2-5-7-16,-2 5-8 0,4-6-7 0,-4 6-5 15,3-7-7-15,-2 3 1 0,-1 4-16 0,0-7-1 16,0 7-8-16,0-7-5 0,0 7-5 0,0 0-8 0,-4-9-5 15,0 7-4-15,4 2-7 0,-8-5 2 0,2 3-7 16,6 2 1-16,-11-1-9 0,1 1 0 16,0 1 0-16,3 1-2 0,-3 1 2 0,3 1-1 15,-3-2-2-15,3 2 2 0,2 1 2 0,-2 0-3 0,1 0-1 16,2 1-1-16,1 2 0 0,0-1 1 16,3 0 0-16,0 2 0 0,2-2-1 0,0 2 3 15,3 0-2-15,0-2 1 0,4 3-1 0,-2 1 3 16,3 0-4-16,0-2 5 0,-1 1-3 0,1 0 2 15,-4-4 1-15,4 2-4 0,-3 0 0 0,0-3 1 0,-2 3-1 16,0-1 0-16,-2-1-2 0,-1-2 4 16,0 1-1-16,-1-1 4 0,-1-4-2 0,-3 10 3 15,0-7-6-15,-1 2 3 0,-3 0-4 0,0 0 8 16,-1-2-7-16,1 0-2 0,-2 0-3 0,2-3-5 0,-3 4-3 16,3-4-9-16,0 0-6 0,7 0-6 0,-14-1-16 15,10-2-16-15,4 3-20 0,-6-6-24 16,5 1-25-16,1-2-33 0,0 0-206 0,3-2-406 15,1-1 180-15</inkml:trace>
  <inkml:trace contextRef="#ctx0" brushRef="#br5" timeOffset="35453.876">11028 3416 133 0,'0'0'204'16,"0"0"-12"-16,0 0-8 0,-2 9-10 0,2-9-3 15,-4 9-10-15,2-3-14 0,-1-1-7 0,2 3-14 16,-1-2-6-16,0 1-11 0,-1 2-10 0,0-1-8 16,1 1-10-16,1-1-9 0,0 1-6 0,-1-1-8 15,2 0 10-15,0 0-4 0,0 0-10 0,-1-2-5 16,1 0-5-16,0-6-14 0,0 10-12 0,1-6-10 16,-1-4-5-16,2 8-8 0,-2-8 1 0,1 3-3 15,-1-3 2-15,0 0 0 0,6 1-4 0,-6-1 1 16,0 0-5-16,0 0-1 0,12-5 1 0,-9 2 0 15,2-2-3-15,-1-2 3 0,2 1 0 0,-2 0 3 16,1 1 4-16,2-1 1 0,-3 1 1 0,-1-1 5 16,2 1 5-16,-3 2 0 0,-2 3-2 0,6-4 1 15,-6 4 1-15,7-2 2 0,-7 2 0 0,0 0 5 16,0 0 3-16,10 5 2 0,-7-1 1 0,2-1-2 16,-3 1 0-16,1 0 0 0,-3-4-2 0,4 7-1 15,-1-2 1-15,0-1-2 0,-1 0-3 0,3 1-1 16,-3-2 1-16,-2-3 1 0,4 6-5 0,-4-6 3 15,3 6-1-15,0-5 0 0,-3-1-2 0,4 3 6 16,-4-3 2-16,0 0 6 0,8 3-1 0,-8-3 3 16,0 0 1-16,0 0 0 0,8-6-5 0,-8 6 0 15,5-7-1-15,-3 4-1 0,-1-3-2 0,-1 6-2 16,5-12-3-16,-4 5-9 0,-1-1-6 0,1 0-8 16,-1 0-8-16,0-1-9 0,0-1-4 0,0 3-7 15,0 0-11-15,0 2-8 0,0 5-16 0,2-9-16 16,-2 9-28-16,0-7-28 0,0 7-14 0,3-5-29 15,-3 5-138-15,0 0-357 0,0 0 158 0</inkml:trace>
  <inkml:trace contextRef="#ctx0" brushRef="#br5" timeOffset="36158.819">11374 3518 128 0,'1'-4'203'0,"-1"4"-15"0,3-9-1 16,-3 5-22-16,0 4-9 0,0-11-9 0,0 6-8 16,0 5-4-16,-3-10-3 0,2 6-5 0,1 4 3 15,-3-8-6-15,3 8-6 0,-6-7-7 0,6 7-9 16,-4-2-12-16,4 2-4 0,0 0-11 0,-11 4-7 0,6-2 0 16,1 1-5-16,-1 3-4 0,-1 1-1 15,1 2-2-15,-1-3-4 0,1 3-4 0,0-2-9 16,2 0 1-16,-1 2-3 0,1-1-7 0,-1 1-1 15,1-2-2-15,2-1-4 0,-1 1-3 0,2-7-5 16,0 9 0-16,0-9-4 0,2 9-7 0,0-6-4 16,-2-3-2-16,4 6-2 0,0-5 0 0,-4-1-3 15,8 0-1-15,-8 0-1 0,9-3-1 0,-4 2-1 16,0-4 1-16,2 2-2 0,-2-1 3 0,1-2-1 0,3-2 4 16,-4 3-1-16,0-1 1 0,1 0 0 0,-2-1 1 15,1 2 2-15,-3-1 8 0,1 3 2 0,-1-1 7 16,-2 4 2-16,6-7 6 0,-6 7 2 15,2-2-4-15,-2 2-3 0,0 0-4 0,0 0 2 16,0 0 4-16,0 0 8 0,0 0 1 0,0 0-5 0,6 9 4 16,-4-4 1-16,-2-5-4 0,2 9 1 0,1-3 0 15,0-1-2-15,0-1-3 0,-2 1-1 16,3 0-1-16,0 0-4 0,2 0 3 0,-3-1 0 16,2-1-3-16,0 0-6 0,2-2 9 0,-2 1-9 15,1-1-4-15,2-1-7 0,1 0-3 0,-9 0-7 0,14-4-5 16,-4 3-2-16,-2-2 1 0,0-1-1 0,1 0-5 15,-2 0-4-15,0 0-3 0,1-2 5 0,-2-2 1 16,0 1-3-16,-2-2 0 0,1 1 1 16,0-2 6-16,-2 1-1 0,-1 1 6 0,3 0 5 15,-3 1 15-15,0 1 13 0,-1 3 11 0,-1 3 8 16,2-7 0-16,-2 7 2 0,1-6-1 0,-1 6-8 16,0 0-3-16,0 0 10 0,0 0 10 0,0 0 5 15,0 0 21-15,-3 19-14 0,2-8 8 0,-1 1 6 16,1 1-3-16,-1-1 8 0,1 2 4 0,1 6-8 0,-3-2-2 15,3 2-9-15,-1 0-3 0,-1-2 0 0,2 2-6 16,-1-5-6-16,0 4-4 0,1 0 1 16,-1-4-5-16,1-1-7 0,0 0-3 0,0-4-8 15,-1 0-10-15,1 0-18 0,-2-1-25 0,1-2-24 0,1 1-21 16,-1-2-22-16,1-6-24 0,-2 9-19 0,1-5-26 16,1-4-40-16,-5 5-51 0,5-5-59 0,-5 1-236 15,5-1-600-15,0 0 266 0</inkml:trace>
  <inkml:trace contextRef="#ctx0" brushRef="#br5" timeOffset="36504.297">11598 3467 149 0,'6'-5'309'0,"-1"-1"-1"0,2 1-14 0,0 0-13 0,1-1-20 15,0 1-21-15,0 1-16 0,-1 2-18 0,2-2-23 16,-1 3-20-16,0-1-13 0,-1 2-19 0,1 0-9 15,0 3-14-15,-1 1-5 0,-1-1-9 0,1 5-9 16,-1-2-11-16,-2 2-3 0,2 3-15 0,-3-2 5 16,-1 2-10-16,-1 0-7 0,-1-3-3 0,-2 4 1 15,-2 1-7-15,-1-2-5 0,-1-1-7 0,-1 2 2 16,-2-3-17-16,0-1-5 0,1 0-13 0,-3 0-12 16,4-3-17-16,-1 0-16 0,0-1-17 0,1 0-24 15,-1-1-29-15,3-1-37 0,-1-1-46 0,6-1-52 16,-11-3-228-16,11 3-529 0,-7-7 235 0</inkml:trace>
  <inkml:trace contextRef="#ctx0" brushRef="#br5" timeOffset="39120.782">12304 3514 128 0,'0'0'225'16,"5"-9"-7"-16,-5 9-17 0,2-7-7 0,1 3-6 16,-1 0-16-16,-2 4-9 0,4-8-3 0,-4 2-13 15,0 1-2-15,0 5-8 0,1-9-6 0,1 6-5 16,-2 3-6-16,0-8-6 0,0 8-2 0,0-6-6 16,0 6-7-16,0 0-7 0,-6-5-8 0,6 5-9 15,-4-3-5-15,4 3-11 0,0 0-6 0,-11 1-8 16,11-1-2-16,-12 3-4 0,5 2-5 0,0 2-2 15,0-1-3-15,-1 1 0 0,-1 1 5 0,1 1-13 16,1 1-3-16,0-3-4 0,2 1-1 0,0 0-1 16,2-1 3-16,-1 2-4 0,1-1 1 0,2-1-2 15,-1 0 4-15,1-2-8 0,1 1-3 0,0-6 3 16,0 9 1-16,3-5-6 0,-3-4-2 0,1 7 2 16,-1-7-1-16,4 5 3 0,-4-5-2 0,9 2-3 15,-5-2 4-15,-4 0 1 0,10 0 1 0,-10 0-6 16,14-3 3-16,-9-1 0 0,3 1 1 0,-1-3-2 15,0 2-2-15,-2-2 2 0,1 2 7 0,1-2-5 16,-1 2-2-16,-1-1-3 0,1-1 7 0,-2 1-6 16,0 1 3-16,-1 1-4 0,0-1 3 0,-3 4 5 15,7-4-2-15,-4 1 2 0,-3 3-6 0,0 0 2 16,4-4 3-16,-4 4-7 0,0 0 1 0,0 0 4 16,0 0 1-16,0 0 1 0,0 0 0 0,4 11 10 15,-2-6-7-15,-1-1 0 0,2 2 5 0,-3-1-3 16,1 0 0-16,1 1-2 0,0 1 1 0,0 1 2 15,-1-3-3-15,2 3-1 0,0-3 0 0,-2 0 1 16,2 0-10-16,0-1-2 0,-2 1-17 0,4 0-17 16,-4-2-18-16,3 1-25 0,-1-1-31 0,1 1-32 15,1-1-45-15,-5-3-47 0,9 2-268 0,-4-1-545 16,-5-1 241-16</inkml:trace>
  <inkml:trace contextRef="#ctx0" brushRef="#br5" timeOffset="39648.789">12679 3320 231 0,'0'0'273'15,"1"-5"-16"-15,-1 5-19 0,0 0-21 0,0 0-14 16,0 0-15-16,-2-9-18 0,2 9-10 0,0 0-14 15,-5-3-13-15,5 3-9 0,0 0-15 0,-5-3-5 16,5 3-16-16,-9 0-8 0,9 0-11 0,-10 0-7 0,10 0-7 16,-11 0-3-16,4 2-7 0,-1-2-2 0,-1 2-7 15,2 0-3-15,-3-2-2 0,2 2-5 0,2-1-3 16,1 1 0-16,-2 0-1 0,1 0-5 16,0-1 1-16,1 1-6 0,5-2 2 0,-10 4-5 15,6-1 5-15,-1 1-6 0,1 0-1 0,3 0 0 0,-2 1 2 16,0 2 0-16,0 0 0 0,2 0 0 0,-1 0 5 15,1 3 4-15,1-2 4 0,0 3 1 0,0 2 5 16,0-1 1-16,0 1 10 0,0 0 1 0,0 0-1 16,0 0 3-16,-1 6 0 0,1-5-2 0,1 5-1 15,-1-1 1-15,0-4 2 0,-1 1 0 0,-1-2-4 16,1 2 4-16,1-2 0 0,-2 0 3 0,1-1-3 16,1 1 2-16,0-5-2 0,0 1-1 15,0-1-5-15,0 0 0 0,0-1-3 0,0 0-6 16,0 0 3-16,3-1-18 0,-3-1 27 0,3-1-19 0,-3-4 4 15,4 7 0-15,-3-3 0 0,5-2-1 0,-6-2 3 16,8 5 7-16,-1-4-7 0,-1 0-1 16,2-1-10-16,1 0 1 0,2-1 0 0,2 0-1 15,-2 1-21-15,2-2-22 0,1-1-28 0,-1 1-23 0,-2-3-23 16,-1 4-35-16,0-1-32 0,-2-1-42 0,0-1-77 16,1 1-326-16,-5-1-665 0,-4 4 294 0</inkml:trace>
  <inkml:trace contextRef="#ctx0" brushRef="#br5" timeOffset="43628.259">12707 3529 22 0,'7'-4'147'0,"-7"4"-1"0,0 0 9 15,6-4-9-15,-6 4 4 0,1-3-1 0,-1 3-3 16,0 0-1-16,5-4-1 0,-5 4 1 0,0 0-3 16,2-5-5-16,-2 5-3 0,2-5-4 0,-2 5-6 15,0 0-3-15,1-7 0 0,-1 7-3 0,0 0-5 0,0 0-2 16,0-5-6-16,0 5-6 0,0 0 5 16,0 0-13-16,0 0-8 0,0 0-2 0,0 0-9 15,0 0-13-15,0 0 0 0,0 0-8 0,0 0 0 16,0 0-9-16,-15 12 2 0,13-7-1 0,-2 0-6 15,0 1 3-15,1-1-10 0,2 2-4 0,-1-1-1 16,-1 0-3-16,1 1-7 0,0-2 8 0,2 1-3 16,0-6-5-16,2 10-3 0,0-7 0 0,0 1-1 15,1 2 4-15,2-4-8 0,-1 1-1 0,2-1-1 16,1 0 1-16,0-1-10 0,0 0-1 0,2-1 2 16,-1 0 6-16,-1-1-8 0,2 0-4 0,-1-2 6 15,-1 0-3-15,0 0 7 0,-3 0-8 0,3-1 1 16,-2 1 3-16,0-3-2 0,-2 0-8 0,1-1 6 15,-2 2-9-15,-1-1-11 0,-1-1-2 0,0 0-4 0,0-1-7 16,-3 3-10-16,2-2-12 0,-2 1-5 16,0 1-11-16,-1-1-14 0,-2 0-23 0,2 3-16 15,0-2-26-15,-2 3-23 0,3-2-28 0,-1 1-242 16,-1 1-488-16,5 2 216 0</inkml:trace>
  <inkml:trace contextRef="#ctx0" brushRef="#br5" timeOffset="44176.778">12997 3322 206 0,'0'0'210'0,"0"0"-11"16,0 0-16-16,0 0-8 0,0 0-11 0,0 0-10 15,0 0-10-15,0 0-11 0,9-5-8 0,-9 5-11 16,8-1-6-16,-4 0-8 0,3-1-9 0,-1 0-7 16,1 0-6-16,2 1-8 0,-1 0-5 0,0 0-6 15,-1-1-4-15,-1 2-7 0,2-1 1 0,-3 0-8 16,-5 1 1-16,11 2-4 0,-7-1-3 0,2 0-1 15,-1 1 1-15,-2 1 3 0,2 2 3 0,-1 0 3 16,0 0 6-16,-2 2-1 0,0 0 4 0,0 3 2 16,0-1 2-16,-1-1-3 0,-1 6 5 0,0 0-1 15,0-1-5-15,-2 1 1 0,-1 0-1 0,1 4-4 16,-1-3-4-16,-1 3 0 0,2-5-5 0,-2 0-4 16,1-1-1-16,1 1 12 0,-2-1-23 0,2 1-6 15,0-4 5-15,-1 0-3 0,2 0-1 0,-1-1-2 16,1 1 0-16,-2-2-2 0,2 1-4 0,0-2-3 15,-1-1-1-15,2-5-2 0,-3 9 3 0,3-4 0 16,0-5 0-16,-3 7 3 0,2-3 1 0,1-4-3 16,-3 7-4-16,0-3 4 0,3-4-4 0,-7 5-2 15,4-1 2-15,3-4-2 0,-8 3-17 0,3 0-7 16,0-2-12-16,-1 1-11 0,-2-1-20 0,-2-1-12 16,3 3-17-16,-3-3-19 0,3 0-24 0,-2-1-26 15,0-1-30-15,1 1-41 0,-1-2-258 0,-1-2-532 16,3 1 236-16</inkml:trace>
  <inkml:trace contextRef="#ctx0" brushRef="#br5" timeOffset="44641.598">13406 3600 50 0,'0'0'290'15,"0"0"-17"-15,0 0-23 0,0 0-7 0,0 0-12 16,0 0-11-16,0 0-12 0,0 0-18 0,-1 12-11 16,1-12-19-16,-2 9-13 0,2-1-16 0,-2-1-14 15,1-1-10-15,0 1-17 0,-1 0-23 0,-2 0-35 0,1 1-38 16,-1-1-50-16,-2-1-58 0,1 1-71 15,-1-2-253-15,-1 0-474 0,1 0 210 0</inkml:trace>
  <inkml:trace contextRef="#ctx0" brushRef="#br5" timeOffset="46172.789">13817 3501 60 0,'5'-1'210'0,"-5"1"-10"16,4-6-8-16,-4 6-11 0,4-2-11 0,-4 2-9 15,3-4-12-15,-3 4-6 0,2-5-7 0,-2 5-4 16,3-5-6-16,-3 5-12 0,1-7-8 0,-1 7-7 16,2-9-3-16,-2 9-1 0,1-9-2 0,-1 9-10 15,-1-8-7-15,1 8-1 0,-2-7-4 0,2 7-1 16,-3-7-7-16,3 7-4 0,-3-6-7 0,3 6-4 16,-4-3-11-16,4 3-4 0,-8-1-3 0,8 1-3 15,-9 1-3-15,9-1-5 0,-10 5 3 0,4-1-3 16,-1 1-2-16,1 0 1 0,-1 3-1 0,0-1-1 15,1 3 2-15,0-1-5 0,0 1 3 0,1-1-1 16,1-2-2-16,0 1-1 0,2-1-5 0,-1 1 2 16,1-1-5-16,2 0 1 0,-1-1 0 0,1-6-1 15,1 10-1-15,0-6 1 0,1 0-1 0,-2-4 2 16,5 4 0-16,-2-1-2 0,2-1 2 0,0-1-2 16,-5-1 2-16,9 0-4 0,-9 0 2 0,11-1-2 15,-4-1 1-15,-2-1 3 0,1 0-2 0,0 0 0 16,3-2 8-16,-2 0-10 0,-2 0 1 0,1-2 3 15,1 0-5-15,-1 1 0 0,0-1-3 0,-1 3 6 16,-1-1-3-16,-1 1 0 0,1 0 3 0,-1 1-1 16,-3 3 2-16,4-6-2 0,-4 6 0 0,4-3-1 15,-4 3 0-15,0 0 0 0,2-4-5 0,-2 4 7 16,0 0-1-16,0 0-3 0,0 0 4 0,0 0 4 16,7 9-2-16,-6-3 1 0,-1-6 2 0,3 9 2 15,-3-2-7-15,2-2-2 0,0 1 4 0,1 0-1 0,0 2-1 16,1-3 2-16,0 0 1 0,0 0-2 15,-2-3 2-15,2 2-3 0,1-1 0 0,0 1 13 16,-1-1-15-16,1 0 3 0,1-2 0 0,-1 1-2 16,3-1 2-16,-3 1 0 0,-5-2 0 0,12 1 0 0,-8-1 5 15,-4 0 5-15,10-3 3 0,-10 3-4 0,7-1 3 16,-7 1 6-16,8 0 5 0,-8 0 4 16,0 0 0-16,6 0 9 0,-6 0 1 0,0 0 1 15,0 0 1-15,6-3-1 0,-6 3 1 0,0 0-1 0,0 0 4 16,0 0-10-16,0 0 0 0,0 0-13 0,0 0 8 15,0 0 2-15,0 0-10 0,0 0 0 16,0 0-4-16,0 0 3 0,0 0 10 0,0 0-15 16,0 0 3-16,0 0-12 0,0 0 4 0,0 0 1 0,0 0 0 15,0 0 3-15,0 0-5 0,0 0-11 16,0 0-6-16,0 0-14 0,0 0-2 0,0 0-17 0,0 0-15 16,0 0-20-16,0 0-16 0,0 0-22 0,0 0-26 15,0 0-35-15,0 0-48 0,0 0-55 16,0 0-284-16,0 0-605 0,4-4 267 0</inkml:trace>
  <inkml:trace contextRef="#ctx0" brushRef="#br5" timeOffset="46791.935">14324 3296 70 0,'0'0'245'0,"3"-4"-9"15,-3 4 0-15,1-4-20 0,-1 4-17 0,0 0-18 16,1-6-9-16,-1 6-15 0,0 0-11 0,0 0-17 0,0 0-8 16,-5-7-14-16,5 7-14 0,-6-4-9 15,6 4-9-15,-10-2-8 0,5 1-5 0,5 1-6 16,-12 0 0-16,4 1-3 0,1-1-4 0,-2 0-4 15,1 0 6-15,1 2-2 0,-1-2-2 0,-1 2 1 16,1 1-5-16,-1-1-2 0,4 0 3 0,-2 0-1 16,1 2-1-16,-1-1-1 0,3 0-3 0,-2 0 0 15,2 0-2-15,0 1 2 0,1 1-1 0,1 0 4 16,-1-1-6-16,1 2 13 0,-1 0-5 0,1 1 8 16,1 0 2-16,0 1-1 0,1 0 4 0,0 1 17 15,-2 0-12-15,4 3 8 0,-2-1 8 0,0 1 5 16,4 1 3-16,-4-3 2 0,1 3 2 0,2 0 2 15,-1 1-1-15,-1-1 0 0,2 0-4 0,-2 0-8 16,0-1 3-16,0 1-1 0,1-1-5 0,0 1-6 0,-2-1 0 16,1 3 4-16,1-2-8 0,-2 0-4 0,0-1-1 15,0 0-9-15,-2-3-1 0,2-1-5 16,-1 1-4-16,1-1-6 0,0-1-3 0,0 0-2 16,-2-1-2-16,2-6-5 0,-2 11 2 0,2-6-8 15,0-5-1-15,-1 9-3 0,1-9 3 0,0 6-7 0,0-6 4 16,0 0-2-16,0 8-5 0,0-8 8 0,0 0-8 15,0 6 0-15,0-6 0 0,0 0-3 16,3 3-2-16,-3-3 4 0,0 0-2 0,6 3 2 16,-6-3-2-16,7 1 0 0,-1-1-1 0,-6 0-1 0,14 0 1 15,-6-1-8-15,1-1-14 0,2 1-8 0,-1 0-19 16,0-1-24-16,-1-1-22 0,3 1-28 16,-2 0-43-16,-2-1-29 0,2 1-42 0,-2 0-51 15,1-3-62-15,-4 3-93 0,0-2-231 0,-5 4-727 0,8-6 321 16</inkml:trace>
  <inkml:trace contextRef="#ctx0" brushRef="#br5" timeOffset="50737.786">14455 3425 41 0,'0'0'183'16,"0"0"-2"-16,4-3-11 0,-4 3-8 0,0 0-7 16,0 0 0-16,3-5-7 0,-3 5-10 0,0 0-3 15,0 0-13-15,0 0-5 0,0 0-8 0,0 0-8 16,3-5-3-16,-3 5-4 0,0 0-1 0,2-4-1 15,-2 4 3-15,0 0-9 0,0 0-1 0,2-6-4 16,-2 6-1-16,0 0 2 0,0 0-5 0,4-4 6 16,-4 4-10-16,0 0-4 0,0 0-4 0,0 0-6 15,0 0-3-15,0 0 1 0,0 0-7 0,0 0 0 16,0 0-1-16,0 0-9 0,0 0 2 0,0 0-9 16,0 0 7-16,0 0-18 0,0 0 1 0,0 0 8 15,0 0-7-15,0 0 3 0,-8 20 4 0,5-14-2 16,0 0-3-16,2 0 1 0,-2 1 0 0,0 1 1 15,0 0-5-15,2-1-5 0,-2 0 3 0,3-1 0 16,-3 0-2-16,2-1-2 0,1-5 0 0,0 10-4 16,-2-7-4-16,2-3 5 0,0 8 7 0,0-8-11 0,-1 7 0 15,1-7-3-15,3 5 3 0,-3-5-8 16,4 6 10-16,-1-4 1 0,-3-2-5 0,7 3 2 16,-3-1-5-16,2 0 8 0,-2-2-1 0,4 2-9 15,-1-2 3-15,2 0-7 0,-2 0-2 0,0-2-8 0,0 0-5 16,1 0-10-16,-1 2-12 0,0-1-6 15,-1-1-13-15,1 2-10 0,-7 0-13 0,6-3-16 16,-6 3-21-16,4-3-30 0,-4 3-36 0,0 0-33 16,4-4-34-16,-4 4-235 0,0 0-523 0,0 0 232 0</inkml:trace>
  <inkml:trace contextRef="#ctx0" brushRef="#br5" timeOffset="51105.634">14507 3437 163 0,'0'0'219'0,"0"0"-11"0,0 0-18 0,0 0-2 0,0 0-2 16,0 0-2-16,6 8-3 0,-6-8-4 0,1 9-8 16,-1-4-4-16,0 3-5 0,1 1-7 0,-1-2-7 15,2 3-2-15,-2-2-16 0,1 2-12 0,-1-3-8 16,-1 4 0-16,1-2-22 0,-2-1-8 0,2 1-7 15,0-1-8-15,-1 1-7 0,1-2-17 0,0 1-19 16,-1-1-10-16,2 0-22 0,-1-2-18 0,0-1-21 16,0-4-33-16,0 10-30 0,0-10-34 0,0 7-35 15,0-7-47-15,0 5-214 0,0-5-481 0,0 0 212 16</inkml:trace>
  <inkml:trace contextRef="#ctx0" brushRef="#br5" timeOffset="51753.905">14697 3270 60 0,'0'0'239'16,"0"0"-4"-16,0 0-9 0,0 0-9 0,0 0-12 16,0 0-12-16,0 0-11 0,0 0-8 0,0 0-8 15,0 0-12-15,0 0-9 0,4-3 2 0,-4 3-18 0,0 0-7 16,7-1 0-16,-7 1-3 0,9-2-4 0,-2 1-13 15,-7 1-2-15,14-1-4 0,-7-1-13 0,0 4-7 16,1-2-12-16,1-2-2 0,-1 2-7 16,1 0-4-16,-2-2-5 0,1 2-5 0,-8 0-6 0,13 0-7 15,-9 0 1-15,-4 0-1 0,9 2-8 0,-9-2 16 16,8 0-16-16,-8 0-5 0,4 3 2 16,1-1-2-16,-5-2 6 0,5 4-3 0,-2 0 20 15,0-1-22-15,-2 3 13 0,2 1-10 0,-2 0 17 0,2-3-1 16,-1 7-3-16,-1 0-2 0,-1 2 17 0,1 1-14 15,-1-1 10-15,2 1-2 0,-4 5 9 0,2-5-8 16,0 1-1-16,2-1-6 0,-4 6 7 0,1-6-2 16,1 6-1-16,0-7-9 0,0 3 8 0,-1-3 1 15,1 2-9-15,-2-2 8 0,2-1-9 0,0-3-5 16,0 3 2-16,0-2-7 0,0-1-2 0,0 0 0 16,-3-1 2-16,3 0-2 0,0-1-2 0,-1 1-11 15,-2-3 8-15,3 1 6 0,-3 1-2 0,-1-1-1 16,3 0 4-16,-3-3 4 0,-1 1-4 0,1 1-1 15,0-1-2-15,-2-1-1 0,2 3-2 0,-2-5 0 16,-1 3-18-16,0-1-26 0,0-1-17 0,0-2-21 16,0 1-38-16,0-1-47 0,-3 1-47 0,2-2-65 15,-2 0-78-15,0 0-328 0,2-3-728 0,-1 0 322 16</inkml:trace>
  <inkml:trace contextRef="#ctx0" brushRef="#br5" timeOffset="53384.801">14956 3103 72 0,'6'0'201'0,"-6"0"-5"16,13-2-10-16,-5 1-5 0,-1 1-7 0,3 0-2 15,-2 1-6-15,2 2-5 0,1-1-9 0,1 1 0 16,-3 1-7-16,4 4-6 0,0 0 3 0,-2 3-8 16,3 2 4-16,-2 5-8 0,-1 1-3 0,0 0-1 15,-1 3 3-15,-2 2-11 0,-1 10-7 0,-2-10-7 0,2 14-6 16,-4-1-5-16,-4-3-11 0,0 3-7 15,-3-2-12-15,-2-8-1 0,-1 8-5 0,-3-10-7 16,2 0-11-16,-8 6-16 0,2-8-15 0,-3 0-13 0,1-3-27 16,-6-1-27-16,-6 5-31 0,4-7-41 15,-7 1-52-15,6-5-58 0,-9 3-85 0,6-7-165 16,-9 2-529-16,-2 0 234 0</inkml:trace>
  <inkml:trace contextRef="#ctx0" brushRef="#br5" timeOffset="54350.789">12248 3257 191 0,'0'0'186'0,"-6"-4"-4"15,6 4-7-15,-5-2-13 0,5 2-3 0,-7-3-8 16,7 3-8-16,-7-2-7 0,7 2-8 0,-9-2-8 15,9 2-11-15,-8 2-1 0,8-2-7 0,-10 3 0 16,3-1 3-16,0 3-5 0,0 1-5 0,-2 1 0 16,-3 3 1-16,0 5 0 0,0 0-4 0,-2 1 2 15,2 5 5-15,0 2-6 0,2 1 1 0,-1 0-6 16,1 1-9-16,-3 9-5 0,2-1-1 16,4-6-9-16,0-3-5 0,3 3-7 0,1 8 1 0,1-10-1 15,4 0-8-15,1-1-8 0,3 0 2 0,2-2-4 16,0 1-11-16,5-3-13 0,1-2-15 0,3 1-22 15,1-2-27-15,2-1-35 0,-1 0-40 0,4-4-57 16,4-1-91-16,-5-1-254 0,5-1-576 0,0-1 255 16</inkml:trace>
  <inkml:trace contextRef="#ctx0" brushRef="#br5" timeOffset="55515.792">11051 3917 71 0,'0'0'215'0,"0"0"-12"0,0 0-16 0,0 0-14 0,0 0-14 15,0 0-12-15,0 0-15 0,0 0-13 16,0 0-9-16,0 0-9 0,0 0 0 0,0 0 1 16,0 0-2-16,-12 14-4 0,8-6-1 0,0-2-4 0,1 3-1 15,-1 1-7-15,1 0-1 0,-1 2-5 0,1 1-2 16,-1 0-7-16,3 0-3 0,-2 0-9 15,1 0-2-15,1-4-3 0,1 3-6 0,0-3-3 16,0 0 5-16,1 0-15 0,1-2-2 0,1 0 0 16,0 1-4-16,-1-5-3 0,4 3 0 0,-2-2-3 0,2 0-3 15,0-1-2-15,1-2 1 0,2 1-2 0,-1-2-2 16,0 0-1-16,-1-2-3 0,1 0-3 16,1-1 2-16,-1 0 0 0,-1-1-6 0,2-1-1 0,-3-1-3 15,0-1-3-15,0 1-2 0,-1-1-5 0,0-2-1 16,-2 0-1-16,1-2-4 0,-3 0-1 0,2-1 1 15,-3 3 0-15,2 1 4 0,-2-1-3 0,-2 1 9 16,2 1-2-16,-1 0-1 0,-2 2 3 0,3 5 1 16,-4-10 0-16,1 7 0 0,3 3 0 0,-6-4 1 15,6 4 0-15,-7-3 3 0,2 3 4 0,5 0-3 16,-9 0 3-16,9 0 5 0,-7 4 2 0,4-1 0 16,-2 2 6-16,3 1 3 0,0 2-1 0,1 1 1 15,1 0-2-15,-2-1 3 0,2 1-2 0,3 0-2 16,-1 0 10-16,0 0-8 0,2-2 0 0,0 2-2 15,0-1 1-15,2-2 2 0,-2 1-5 0,3-1-1 16,0-2 0-16,0 0 1 0,-1 0-2 0,2 0-4 16,1-4-10-16,-2 1-9 0,2-1-16 0,0 0-16 15,-2 0-22-15,0 0-27 0,1-3-29 0,-1-1-34 16,-1 2-35-16,1-3-245 0,-4 2-475 0,-3 3 210 16</inkml:trace>
  <inkml:trace contextRef="#ctx0" brushRef="#br5" timeOffset="55890.182">11033 3872 244 0,'0'0'262'0,"-5"-5"-18"0,5 5-15 16,-4-5-22-16,4 5-23 0,0-7-20 0,0 7-20 15,0 0-24-15,6-9-27 0,-3 7-33 0,-3 2-35 0,10-3-35 16,-5 3-41-16,5-3-47 0,-3 3-206 0,0 0-327 15,3 1 145-15</inkml:trace>
  <inkml:trace contextRef="#ctx0" brushRef="#br5" timeOffset="55929.532">11366 3971 188 0,'0'0'195'0,"3"-5"-21"15,-3 5-36-15,2-6-36 0,-2 6-38 0,0 0-34 16,1-8-54-16,-1 8-121 0,0 0-157 0,0 0 71 16</inkml:trace>
  <inkml:trace contextRef="#ctx0" brushRef="#br5" timeOffset="56223.244">11437 4053 7 0,'2'6'280'0,"-2"-6"-9"0,1 9-13 16,1-5-16-16,-2 1-17 0,2 2-15 0,0 1-14 15,-2-1-19-15,0 2-15 0,0 0-16 0,0 3-14 16,-2 0-13-16,2 0-10 0,-3-3-24 0,-1 4-29 16,-1-2-29-16,-1 2-38 0,0-3-44 0,-3 3-49 15,3-6-56-15,-4 4-236 0,0-4-428 0,2 0 190 16</inkml:trace>
  <inkml:trace contextRef="#ctx0" brushRef="#br5" timeOffset="57067.792">10989 4523 112 0,'4'-5'225'0,"0"3"-12"0,-1-3-13 0,-3 5-11 15,3-8-10-15,-2 5-10 0,-1 3-9 16,3-8-5-16,-1 3-9 0,-2 5-8 0,1-8-6 0,-1 8-7 15,-1-8-8-15,1 8-12 0,-3-8-3 0,3 8-4 16,-6-5-12-16,3 3-12 0,3 2-7 0,-7-3-4 16,7 3-13-16,-9 0-2 0,9 0-6 0,-10 3-2 15,4-1-6-15,0 0-2 0,-1 1-6 0,2-1-4 16,1 4-5-16,-2-2 4 0,3 1-6 0,-1 2-1 16,1 0-1-16,0 0-2 0,3 0-2 0,-2 2 2 15,3-3-2-15,-2 2-1 0,3 0-1 0,1 2-3 16,-2-3 3-16,4 2 0 0,-1 0-1 0,2 1-2 15,-2-3 0-15,3 1-1 0,-2-2 0 0,1 1 1 16,-2 1-2-16,-1 0 1 0,1-3-2 0,-1 1-1 16,0-2 0-16,-1 2 1 0,-2-1 2 0,0-5 0 15,0 9-3-15,0-9 8 0,-3 8-7 0,-1-5 1 16,-1 1 4-16,2-1-6 0,-2 0-9 0,-2-2 0 16,1 2-2-16,6-3-8 0,-14 0-7 0,8 2-7 15,-1-4-12-15,7 2-10 0,-11-3-11 0,6 1-13 16,0-1-18-16,0-3-31 0,2-1-17 0,1-1-45 15,0 1-218-15,0-2-441 0,4-2 195 0</inkml:trace>
  <inkml:trace contextRef="#ctx0" brushRef="#br5" timeOffset="57570.643">11122 4492 210 0,'0'0'229'0,"2"7"1"15,-2-7-11-15,-2 9-11 0,2-4-11 16,0-5-14-16,-1 9-12 0,0-1-12 0,0-4-9 16,1-4-8-16,0 13-21 0,-2-5-9 0,2 0-14 15,0 0-10-15,2-1-9 0,-1-1-7 0,0 1-6 0,0-1-8 16,-1-6-7-16,2 8-7 0,1-1-6 0,-3-7-13 16,2 6-4-16,0-3-13 0,-2-3-3 15,5 4 4-15,-5-4-10 0,5 3-1 0,-5-3-1 16,0 0-2-16,0 0-2 0,14-7-3 0,-10 5 4 0,-1-1-3 15,2-1 0-15,1 0 1 0,-2-1 2 0,0 1 4 16,2 1-1-16,-2-1 3 0,0 0 3 0,0 3 6 16,-4 1 1-16,6-6-4 0,-3 5 8 0,-3 1 1 15,6-1 4-15,-6 1 1 0,0 0 4 0,10 5 0 16,-7-1 1-16,3-1 1 0,-3 0-1 0,1 3-3 16,-1-2-2-16,1 0 0 0,-1 0-1 0,2 2-3 15,-3-2 1-15,1 0-2 0,1-1-3 0,-1 1-1 16,0 0 3-16,0-2-1 0,-3-2-1 0,8 4 1 15,-4-2 7-15,-4-2-7 0,6 2-3 0,-6-2 2 16,6 0 0-16,-6 0 2 0,8-4 1 0,-3 3-5 16,0-2 6-16,-2 0-5 0,1-2-2 0,0 2 0 15,1-7 9-15,-2 2-14 0,-1 1-5 0,1-5-7 16,-2 2-4-16,0 1 1 0,0 0-13 0,-1-4-4 16,-1 4-5-16,0 1-4 0,1 1-4 0,-2-1-11 15,0 3-8-15,2 5-10 0,-3-8-12 0,3 8-13 16,-3-6-24-16,3 6-19 0,-4-3-19 0,4 3-22 15,0 0-36-15,0 0-145 0,-10 2-389 0,10-2 172 16</inkml:trace>
  <inkml:trace contextRef="#ctx0" brushRef="#br5" timeOffset="58296.613">11543 4556 213 0,'2'-4'263'0,"-2"4"-12"16,3-9-6-16,-2 6-17 0,-1 3-8 0,1-9-15 16,1 4-11-16,-2 5-11 0,0-7-3 0,0 7-5 15,0 0-2-15,-3-8-9 0,3 8-11 0,-4-4-18 0,4 4-15 16,0 0-12-16,-8 0-14 0,8 0-4 0,-9 4-10 16,3 1 6-16,0-1-20 0,0 3-7 0,-3 2-5 15,4-2-4-15,-1 0 1 0,-3 3-14 16,5-2-2-16,-2 3 2 0,1-2-9 0,2-1-1 0,0-1-5 15,0 2-2-15,2-3-1 0,-1 1-6 0,2-3-6 16,0-4-4-16,0 10-15 0,3-6-2 0,-3-4-1 16,6 6 0-16,-3-4-8 0,2-1-2 0,0 1 1 15,3-2 2-15,-8 0-4 0,15-4-3 0,-8 0 5 16,0 1 1-16,-1-1-4 0,2-1 1 0,-2-2 4 16,1 0 2-16,-1-1 3 0,-2 1 3 0,2 0 1 15,-2 0-1-15,1 0 2 0,0 1 5 0,-3 2 10 16,0-2 9-16,1 3 4 0,-3 3 8 0,2-6-2 15,-2 6 2-15,0 0-1 0,1-4-5 0,-1 4-2 16,0 0 4-16,0 0 1 0,0 0 3 0,0 0 9 16,0 0-2-16,0 19-4 0,0-12 0 0,0 0-11 15,0-1 8-15,2 0 1 0,-2 1-6 0,2 1-3 16,-1-2 5-16,1 1-11 0,-1-2 5 0,2 0-10 16,-1-1 6-16,2-1-3 0,-2 1 1 0,2-1-4 15,2-1 7-15,0 0-10 0,-2-2-3 0,5 0-5 16,-1 0 2-16,-1-4-8 0,2 3 1 0,-1-4-2 15,-1 0 1-15,1 0-9 0,-2-1 6 0,2 1-2 16,0-6-1-16,-1 1 3 0,0 0-6 0,0-1 3 16,-1-2-3-16,-1 1 9 0,1 0-8 0,-3 2 7 15,1 1 2-15,-2 1 8 0,0 1 5 0,1 0 6 16,0 1 25-16,-2 2-15 0,-1 4 13 0,1-6 1 16,-1 6-6-16,0 0-5 0,0 0 5 0,0 0 2 15,0 0 25-15,0 0 1 0,-6 16 7 0,3-5 15 16,0-2 1-16,-1 5 1 0,1 3 7 0,1 3 3 15,-1 0 0-15,0 0 1 0,0 0-7 0,0 0-9 16,1 0-8-16,-2 0-6 0,4 1-6 0,-1-2-1 16,-1 0-8-16,0 0-3 0,2-5-7 0,-1-1-8 0,0 1-13 15,0-1-15-15,1-1-23 0,-1-2-28 16,0-4-17-16,1 2-29 0,-1-4-31 0,1-4-16 16,-1 8-17-16,1-8-21 0,-1 5-30 0,1-5-31 15,0 0-36-15,0 0-46 0,0 0-259 0,0 0-636 0,-14-16 282 16</inkml:trace>
  <inkml:trace contextRef="#ctx0" brushRef="#br5" timeOffset="58648.381">11713 4569 103 0,'5'-6'259'0,"0"-1"-3"0,1 1-4 0,0-1-7 16,1 4-5-16,0-3-12 0,1 2-11 0,1 0-5 15,-1-2-1-15,1 4-12 0,-2 0-17 0,2-1-14 16,-1 1-22-16,0 2-7 0,-2 1-14 0,1 0 4 15,-1 2-22-15,0-2-13 0,-1 3 0 0,1 1-7 16,-1 1-8-16,0 2-8 0,-4-2-12 0,3 2 5 16,-3 0-8-16,0 1-7 0,-2-1-4 0,-1 0-5 15,-1 1-6-15,0-2-5 0,-1-1-14 0,-2 1-18 16,0-2-16-16,0 2-15 0,-2-4-22 0,1 3-23 16,-2-4-23-16,3 2-30 0,-2-1-38 0,2-2-34 15,0-1-43-15,6 0-285 0,-13-2-575 0,10 2 254 16</inkml:trace>
  <inkml:trace contextRef="#ctx0" brushRef="#br5" timeOffset="62282.757">12527 4436 109 0,'0'0'268'0,"0"0"-9"0,0 0-14 15,6-3-3-15,-6 3-22 0,0 0-18 16,0 0-10-16,0 0-22 0,0 0-11 0,0 0-7 15,0 0-2-15,0 0-4 0,0 0-8 0,0 0-5 16,-10 19-12-16,5-11 2 0,1 0-10 0,0-1 7 0,-3 3-16 16,0 0-4-16,-2 0-19 0,1 1 0 15,2-5-10-15,-2 2-7 0,1 2-5 0,-3-1-4 0,4-2-2 16,1 0-8-16,-2-1-6 0,4-3-1 16,-1 2-5-16,1-1-2 0,3-4-8 0,-4 4 16 0,4-4-24 15,-3 5 1-15,3-5-6 0,0 0 0 0,0 6 1 16,0-6 5-16,0 0-8 0,11 3 2 0,-5-3 14 15,1 0-10-15,1-1-13 0,2 0 8 0,0 0-8 16,3-1 6-16,-1 0-6 0,-2 0 4 0,4 0-2 16,0-1-2-16,-4 2-11 0,4-2-7 0,-1 2-14 15,-5-1-3-15,1 0-10 0,-1 1-8 16,-2 0-11-16,0-1-17 0,-6 2-5 0,8 0-21 16,-8 0-20-16,0 0-26 0,0 0-36 0,7 2-64 0,-7-2-265 15,0 0-560-15,0 0 248 0</inkml:trace>
  <inkml:trace contextRef="#ctx0" brushRef="#br5" timeOffset="62667.104">12514 4475 171 0,'0'0'277'0,"0"0"-7"15,0 0-15-15,0 0-18 0,0 0-16 0,0 0-5 16,0 0-16-16,7 0-9 0,-7 0-6 0,0 0-4 15,6 10-7-15,-5-4-7 0,2 1 1 0,0 1-6 16,-2 4 5-16,2-1-11 0,-1 2-13 0,2 0-10 16,-3 0-6-16,1 0-12 0,-1 0-11 0,0 2-6 15,-1-2-13-15,0-1-7 0,2 1-9 0,-4-1-2 16,2-1-18-16,-1 0-22 0,1-2-18 0,0 0-26 16,-1-3-16-16,-2 1-31 0,3-2-28 0,-2 1-29 0,2-6-34 15,-1 8-37-15,1-8-40 0,0 0-55 16,0 0-265-16,3 6-597 0,-3-6 264 0</inkml:trace>
  <inkml:trace contextRef="#ctx0" brushRef="#br5" timeOffset="62992.251">12738 4530 141 0,'6'-5'297'0,"-6"5"-11"16,1-5-9-16,-1 5-17 0,7-4-24 0,-4 1-22 15,-3 3-11-15,7-6-14 0,-4 3-12 0,1 1-14 16,0 0-13-16,-4 2-7 0,10-4-5 16,-6 2-14-16,2 0-5 0,-6 2-4 0,10-2-8 0,-6 2 4 15,-4 0-33-15,10-1 0 0,-4 3-4 0,-6-2 4 16,8 3-16-16,-4 0-5 0,-1 0-6 0,0 1 2 16,-2 1-13-16,1 2 6 0,-1 0-6 15,-1 1-4-15,-3 1 3 0,1 1-3 0,-1 1 4 0,-4 0-13 16,-2 0 2-16,4 2-1 0,0-6-4 0,-3 2 8 15,2-2-7-15,-1 1 12 0,2-1-7 0,-1 0-1 16,0-1-1-16,1-1 3 0,-1 1-5 0,3-3-1 16,-1 1-3-16,4-4-10 0,-6 6 8 0,4-3-1 15,2-3-5-15,0 0 4 0,-2 6-2 0,2-6-7 16,0 0 5-16,0 0 7 0,0 0 13 0,6 4 4 16,-6-4-2-16,8 1 1 0,-1 0 3 0,0 0 0 15,3-2 6-15,0 1-6 0,-1-1-5 0,0 0-9 16,6 0 0-16,-3-1 1 0,2 1-1 0,-4-2-7 15,-1 1-15-15,0 1-14 0,0-1-19 0,-1 2-28 16,-1-1-27-16,2-1-32 0,-4 2-30 0,-5 0-29 16,9-1-27-16,-9 1-45 0,4-3-45 0,-4 3-70 15,0 0-230-15,2-6-640 0,-2 6 283 0</inkml:trace>
  <inkml:trace contextRef="#ctx0" brushRef="#br5" timeOffset="63294.742">13059 4601 272 0,'7'0'322'0,"-7"0"-8"0,0 0-12 16,5 2-3-16,-1 0-11 0,-4-2-14 0,4 5-11 16,-1-3 2-16,-3-2-15 0,4 7-1 0,-2-1-14 15,0-3-9-15,-2 3-16 0,4 2-5 0,-3 1-13 16,0-2-17-16,0 2-6 0,-1 0-17 0,0 0-19 15,0 0-9-15,-1 0-13 0,0 0-10 0,-1 3-10 16,-1-2-17-16,1-3-18 0,-1 0-29 0,0 1-41 16,0-1-33-16,0-2-28 0,0 2-69 0,0-1-50 15,-1-3-58-15,-1 0-86 0,1 0-382 0,-1-1-779 16,5-2 346-16</inkml:trace>
  <inkml:trace contextRef="#ctx0" brushRef="#br5" timeOffset="65576.807">13528 4536 76 0,'0'0'221'0,"0"0"-8"16,0 0-5-16,0 0-2 0,0 0-10 0,0 0-2 0,0 0-10 15,0 0-2-15,0 0-9 0,0 0-5 0,6 0-10 16,-6 0-12-16,0 0-8 0,0 0-13 16,0 0-6-16,0 0-1 0,0 0-12 0,0 0-9 15,0-6-9-15,0 6-6 0,1-7-8 0,-1 7-6 0,3-6-6 16,0 2-20-16,0 0-6 0,-3 4-5 15,7-6-3-15,-2 1 0 0,1 1-3 0,0 2-1 16,0-2-3-16,1 1-7 0,1 0 5 0,0 1-1 0,1 0-1 16,-1-1 0-16,1 3-2 0,0-3-3 0,0 3 0 15,-1 2 2-15,0-1-2 0,-1 2-1 0,-1 1-3 16,0 1 2-16,-1 0-4 0,0 1-3 0,-2 0 9 16,-2 3-1-16,0-3-4 0,-2 2-1 0,1 1-2 15,-3 0-3-15,0-1 6 0,-2 0-8 0,0 0 0 16,-1 0-2-16,0-1 0 0,-2 0-5 0,1 0 4 15,0-1-5-15,-1 0-3 0,1-2-1 0,1 1 0 16,1-1-3-16,1 0 2 0,0-2-3 0,-1 0 5 16,5-2-2-16,-5 3 6 0,5-3-5 0,0 0 4 15,0 0 0-15,0 0-3 0,0 0-4 0,0 0 2 16,0 0-3-16,0 0 5 0,0 0 0 0,0 0 1 16,0 0 6-16,12-9-6 0,-7 6 2 0,0 0 1 15,1 2 0-15,-1 0 2 0,-5 1 6 0,14-1 4 16,-6 0 1-16,-1 1 6 0,1 1 6 0,-2 0-5 15,1 0 1-15,0 2-1 0,-2 1 0 0,2-1-3 16,-3-1-4-16,1 4 5 0,-2-3-2 0,1 1 1 16,-1 0-6-16,-1 1 3 0,-1 1 2 0,-1-6-2 15,-1 9 3-15,1-9-2 0,-3 9-4 0,0-4 2 0,-1 2 1 16,-2-2-6-16,0 2-3 0,-1-3 2 16,0 1-7-16,-2-2-10 0,1 1 0 0,0-1-6 15,-1 0-10-15,0 1-11 0,0-2-10 0,1-1-20 16,-1 0-15-16,2-1-16 0,7 0-11 0,-12 0-26 0,6 0-15 15,6 0-17-15,-7-3-45 0,7 3-188 0,-6-6-441 16,4 2 196-16</inkml:trace>
  <inkml:trace contextRef="#ctx0" brushRef="#br5" timeOffset="65987.481">13960 4468 25 0,'0'0'256'0,"0"0"-12"0,0 0-17 0,0 0-14 16,0 0-16-16,0 0-11 0,0 0-10 0,0 0-12 16,-19 11-10-16,12-5-6 0,3 1-9 0,-2-1-5 15,-2 4-11-15,1 0-1 0,0 2-10 0,1 0-7 16,-1 0-7-16,1 1-7 0,-1-2-10 0,2 1-5 15,1-1-7-15,2 1-7 0,0 0-4 0,-1 0-4 16,1-4-9-16,2 2 0 0,1-2-6 0,0 1-1 16,2-1-1-16,0-2-4 0,0 1-3 0,3-3-5 15,-2-1-2-15,2 2-1 0,1-2-4 0,1-1 2 16,1 0-4-16,-1-2 2 0,0 0-2 0,1 0-8 16,1-2-1-16,-1-1 2 0,0-1 0 0,-2 1 0 15,1-3 1-15,-1 0 2 0,-2 2-3 0,0-2-3 16,-1 0 3-16,-2 1-4 0,-1 1-4 0,1-1 1 0,-2 5-7 15,-2-9-7-15,2 9-11 0,-5-7-14 0,-2 4-12 16,1 2-11-16,-4-1-13 0,2 0-20 16,-3 2-30-16,1 0-29 0,-5 0-31 0,6 0-41 15,-1 4-244-15,-4-3-505 0,4 0 225 0</inkml:trace>
  <inkml:trace contextRef="#ctx0" brushRef="#br5" timeOffset="66938.725">14196 4255 252 0,'0'0'264'0,"0"0"-17"0,0 0-2 15,0 0 2-15,0 0-13 0,10 12-3 0,-3-4-10 16,0 2-14-16,2 2 3 0,3 5-14 0,-2 0-2 16,1 1-3-16,1 2-14 0,-3-2-10 0,1 0-17 15,-2 4-6-15,-1-2-20 0,-1 1-10 0,-3 2-10 16,0-2-7-16,-5 0-13 0,-2 2-17 0,0-1-24 16,-3 1-17-16,-3-3-33 0,-7 0-30 0,-1-2-28 15,-4 1-38-15,-6 6-38 0,-3-4-48 0,6-7-59 16,0-1-73-16,-12 2-201 0,-1 0-564 0,-3-3 251 15</inkml:trace>
  <inkml:trace contextRef="#ctx0" brushRef="#br5" timeOffset="67704.675">12489 4266 192 0,'0'0'257'0,"-7"-3"-14"16,7 3-15-16,-10 2-5 0,3 0-6 0,-3 0-5 0,2 1-8 15,-5 3-11-15,-1 0-8 0,-3 3-9 0,3 0-3 16,-3 4-7-16,0 2-4 0,0 1-2 0,0 1-11 16,2 5-1-16,-6 7-5 0,4 2-13 0,5-5 10 15,0 6-21-15,2 5-5 0,3-3-7 0,3 2-9 16,-1-8-8-16,10 6-9 0,-1 1-5 0,6-1-17 16,0-9 0-16,11 6-5 0,-4-9-6 0,8 7-14 15,6-2-13-15,-3-5-12 0,6 0-29 0,4-5-38 16,1-3-31-16,7 2-42 0,-1-3-66 0,22 0-99 15,-23-9-351-15,4-3-700 0,1-1 310 0</inkml:trace>
  <inkml:trace contextRef="#ctx0" brushRef="#br5" timeOffset="78476.317">10416 5235 140 0,'0'0'234'0,"0"0"-21"0,0 0-15 15,0-7-13-15,0 7-15 0,0 0-19 0,0 0-14 16,0 0-11-16,0 0-2 0,0 0 4 0,0 0-2 15,0 0 1-15,-2 27-9 0,1-19 2 0,1 4-7 16,0 1-15-16,-2 2-3 0,2 0-5 0,-2 4-10 16,2 0-6-16,2 3-4 0,-2-4-7 0,0 1-7 15,-2 0-6-15,2-5-5 0,0-1-6 0,0 1-5 16,-2 0 0-16,1-2-6 0,-1 0-12 0,0-3-1 16,-1 0-9-16,2-1-11 0,-2-1-13 0,2 1-10 15,-1-4-15-15,2 3-16 0,0-7-9 0,-4 5-19 0,4-5-17 16,-4 4-3-16,4-4-25 0,0 0-8 15,0 0 1-15,0 0-11 0,0 0 6 0,-7-12-6 16,5 5-7-16,1-1 0 0,1-3-113 0,-3-1-291 16,0-4 129-16</inkml:trace>
  <inkml:trace contextRef="#ctx0" brushRef="#br5" timeOffset="79277.539">10365 5362 339 0,'4'-18'95'0,"-2"3"15"0,1 0 10 0,0 2 7 0,1 0-1 16,0 1 2-16,0 2 3 0,2 0 5 15,1-2 2-15,0 1 0 0,0 2 0 0,0 2-1 0,0 1-6 16,0-1-4-16,2 5-9 0,-2-3-8 0,-2 3-12 15,0 0-5-15,-5 2 5 0,12 0-12 0,-5 2-7 16,-3 1-4-16,2 1-10 0,1 2-1 0,-4 3-5 16,1-2-3-16,-1 5-10 0,1-1 3 0,-2 4-8 15,-2-4-8-15,-2 3 3 0,1-1-4 0,-2 1-5 16,-3-2-6-16,2 2-6 0,-3-2-2 0,-3 1-5 16,3-1-13-16,-3-2-4 0,3 0-6 0,-1 0-8 15,-1-1-1-15,4-3-7 0,-1-1-2 0,-1 1-10 16,1-2 4-16,2-1-6 0,0 0 2 0,1 0-1 15,3-3 2-15,-7 4 0 0,7-4 3 0,-4 1 2 16,4-1 1-16,0 0 3 0,0 0-1 0,0 0-2 16,0 0 8-16,0 0 2 0,0 0-1 0,0 0 2 15,0 0 13-15,0 0 0 0,0 0 9 0,0 0 5 16,0 0 6-16,19-1 2 0,-19 1 8 0,9 4 3 16,-5 0 6-16,3-1-1 0,-3 1 1 0,4 1-4 0,-3 1 7 15,2 1-6-15,-1-3 1 0,0 3-4 16,1-1-2-16,-2-1-1 0,2 1-1 0,-1-1 0 15,-2 0-2-15,3 1-2 0,-1-2 1 0,-2-1-3 0,2 1-3 16,-2 0 1-16,2-3-1 0,-1 1-2 0,1-1 0 16,-6-1-1-16,10 3-4 0,-5-3-1 0,-5 0-5 15,10-3 0-15,-2 2-2 0,0-2-4 0,-1-1-6 16,-2-1-4-16,2 0-1 0,0-1-8 0,-2-1 4 16,3-3-5-16,-3 1-4 0,1-1-6 0,-3-2 2 15,1 1 0-15,-1 2 7 0,0 0 3 0,-2 0 3 16,1 0 13-16,-1 3 8 0,-1 0 11 15,0-2 8-15,0 8 8 0,0-7 5 0,0 7 3 0,-3-6-3 16,3 6-4-16,-4-1 0 0,4 1-1 0,0 0 9 16,-10 6 2-16,6-3-1 0,-1 5 2 0,2-2-4 15,-3 2-1-15,5 0-1 0,-1 0 1 0,-1 1 0 16,3 1-2-16,-2 2-5 0,4-2 1 0,-2-1-6 16,0 0 0-16,0 0 1 0,2-1-6 0,-1 0 0 15,4-2 2-15,-3 0-3 0,1-1-5 0,-3-2 5 16,7 3-11-16,-4-4 3 0,1 1-6 0,-4-3-6 15,8 2-2-15,-2-2-3 0,-6 0-3 0,11-2-5 16,-4-1 1-16,1 0 3 0,-1-2-4 0,0 0 1 16,-1-1-7-16,3 0 7 0,-2-3-1 0,0 2 3 15,-1-3 1-15,2 0 4 0,-1-1 4 0,-1 3 0 16,0 1 3-16,1-2 7 0,-2 1 7 0,0 2 4 16,2-1 8-16,-2 1 5 0,1 2-1 0,-2-1 5 15,2 3 2-15,-2 0-1 0,-4 2-4 0,7-1 3 16,-7 1 1-16,10 1 0 0,-5 1 1 0,-2 2 1 15,1 1 8-15,2 1-15 0,-2 1-1 0,1-1 1 16,-2 1-5-16,0 0-2 0,0 0 3 0,-3 1-6 16,2 0-2-16,-2 0-8 0,0-2-6 0,0 2-7 0,-2-1-13 15,-2 0-15-15,1-1-14 0,-1 0-18 0,1-1-16 16,0 0-19-16,-1-2-28 0,1 0-24 16,3-3-21-16,-4 3-63 0,4-3-171 0,-7 1-445 15,7-1 198-15</inkml:trace>
  <inkml:trace contextRef="#ctx0" brushRef="#br5" timeOffset="80171.888">10945 5380 154 0,'0'0'254'0,"0"0"-4"16,0 0-6-16,7 6-18 0,-7-6-13 0,2 8-15 15,-1-3-8-15,-1 1-13 0,0 2-14 0,-1-1-11 16,1 0-11-16,-1 1-13 0,1 0-12 0,0 2-8 15,0-3-15-15,0 1-12 0,0-2-4 0,0 3-7 16,0-3-8-16,1 0-7 0,0-1-9 0,1 0-3 16,0-1-16-16,-2-4-6 0,2 8-14 0,-1-5-5 15,-1-3-7-15,7 5-7 0,-7-5-5 0,5 2-4 16,-5-2-6-16,9 0-4 0,-9 0-1 0,8-3 0 16,-3-1 0-16,-1 0 0 0,-1 0 3 0,3-2-4 15,-1-1 0-15,0 0 0 0,-1 2 7 0,1-2 1 16,-2 1 4-16,1 2 9 0,-1-1 10 0,0 1 11 15,-3 4 7-15,4-5 7 0,-4 5 2 0,3-5 3 16,-3 5-3-16,0 0 1 0,0 0 5 0,0 0 14 0,0 0 9 16,0 0-2-16,0 0 5 0,2 13 2 15,-2-13-5-15,1 10 3 0,-1-3-1 0,0 1-8 16,1-1-7-16,-1 2-3 0,1-2-1 0,1-1-5 0,-1 1-6 16,1 0 3-16,0-1-2 0,-1-1-5 0,0 1-1 15,2-3 0-15,-3-3-11 0,4 9 1 0,-1-5-3 16,-3-4-6-16,5 3 2 0,-1-1-9 15,-4-2-2-15,9 0-6 0,-9 0-4 0,10-3 3 0,-3-2-3 16,0 1-3-16,0-2 2 0,-1 0-8 0,1-2-2 16,0-2-7-16,2 0-5 0,-4-3-6 0,2-1 3 15,-1 0-3-15,-1 1 5 0,0-5 1 0,-2-2 4 16,1 1 3-16,-1 1 3 0,-2 4 0 16,0 0 7-16,0 0 8 0,-1 1 13 0,0 5 9 0,0 0 9 15,0 1 10-15,2 3 6 0,-2 4 8 0,0-9 0 16,0 9-4-16,0 0 1 0,-2-8-7 0,2 8-4 15,0 0-1-15,0 0-2 0,0 0 2 0,0 0 4 16,-10 16 0-16,8-8-3 0,0 3 2 0,0 1-2 16,1 0 0-16,-2 1-1 0,3 2-5 0,0-1 4 15,0 0-5-15,0 1 3 0,2-1 8 0,-1 0-16 16,1 0-5-16,1-2 2 0,-1 1-1 0,1-4-3 16,1 0-12-16,-1-1-7 0,2 0-7 0,-1-1-5 15,2-2-13-15,-2 0-7 0,4 0-8 0,-1-3-10 16,-2 0-14-16,5-2-8 0,-2-1-8 0,0 0-6 15,1 0-2-15,-2-2-5 0,0-3-10 0,1-1-8 16,-1 0-8-16,1-3-5 0,1-2-16 0,-1 0-1 16,2-5-7-16,-3 0-18 0,-1 0-5 0,-2-1 9 15,-2 0 19-15,0 0 34 0,1-2 58 0,-1 7 62 16,-2 0 32-16,0 0 14 0,1 1 28 0,-1 3 19 16,0 2 22-16,0 2 10 0,0 5 9 0,2-10-4 15,-2 10-11-15,1-4-1 0,-1 4-19 0,0 0-7 16,0 0 0-16,0 0 2 0,0 0-6 0,0 0 0 15,-7 15-3-15,5-6-5 0,0 0 2 0,0-1-4 0,1 6 1 16,-1-1-5-16,1 1 4 0,1 6-15 0,-2-5 3 16,2 3-9-16,1-4-6 0,-2 1-4 0,1-2-1 15,1-1-11-15,1 0 0 0,-1 1-8 0,-1-5 1 16,1 2-10-16,0-3-6 0,-1 2-27 0,2-5-18 16,0 1-18-16,-1 0-25 0,-1-5-31 0,0 7-27 15,0-7-25-15,0 7-35 0,0-7-44 16,0 0-229-16,0 0-506 0,0 0 224 0</inkml:trace>
  <inkml:trace contextRef="#ctx0" brushRef="#br5" timeOffset="80536.27">11263 5467 119 0,'-1'-7'199'0,"1"7"-13"15,0 0-15-15,0 0-16 0,0 0-11 0,13-2-19 16,-9 0-5-16,4 0-19 0,1 1-8 0,0 1-16 15,1-3-17-15,1 2-28 0,-2-2-39 0,6 0-16 16,-1 2-20-16,-1-1-17 0,0-1-22 0,0 0-30 16,1 1-98-16,-2-1-226 0,-2 1 100 0</inkml:trace>
  <inkml:trace contextRef="#ctx0" brushRef="#br5" timeOffset="81360.826">11493 5421 164 0,'0'0'80'0,"10"0"42"0,-10 0 12 16,6 1 12-16,-6-1-1 0,0 0 7 0,0 0 1 15,7-1 4-15,-7 1-8 0,0 0 1 0,0 0-7 16,0 0-4-16,0 0-3 0,0 0-1 0,0 0-3 0,0 0-2 15,0 0-2-15,0 0-3 0,0 0-7 0,0 0-1 16,0 0-5-16,0 0-9 0,-21 8-9 0,16-4-3 16,0 0-15-16,1 1-3 0,1-1-3 15,-2 4-7-15,1-1-6 0,1 2-5 0,-1-1-4 0,1 0-5 16,-2-2-2-16,4 3-7 0,0-2-6 0,-1 0 3 16,2 0-7-16,0-1 1 0,0-6-11 15,1 10-6-15,0-5-6 0,-1-5-3 0,2 7-9 0,-2-7-3 16,4 5 0-16,-1-3-6 0,-3-2 0 0,7 1-9 15,-7-1-6-15,9-3 4 0,-9 3-2 0,8-5 2 16,-3 1-5-16,1 0 14 0,-1-2-12 0,1-1 0 16,0-1 3-16,-1 0-3 0,0 0 11 0,-1-1-1 15,-1 2 3-15,1-2 1 0,-2 1 10 0,1 1 13 16,0 0 9-16,-2 2 7 0,1 1 1 0,-2 4 5 16,2-6-2-16,-2 6-5 0,0 0-7 0,2-5 4 15,-2 5 1-15,0 0 5 0,0 0 6 0,0 0 1 16,0 0 2-16,1 19 2 0,1-14 2 0,-2 1-3 15,0 1 1-15,-2 1-12 0,2-8 2 0,0 13-3 16,3-6 3-16,-2 1-8 0,-1-3 1 0,2 0-2 16,-2 1-6-16,0-6-4 0,2 8-7 0,-1-5-9 15,-1-3-3-15,3 7-10 0,0-6-5 0,-3-1-1 16,5 3-10-16,-5-3-5 0,0 0-3 0,10-4 0 16,-10 4-3-16,7-3 0 0,-3-1-4 0,1-3-4 0,-2 1-2 15,3 0 3-15,-2-1 0 0,0 0 3 0,1-1 6 16,0 1 8-16,-1 0 1 0,1 1 12 15,0 1 9-15,0 1 10 0,-2 1 7 0,0-1 7 16,-3 4 3-16,7-4 1 0,-7 4 14 0,0 0 5 0,8 1 8 16,-8-1 6-16,5 4 6 0,-1-1-3 0,-4-3 5 15,5 10-4-15,-3-4 3 0,1-1-1 0,-2 0-9 16,2 1-8-16,-1 0 7 0,0-1-7 16,-1-1-4-16,1 2-3 0,-2-6-1 0,2 7-2 0,-1-3-6 15,-1-4-9-15,2 6-7 0,-2-6 4 0,0 0-18 16,3 4-1-16,-3-4-5 0,0 0 2 15,0 0-4-15,0 0-6 0,0 0-5 0,0 0-5 16,10-7-6-16,-8 3-1 0,-2 4-3 0,6-11-3 0,-2 5 1 16,-2 1 1-16,2-1 2 0,0-2 5 0,1 3 4 15,0-2 4-15,-1 1 9 0,0 2 6 0,-1 1 7 16,-3 3 11-16,5-7 4 0,-2 5 4 0,-3 2 6 16,0 0 14-16,9 0 13 0,-9 0 0 0,0 0 8 15,7 6 4-15,-4-3 6 0,0 2 5 0,-1 0-4 16,0 2 2-16,0-2-2 0,2 2-2 0,-2-2-7 15,0 2-2-15,2 0-3 0,-3-1-5 0,3 0-8 16,-2-2 3-16,1 1-8 0,0 1 3 0,0-3-8 16,-3-3 0-16,5 6-2 0,-2-5 0 0,-3-1-2 15,7 6-5-15,-7-6-1 0,7-1-1 0,-7 1-8 16,0 0-6-16,10-5-3 0,-6 3 0 0,-1-3-4 16,2-1-10-16,0-2-4 0,-1 1-5 0,0-5-8 15,0 0-8-15,-1-1-10 0,0-7-5 0,2 2-11 16,-1-2-3-16,-2-2-2 0,0-1-1 0,-1 0 2 15,2 2 6-15,-2 1 11 0,1 1 21 0,-2 5 15 16,1 2 21-16,-1 2 18 0,0 2 18 0,-1 0 6 16,1 8 0-16,-1-7 1 0,1 7-4 0,-1-5-2 15,1 5 6-15,0 0 0 0,0 0 11 0,0 0-2 0,-9 19 4 16,6-11-3-16,0 4 1 0,0 2 3 16,0-1 3-16,0 8-4 0,-1-3-4 0,1 1 1 15,-1 0-4-15,2 1-4 0,0-2-9 0,0-2 1 16,4-2 0-16,-2-2-7 0,0 0 1 0,3 0-8 0,-1-2-5 15,0-1-15-15,-1-1-11 0,2 0-15 0,0-2-16 16,-2-1-25-16,1 0-19 0,0-1-28 16,-2-4-30-16,3 6-40 0,0-4-43 0,-3-2-57 15,0 0-213-15,0 0-538 0,0 0 238 0</inkml:trace>
  <inkml:trace contextRef="#ctx0" brushRef="#br5" timeOffset="81736.245">11836 5435 197 0,'0'0'284'0,"0"0"-13"0,7-8-12 16,-7 8-15-16,7-3-29 0,-1 0-24 0,0 0-13 15,3 1-24-15,1-2-13 0,2 0-20 0,0-1-21 16,2 1-27-16,2 1-45 0,-1-1-83 0,7-2-91 16,-2 0-231-16,1 1-406 0,-1 1 180 0</inkml:trace>
  <inkml:trace contextRef="#ctx0" brushRef="#br5" timeOffset="82305.778">12306 5576 157 0,'0'0'239'0,"8"-2"-13"16,-8 2-12-16,6-5-6 0,-2 2-11 0,2-1-2 15,-2-1-13-15,3-1-9 0,-3 0-8 0,2-1-9 16,1 0-2-16,-1 1-7 0,-2-3 0 0,4-2-15 0,-1 0-7 16,0-3-11-16,2 1-7 0,-2-5-7 15,1-2-9-15,1 2-8 0,-5-3-8 0,2 2-6 0,-1-3-8 16,1 0-7-16,-2 2-2 0,-1 3-12 16,0 3 2-16,-2 2 0 0,2 0-2 0,-3 4 2 0,1 4 7 15,2-1-6-15,-3 5-8 0,0-8-7 0,0 8-3 16,3-5-12-16,-3 5 8 0,0 0-7 0,0 0 4 15,0 0-1-15,0 21 5 0,0-9-5 0,1 1 2 16,1 2 3-16,-2 4-2 0,1 2 3 0,2 0-9 16,-2 0-1-16,1 0-1 0,-1-2-3 0,2 2 5 15,-2-2-6-15,1-1 4 0,-1 0 1 0,1-4-7 16,-1-3-14-16,-1 2-15 0,1-4-23 0,1 1-11 16,-2-3-20-16,0 2-21 0,0-4-19 0,0-5-28 15,-2 10-25-15,1-6-20 0,1-4-36 0,-4 6-26 16,4-6-233-16,-6 2-525 0,6-2 233 0</inkml:trace>
  <inkml:trace contextRef="#ctx0" brushRef="#br5" timeOffset="82655.633">12392 5524 2 0,'-6'-4'269'16,"6"4"-14"-16,0 0-17 0,-4-4-16 0,4 4-14 16,0 0-17-16,0 0-16 0,0 0-18 0,0 0-13 15,0 0-13-15,0 0-12 0,10-8-8 0,-6 5-13 0,4 1-7 16,1-1-20-16,1 1-28 0,2 0-32 0,0 1-39 15,-3 0-39-15,1-1-45 0,3 1-43 0,1 1-208 16,-4-1-393-16,0 2 175 0</inkml:trace>
  <inkml:trace contextRef="#ctx0" brushRef="#br5" timeOffset="84040.831">12604 5583 220 0,'0'0'238'0,"0"0"-1"0,0 0-6 0,0 0-2 15,0 0-8-15,0 0-21 0,0 0-14 0,0 0-18 16,0 0-17-16,0 0-9 0,0 0-8 0,10-17-9 16,-7 9-12-16,-2 1-13 0,2-1-10 0,0 0-11 15,3-5-1-15,-2 2-13 0,0-4-5 0,0 2-8 16,-2 0-6-16,1-1-7 0,-1 0-3 0,1 1-1 16,-1 2-5-16,-1 2-4 0,2 2 2 0,-2 1-3 15,-1 1 7-15,0 5-6 0,2-8-2 0,-2 8-5 16,-2-6-3-16,2 6-1 0,0 0-6 0,0 0-6 15,0 0-1-15,-3-6-1 0,3 6-1 0,0 0-3 0,0 0 3 16,0 0-8-16,-5 14-1 0,5-14 6 16,1 9-6-16,-2-3 1 0,1-6 0 0,1 12 0 15,1-6-2-15,-1 3 3 0,-1-2 0 0,1 1 5 16,1-1-4-16,-1 0 2 0,2 1-2 0,0-1 0 0,-2-1 2 16,2 1-3-16,-1 0 0 0,-1 2 1 0,3-3-2 15,-2 1 5-15,-1-2-8 0,3 2-2 0,-1-4 0 16,0 2 2-16,-2 0-2 0,4-1 1 0,-3-1-1 15,3 1 1-15,-5-4-1 0,7 3 4 0,-2 0-6 16,-1-3-3-16,2 2-8 0,-6-2-1 0,14 0-2 16,-7-2 0-16,0 1 0 0,0-1 1 0,-1 0 4 15,-2-1 6-15,3 0 1 0,0 0 1 0,-1-3 1 16,0-1 1-16,-1 1 0 0,-1 0 8 0,-1 1-3 16,1-3-1-16,-1-1 6 0,0 1-5 0,1-2 4 15,-2-2-4-15,-1 4 4 0,1-2 2 0,-2 2 6 16,0-1 9-16,-2 4 6 0,2 5 8 0,-1-12 6 15,-1 9 2-15,2 3 0 0,-1-7 2 0,1 7-3 16,-3-3 0-16,3 3-9 0,0 0-5 0,0 0 3 0,-8-2-6 16,8 2-1-16,0 0-5 0,0 0-2 15,-6 7 1-15,6-7-3 0,-3 8-6 0,3-8 0 16,0 6-6-16,0-6-2 0,3 9-4 0,-2-5-6 0,-1-4 1 16,3 9-3-16,0-4 2 0,0-1-2 0,0 1 3 15,-1-1-3-15,3 1 1 0,-2 2-1 16,1-3 0-16,0-1 9 0,0 1-11 0,0 2 1 15,-1-2 0-15,1 0 3 0,2 1 4 0,0 0-2 0,-3-2 10 16,1 1-5-16,-1-1 1 0,-1 2-2 0,1-3 3 16,-3-2 10-16,6 6 3 0,-3-3 4 15,-1 1 1-15,-2-4 2 0,2 8 4 0,-1-6 1 0,-1-2 0 16,2 7-4-16,-2-7 6 0,1 7-6 0,-1-7 0 16,0 6-4-16,0-6 3 0,0 0-6 0,2 6-6 15,-2-6-4-15,0 0-2 0,4 3-7 16,-4-3-2-16,0 0-9 0,7 2-7 0,-7-2-14 0,8 0-12 15,-8 0-12-15,14-4-15 0,-7 0-11 0,0 1-15 16,2-1 3-16,-1-2 9 0,1 2 15 0,2-2 2 16,-2 0-2-16,2 0-3 0,-3 1 22 0,-1-1 6 15,2 0 18-15,-1 1 6 0,-1-3 20 0,-3 1 15 16,3 1 12-16,-2-1 8 0,-2 1 11 0,-1-1 20 16,2 2 11-16,-2 1 14 0,-1 0 4 0,-1 4 16 15,0-8 4-15,0 8 3 0,0 0-1 0,-1-9-1 16,1 9-2-16,0 0-8 0,-6-4 1 0,6 4-7 15,-5-1-5-15,5 1-5 0,0 0-9 0,-12 3-3 16,7-1-9-16,0 0-6 0,0 2-2 0,-1 1-6 0,1 2-3 16,0-3-4-16,1 2-1 0,0 0-5 15,0 1 0-15,0 1-3 0,1 0-5 0,0 0 0 16,1-2-6-16,1 1-2 0,-2-1-7 0,3-1-8 16,0-5-4-16,3 10-2 0,-1-6-5 0,0 0-7 0,-2-4 1 15,6 5-1-15,-3-2-6 0,-3-3-1 0,8 3-9 16,-8-3 1-16,10 0-3 0,-10 0 4 15,9-3-1-15,-3 0 3 0,0 1 3 0,-2-2 2 0,3 0 4 16,-1-2 4-16,0-1 1 0,-1 0 1 0,0-1 5 16,0 0 4-16,-1 1-1 0,-1-2 6 0,2 0 14 15,-3 2 7-15,1 0 9 0,-1 1 20 0,0 2 4 16,-2 0 3-16,0 4 3 0,4-7 1 0,-4 7-3 16,1-4-11-16,-1 4 6 0,0 0-13 0,0 0-5 15,0 0 3-15,0 0-4 0,0 0 1 0,0 0-4 16,0 0-4-16,-3 17 2 0,3-17 1 0,-2 13-4 15,2-8-4-15,0 2-5 0,2 0 0 0,-1-1 4 16,0 0-11-16,0-1-2 0,0 0-6 0,0 0-7 16,-1-5-9-16,5 7-8 0,-3-4-3 0,-2-3-4 15,9 4-8-15,-5-1-8 0,-4-3-7 0,8 1-2 16,-8-1 1-16,9-2 0 0,-9 2-3 0,8-4 4 16,-2 1 1-16,-2 1 5 0,1-4-2 0,0 0 5 15,-1 1 8-15,0-2 1 0,-1 1 5 0,1 0 5 16,0-2 13-16,-1 2 10 0,-1 2 20 0,1 0 11 15,-3 4 10-15,3-6 8 0,-3 6 3 0,0 0 0 16,2-5-7-16,-2 5-2 0,0 0-2 0,0 0-1 0,0 0 6 16,0 0 0-16,0 0 2 0,0 0-2 0,0 0 2 15,-1 17-5-15,1-17-4 0,-2 8-1 0,2-8-4 16,0 9-4-16,2-4 2 0,-2-5-5 16,1 8-7-16,-1-8 4 0,3 8-12 0,-1-7-7 0,-2-1-2 15,5 7-5-15,-2-5-5 0,-3-2-8 0,7 3-6 16,-7-3-7-16,9-2-4 0,-3 2 0 0,-6 0-3 15,11-2 2-15,-5-1 1 0,2-1 1 0,-1 2-4 16,1-4-2-16,0 1-1 0,-1-1 1 0,0-1 6 16,3 1 2-16,-3-1 5 0,0 1 5 0,-1 1 8 15,-2 0 13-15,0 1 16 0,-2 0 17 0,-2 4 2 16,6-4 0-16,-6 4 1 0,3-4 1 0,-3 4-4 16,0 0 4-16,0 0 8 0,0 0 8 0,0 0 6 15,0 0 4-15,2 14 1 0,-3-6 9 0,0-1-3 16,-1 2 9-16,1 0 8 0,0 3-4 0,-1-2 10 15,1 3 3-15,-1-1 0 0,0 3-2 0,0 0-1 16,-2 2 5-16,1-2-16 0,0-1-3 0,-1 0-8 16,0-1-3-16,0 1-7 0,1-1-10 0,-2-2 2 0,0 2-2 15,2-4-9-15,-2-1-6 0,3 1-9 0,-2-1-9 16,-1 0-25-16,3-1-30 0,-1-3-30 16,0-2-24-16,0 2-36 0,3-4-34 0,-8 4-45 15,4 0-57-15,4-4-79 0,-9 0-278 0,9 0-676 0,-9 0 299 16</inkml:trace>
  <inkml:trace contextRef="#ctx0" brushRef="#br5" timeOffset="87530.841">10679 5726 41 0,'0'0'176'0,"0"0"-3"0,7 0-12 0,-7 0-14 16,5 2-7-16,-5-2-4 0,6 1-9 0,-6-1-6 15,11 2-16-15,-3-1 4 0,0 2 5 0,1-2-10 0,-1 0 1 16,6-1-11-16,-1 0-2 0,1 0-3 15,2 0-6-15,-1 0 0 0,3 0-2 0,3 0-6 16,2-2 1-16,-2 3-10 0,3-2-5 0,0 0-7 0,1 1-4 16,-1 1-1-16,0-2-3 0,2-1-6 15,-1 2 0-15,-1-1-5 0,1 2-2 0,-1-3-3 0,2 0-5 16,-3 3-2-16,-2 0 1 0,6 0-4 0,-5 0-2 16,3 2-1-16,-3-4-3 0,2-1 2 0,-1 2 2 15,1 0-3-15,0-1 3 0,-2 3-5 0,2-3-2 16,-3 1-2-16,1 0-1 0,0 1 2 0,0 0-2 15,1-1 0-15,-1 0 3 0,-1 1-3 0,0-1 0 16,2-1 1-16,-2 2 3 0,-5 1-2 0,6-4 1 16,-1 4-5-16,-5-3 1 0,0 1-2 0,0 0-2 15,1 1 1-15,-1-1 1 0,5 0-4 0,-5 0 5 16,0 0-2-16,5 0 2 0,-5 2-3 0,4-2 0 16,-5 0-3-16,1 1 3 0,1-2 0 0,-2 1-4 0,6 1 2 15,-5 0 2-15,1-1-2 0,-2 0-2 0,1 0 2 16,0 0 3-16,1 0-4 0,-1 0 1 15,1 2 0-15,-2-2-1 0,1 0 1 0,-2 0-3 0,1 0 3 16,1 2 0-16,1 1 1 0,-2-3-1 0,1 2-1 16,1-2 0-16,-3-1-1 0,7 3 3 0,-4-2-1 15,-3 2 0-15,3-3-1 0,0 1 0 16,4 1 0-16,-7-2-1 0,4 1 1 0,-2 1-1 0,0-1 0 16,4 0 2-16,-3 0-4 0,0-1 5 0,-3 2-3 15,3 1 2-15,-2-1-2 0,1-4 1 0,-2 3 1 16,3 2 0-16,0-4 1 0,-2 4-2 0,2-2-1 15,-3-2-1-15,3 4 4 0,-3-1 0 0,3-1-4 16,-3 0 3-16,2 1 2 0,-1-1-2 0,-1 0 1 16,0 0 2-16,2 0-3 0,-2 0 3 0,2 0-1 15,-1 0 0-15,-1 0 1 0,0 0 8 0,0-1 3 16,0 1 0-16,0-1 13 0,-1 1-2 0,1-2-4 16,0 4 1-16,0-2 2 0,0 1 0 0,-1-2 0 0,-3 1 7 15,0 0-4-15,1 0-1 0,-1 0 0 0,0 0-2 16,1 0 5-16,-1 0-1 0,3-2 6 0,-1 2-6 15,-1 2-5-15,-1-4 1 0,0 2-3 0,-1 0-5 16,0-1 0-16,-2-1-6 0,1 2 3 0,-3 1 0 16,-5-1-5-16,12-1 1 0,-7 1-8 0,-5 0 10 15,10 0-5-15,-10 0 1 0,7 0-9 0,-7 0-17 16,6 2-8-16,-6-2-13 0,0 0-29 0,0 0-32 16,0 0-39-16,0 0-59 0,0 0-80 0,0 0-253 15,0 0-575-15,0 0 254 0</inkml:trace>
  <inkml:trace contextRef="#ctx0" brushRef="#br5" timeOffset="94511.988">10288 6180 13 0,'0'0'155'0,"0"0"-12"0,3-6-13 0,-3 6 1 0,0 0-4 16,2-4-6-16,-2 4-6 0,5-2-4 0,-5 2-13 15,0 0-2-15,8-4-3 0,-8 4-7 0,7-4-4 16,-7 4-2-16,7-2-2 0,-4 1 0 0,-3 1-6 16,7-1-6-16,-7 1-2 0,10 0-5 0,-10 0-3 15,7 1-2-15,-7-1 1 0,7 2-5 0,-4-1 1 16,1 3 0-16,-4-4-1 0,6 6 0 0,-2-2 0 16,-1 2-3-16,-2 1-4 0,2-1-1 0,0 0-3 15,-3 1-1-15,1 1 2 0,-1-4-4 0,0 5-2 16,0-3 0-16,-3 2-1 0,-1 0-1 0,3-2-2 15,-4 1-1-15,0 0-1 0,1 1-6 0,-2-1-2 16,-1 0-1-16,0 0 2 0,2-3-4 0,0 3-3 16,-2-4 0-16,4 1-3 0,-1-2-2 0,0 3-3 15,-2-3-4-15,6-2 2 0,-7 4-2 0,7-4-1 0,-6 3-3 16,6-3-2-16,-5 1 3 0,5-1-1 0,0 0-4 16,0 0 6-16,0 0-3 0,-9-4 4 0,9 4-5 15,0 0 1-15,0 0-3 0,0 0 1 16,0 0 2-16,0 0 0 0,0 0-1 0,9-13-1 0,-5 9 4 15,-4 4 2-15,8-3-1 0,-3 1 4 0,0 1 0 16,1 0 1-16,-6 1 5 0,10 0-5 0,-4 2-1 16,2 2 4-16,-5-1 0 0,4-1 3 0,-2 2-6 15,1 1 2-15,-2 1 0 0,0-3 0 0,-2 2 3 16,1 1-2-16,-2-2-2 0,1 5 0 0,-2-2 0 16,-2 1 3-16,2-8-3 0,-1 11 2 0,-2-4-4 15,-1 0 2-15,1-2 0 0,-3 3 1 0,2-3-4 16,-3 2 5-16,0-3-3 0,0 1 4 0,0 0-9 15,1 0-3-15,-1-2-1 0,-1 2-6 0,1-3-1 16,1 2-7-16,-1-2-3 0,3-2-4 0,4 0-5 16,-10 3-8-16,6-2-10 0,4-1-12 0,-10 1-8 15,10-1-7-15,-7 0-14 0,7 0-19 0,0 0-22 16,-6-4-26-16,6 4-82 0,-4-5-119 0,4 5-387 16,0-6 171-16</inkml:trace>
  <inkml:trace contextRef="#ctx0" brushRef="#br5" timeOffset="95110.845">10561 6220 154 0,'-2'-6'175'0,"2"6"-12"16,0 0-10-16,0 0-13 0,0 0-7 0,0 0-10 15,0 0-5-15,0 0-6 0,0 0-1 0,0 0-4 16,-12 9-5-16,12-9 1 0,-3 7-7 0,2-2-2 16,-3 2-1-16,1 2-1 0,1-2-2 0,0-1-3 15,-1 7-6-15,0-1-1 0,1 3-7 0,0-4 3 16,-1 1-8-16,1 1-5 0,0 0-8 0,0-2 1 16,1 2-5-16,1-1-3 0,0 2-6 0,0-6 1 15,1 2-9-15,2-2-1 0,-2 1-7 0,2-2 2 0,0 3-5 16,1-3-1-16,1 0-4 0,0 0 4 0,2-1 2 15,-4-2-7-15,4-1-3 0,1 1 1 0,1-2 1 16,-2-1-4-16,3-1-2 0,-3 0 0 16,1-1 0-16,-1-3 2 0,3 2-5 0,-3-1 3 0,0 0-3 15,0-2-1-15,-4-1 1 0,4 0 3 0,-3-1-3 16,-1 3 1-16,0-2-2 0,-2-1 2 0,1 1 3 16,-2 6 3-16,-2-11 3 0,1 5 1 0,0 1-5 15,-2 2 4-15,-2-1-5 0,5 4 2 0,-8-5-4 16,1 4 0-16,0 0-3 0,-1 1-4 0,-1 1-9 15,1 1-13-15,1-2-17 0,0 2-20 16,1 1-27-16,-1 0-29 0,4 0-29 0,-3 2-34 0,2-3-47 16,0 2-228-16,4-4-488 0,-7 6 216 0</inkml:trace>
  <inkml:trace contextRef="#ctx0" brushRef="#br5" timeOffset="99036.383">10136 6096 136 0,'0'0'142'0,"0"0"-7"0,0 0-5 0,0 0-4 15,0 0-8-15,0 0-10 0,0 0-2 0,0 0-7 16,0 0-4-16,0 0-5 0,0 0 0 0,0 0-1 16,0 0-16-16,0 0 6 0,0 0-3 0,0 0-5 15,0 0-4-15,0 0-5 0,0 0-2 0,0 0-8 0,0 0 0 16,0 0-11-16,0 0 3 0,0 0-6 15,0 0-5-15,0 0-4 0,0 0-2 0,0 0-1 16,0 0 0-16,0 0-2 0,0 0-6 0,0 0 3 16,11 0-1-16,-11 0 1 0,11-2-4 0,-2 2 0 15,-1-1-1-15,2 1-7 0,0-2-2 0,5 4 3 16,-1-4-2-16,1 2-1 0,0-1 0 0,5 1 0 0,1 0-2 16,-4 0 0-16,4 0 1 0,3 1-3 15,-3-1 0-15,0 2 1 0,-4-2-1 0,7 0 0 16,-4 1 2-16,2-1-2 0,-1 1-2 0,2 0-1 15,-3 0 6-15,0-1-7 0,2 2 1 0,-2-1 1 0,0-1-1 16,-4 0 1-16,5 2 2 0,1-2-2 0,-6 1 1 16,5 0 0-16,-5-1-2 0,6 2 2 0,-2-2-2 15,-3 2 2-15,-1-4-1 0,0 4 0 0,4-2-3 16,-3 0 1-16,0 0 1 0,-2 1 5 0,2 0-4 16,-1-1 1-16,-1 0-3 0,8 1 2 0,-8-1 5 15,6 0-7-15,-5 0-2 0,1 0 3 0,-2 0-3 16,1-1-2-16,-2 2 5 0,3-1 0 0,-2 0 0 15,2 0 0-15,0 0-2 0,-2 0-1 0,0 0 2 16,1 0-2-16,-2 0 2 0,3 0-4 0,-1 0-1 16,0 0 4-16,-1 0-3 0,-1 0 0 0,3 0 1 15,0 0 0-15,4-1 2 0,-5 0 1 0,-1 1 2 16,0-1-3-16,0 2-3 0,4-2 4 0,3-1 2 16,-7 1-1-16,0 1-1 0,0 0-3 0,1 0 3 0,0 0-1 15,-1 0 1-15,0 0 1 0,1 0-2 16,-1-1 4-16,0 1-2 0,1 0-3 0,-2-1 5 15,0 1-3-15,-1 0-1 0,1-1 2 0,0 1 2 16,-1-2-3-16,0 2 1 0,0 0 0 0,1-2-2 0,-1 2 3 16,1-2 0-16,2 1 2 0,-2-1-1 0,1 2 0 15,-1-2-3-15,1 1 1 0,-1 1 0 0,-1-1 0 16,1-1 1-16,1 2-2 0,1 0 3 0,-2-1-3 16,2 1 1-16,0-2 1 0,-1 2-1 0,0-2-1 15,1 1 0-15,0 1 1 0,0-1 0 0,-1 1 0 16,1-2 1-16,-1 2-2 0,1-1 3 0,-1-1 1 15,0 1-6-15,0 0 1 0,1 0 4 0,0 0 0 16,6 0-1-16,-7 1 0 0,2-3-3 0,-2 3 3 16,1-1 0-16,4-1 4 0,1 2 4 0,0-2 2 15,-6 0-1-15,1 1-1 0,1 1 0 0,-3-1-5 16,3-1 3-16,4 1 10 0,-6 1 7 0,8-3-1 16,-8 2-3-16,1 0-3 0,5 1-3 0,0-2-1 15,-1 2 3-15,1-2 1 0,0 0-1 0,0 1 0 16,-4 1-3-16,6-1-3 0,-1-1 2 0,-2 2-1 15,1-1-1-15,0-1-3 0,0 1 2 0,-1 0 0 16,3 0 1-16,-8 2-4 0,5-2-3 0,1 0 0 16,0 1 2-16,0-2 1 0,0 2-7 0,0 0 3 0,-5 0-3 15,6-1 4-15,-1 0-3 0,1 1 4 0,-3 1-3 16,3-2 0-16,-6 2 4 0,5-2-2 16,-5 1-1-16,0 0-4 0,6-1 3 0,-6 1-1 0,0 1-4 15,5-1 3-15,-5 1 0 0,-1-1 3 0,6 1-1 16,-1-1 1-16,-4 0 0 0,-1 0-2 0,7 0-1 15,-1 1 2-15,-7 0 1 0,7-3 0 0,-6 3 0 16,1-2 0-16,1 2-4 0,4-1 1 0,1 1 2 16,-7 1-3-16,0-1 3 0,1-2-2 15,5 1 4-15,-4 1-3 0,-2 0 1 0,7 1 1 0,-6-2-3 16,-1 0 0-16,2 0 4 0,4 0 1 0,-6 1-4 16,1-1 1-16,0 0 0 0,0 0 0 0,4 2 6 15,0 0-9-15,-6-1 2 0,2 0 0 0,-1 1-1 16,1-1 2-16,5-1 4 0,-4 0-3 0,4 2 0 15,-1-2 0-15,-4 2 2 0,4 0 0 0,1-1-1 16,-5 1-1-16,5-1 0 0,-4 0-1 0,4-1 0 16,-1 2 2-16,1-2-3 0,0 0 1 0,2 2-1 15,-2-2 2-15,1 1-2 0,1-1-1 0,1 1 1 0,-2 0-2 16,2-1 2-16,0 1 0 0,0 2-1 16,1-3 1-16,-2 0 1 0,-2 2-1 0,3 0 0 15,0 0-1-15,0-2 2 0,1 1 0 0,-1-1-3 16,0 2 2-16,3-2-2 0,-2 0 3 0,0 0 1 0,1 1-1 15,1 0 2-15,-2 3-2 0,0-4 1 0,-1 1 0 16,3-1-3-16,1 3 0 0,-1 0-1 16,0-2 3-16,-1-1-4 0,1 2 6 0,0 0-3 15,0-1 0-15,0 0 0 0,-1 3 3 0,0-4-3 0,0 1-2 16,1 2 4-16,-2-2-2 0,2 0 1 0,-3 0 3 16,1 3-7-16,1-2 4 0,-2-1-2 15,-3 0 1-15,3 1-1 0,-3-1 4 0,0 1-2 0,0-2-1 16,0 2 2-16,-1-1-4 0,1 1-1 0,-4-2 1 15,3 2 1-15,3-1 3 0,-1 0-2 0,-2-1-2 16,0 0 3-16,1 2-2 0,-5-2 3 0,-1 1-3 16,1 0 2-16,1-1-3 0,0 1-1 0,-1-1 1 15,0 2 2-15,0-2 1 0,-1 1-2 0,0-1 2 16,-2 0-2-16,-3 1 1 0,4-1 6 0,-2 0-6 16,2-1 0-16,0 2-2 0,-4-1 1 0,3 0-1 15,-3 0-2-15,3-1 14 0,-3 1-8 0,-1 0-3 16,1 0 1-16,-2 0 1 0,3 0-2 0,-1 0 0 15,0 0 0-15,-1 0 1 0,1-1 0 0,-1-1 2 16,0 2 1-16,0 0 3 0,0-2-3 0,0 1 3 16,2 1 2-16,-2-2 0 0,0 2 4 0,1-1 2 15,0 1 2-15,4-1-1 0,-4 1 1 0,-1-1 5 16,5 0-3-16,-3-1 3 0,1 1-2 0,2 1 3 16,-2-2-8-16,2 2-1 0,1-2 2 0,-1 1-2 15,-1 1-4-15,1-2 4 0,0 1 3 0,0 1-7 16,-1 0-1-16,-1-2 0 0,2 1 0 0,-2 1 2 15,-1-2-3-15,4 0 2 0,0 2-6 0,-1 0-2 0,0 0 4 16,0 0-1-16,0 0-1 0,1-1 2 0,1 2-1 16,1-1 0-16,-2-1-4 0,8 0 0 0,-8 1 4 15,1 0-2-15,1-1 3 0,-3 1-4 0,0 0 1 16,1 0-4-16,-1 0 3 0,0 0-1 0,-2 0 0 16,-2 0 1-16,4-2-1 0,-2 2 1 0,2-1-1 15,-1 0 2-15,1 1 0 0,-1 0 0 0,1 0-3 16,0 0-1-16,-3-1 2 0,3 1-2 0,-1 0 3 15,1-1 3-15,-1 1-7 0,0 0 2 0,-1 0 1 16,1 0 0-16,0 1 1 0,-1-2-2 0,2 1 1 16,0-2 1-16,1 4-1 0,-3-4 1 0,2 2 2 15,0 0-7-15,2-1-2 0,-1 1 8 0,-1 0-8 16,1-1-5-16,0-1 8 0,-1 1 1 0,0 0-2 16,0 0-1-16,0-1 5 0,-1 2-6 0,0-1 3 15,-1 1 4-15,-2 0-5 0,4-1 2 0,-3 0-2 16,2 0 8-16,-2 1-5 0,-1 0-1 0,1-1 1 15,-1 1 2-15,0 0-1 0,0 0-3 0,0-2 3 16,0 2-2-16,0 0-2 0,-1 0 5 0,-1 0-4 16,1-2 5-16,-2 2-4 0,1 0 5 0,0 0-5 0,-8 0 1 15,10-1 1-15,-10 1-3 0,8 0-5 0,-8 0-5 16,0 0-12-16,7 0-12 0,-7 0-18 0,0 0-21 16,0 0-28-16,0 0-28 0,0 0-41 0,0 0-51 15,0 0-192-15,0 0-448 0,0 0 198 0</inkml:trace>
  <inkml:trace contextRef="#ctx0" brushRef="#br5" timeOffset="101686.363">10077 6152 17 0,'0'0'174'16,"0"0"-14"-16,0 0-7 0,0 0-7 0,0 0-5 16,0 0-9-16,0 0-6 0,0 0-9 15,0 0-9-15,0 0-10 0,4-4-6 0,-4 4-9 16,0 0-16-16,0 0-2 0,0 0-4 0,0 0 0 0,0 0-11 16,0 0-6-16,0 0 1 0,4-3-6 0,-4 3-5 15,0 0-1-15,0 0-4 0,0 0-1 0,0 0-2 16,0 0-1-16,0 0-2 0,0 0 1 0,0 0 3 15,0 0 0-15,0 0 3 0,0 0 1 0,0 0 0 16,6 10 1-16,-6-10 1 0,0 4 1 0,0-4 1 16,0 0 0-16,-2 9 0 0,2-9-2 0,0 8 2 15,2-3 3-15,-2-5-1 0,0 9-2 0,-2-3-1 16,1 1-3-16,1-1-1 0,0 2 1 0,0 0 0 16,-3 0-3-16,3 1 1 0,-1 0 1 0,1 2-2 0,-3 2 1 15,3-1 1-15,-2 3 1 0,0 3 0 0,2-4 1 16,-3 1-1-16,1 3-6 0,0 1 3 15,-1-5-6-15,3 0 4 0,0 2-7 0,0 3-3 0,-3-1 2 16,1-3-2-16,0-1-5 0,2 5 2 0,0-4-2 16,-1 4-1-16,-1-5 2 0,2-1-2 0,0 3-4 15,0-3-2-15,2 2 5 0,-2-2-1 0,0 0-7 16,-2-1 6-16,2 0 0 0,0 0 2 0,2-3-2 16,-2-1 1-16,1 3-1 0,-1-2-5 0,0 0 0 15,0 0 4-15,4-1-4 0,-4 1 2 16,1-1-1-16,1-1-1 0,-2 1-4 0,2-4 4 0,-1 1 1 15,-1 0 2-15,0-5-3 0,0 12 0 0,2-8-2 16,-2-4 3-16,2 6-1 0,-1-2 1 0,-1-4-3 16,2 6 0-16,-2-6 3 0,0 0-5 0,0 6 4 15,0-6-2-15,0 0-3 0,0 0 6 0,4 4-3 16,-4-4 6-16,0 0-5 0,0 0 1 0,0 0-2 16,3 4 3-16,-3-4-2 0,0 0 1 0,0 0-1 15,0 0 5-15,0 0 3 0,0 0-4 0,0 0 7 16,0 0 0-16,5 2-1 0,-5-2-1 0,0 0-2 15,0 0 3-15,0 0-1 0,0 0 0 0,0 0-1 0,12-4-1 16,-12 4 4-16,11-3-6 0,-5 3 0 16,2 0-1-16,-1-2 1 0,4-1-4 0,-1 2 1 15,3-1 1-15,1 1 3 0,-1-1-2 0,2 1-3 0,0-2 3 16,1 3 1-16,0-2 1 0,0 1-1 0,5-1-1 16,1 0 2-16,-4 0-2 0,-1 2-2 15,0-1 5-15,7-2-2 0,-4 2-5 0,2 1-3 0,-1 0 3 16,2-1 8-16,-1 1-7 0,-2-3-1 0,1 3-3 15,1-1 2-15,-6 1-2 0,5-1 4 0,2 0 1 16,-4 1-2-16,4-2-1 0,-3 2 4 0,5-2-3 16,-4 3 0-16,-1-1-1 0,2 0 5 0,-2 0-4 15,3-1-3-15,-2 0 2 0,-2 1-5 0,4 1 9 16,-3-2-5-16,2 1 2 0,-5 1-1 0,5-1 0 16,0 0 3-16,0-1 0 0,-2 0-3 0,2 1-1 15,-2 2 4-15,0-2-6 0,-3-1 2 0,5 1-1 16,-1 1 3-16,-5-1-4 0,0-1 4 0,5 0-2 15,-4 1 1-15,-2-1 1 0,10 1-3 0,-4-2 4 0,2 2 0 16,-1 0-1-16,-1-3 0 0,1 3 5 16,3-1-5-16,0 0-5 0,0 1 1 0,-1-1-1 15,0-1 6-15,0 1-3 0,3 0 3 0,-1 0-1 0,1 1 2 16,-1-1-3-16,1 1 1 0,-1-1-5 0,-1 1 6 16,1 0-1-16,-2 0 1 0,2 1-5 0,-2-3 7 15,1 3 0-15,0-1-3 0,-2 0 2 0,1 0-3 16,0-1-2-16,0 1 6 0,1-1-6 0,-2 1 3 15,2 1 2-15,-1-1 0 0,-2 0 1 0,2-1 0 16,-1 1-2-16,1 2 0 0,-3-3 5 0,1 2-2 16,4-1 8-16,-4-2 2 0,1 2 0 0,1 1-7 15,1-2 4-15,3 1-2 0,-4 0 4 0,2-2-8 16,-1 2 6-16,0 0-6 0,1 0 0 0,-1 0 0 16,0-1-3-16,2 1 5 0,0 0 5 0,1 0-12 15,2 0 4-15,-2 0 2 0,0 1 0 0,2-3-1 16,-1 3 1-16,9-1 3 0,-7-1-6 0,7 1 5 15,-8 2 0-15,8-4 11 0,1 3-13 0,-11-1 0 0,10 1-5 16,0-1 1-16,-7 2 0 0,-1-2 0 16,8 1 2-16,1 1-2 0,-1-1 0 0,1 0 7 15,-9-1-9-15,7 5 5 0,-8-5 2 0,9 1 1 0,-10-1-2 16,10 1 0-16,-9 1 1 0,1-1 2 0,0 1-6 16,9 0 5-16,0 0-1 0,-11 2 8 15,0-3-4-15,1 0-8 0,0 2 0 0,9-2 3 0,-11 2 2 16,3-2 2-16,-2 2-3 0,1-1-3 0,9 1-3 15,-8-2 5-15,-2 2 1 0,0 1-2 0,0-4-3 16,2 1 1-16,11 2 13 0,-13-3-16 0,13 0 2 16,-13 2 6-16,0-2-4 0,1 1-2 0,0 1 3 15,0-2-6-15,1 0 0 0,8 3 9 0,-9-1-10 16,1-2 10-16,-2 0-4 0,2 2-2 0,-2-1 3 16,13 2-3-16,-13-6-1 0,10 5 3 0,-8 0-4 15,8-2 1-15,-9 2-1 0,11 0 9 0,-11-2-5 16,9 1-2-16,-10-1-2 0,10 2-2 0,-7-3 2 15,-2 3-10-15,10-1 10 0,-1 0-3 0,-10-1 6 0,-1 0-4 16,3 1 12-16,0-1-1 0,10 2-12 16,-2-4 4-16,-10 4-2 0,10-2 3 0,-9 1 0 15,1 0-1-15,0 1-4 0,9 1 0 0,-9-2 3 0,9 2-3 16,-9-3 4-16,8 0 1 0,-9 0-8 0,0 2 9 16,1-1-15-16,9-1 12 0,-11 2 0 0,0-1-2 15,12-1-1-15,-11 3-5 0,1-1 10 0,8-2-4 16,-9 0-7-16,0 2 22 0,1-2-20 0,0 3 7 15,8-1-5-15,-10 0 6 0,1-2 1 0,1 4-1 16,-2-4-9-16,12 1 7 0,-12 0-2 0,-1-1 1 16,-2 0 1-16,2 1-3 0,-1-1 4 0,0 2 0 15,-2-2-5-15,2 1 4 0,1-1 5 0,0-1-11 16,0 2 8-16,-2 0-5 0,0 1 1 0,1-3 8 0,-1 1-8 16,-1 2 12-16,1-2-14 0,-1 0 9 15,-1 1-2-15,1-2 0 0,1 2-1 0,-2-1 1 16,1 0-2-16,-2-1 4 0,2 1-7 0,-3 0 6 0,3 1 1 15,-3-1 0-15,1 2 0 0,0-3-5 0,-1 2-3 16,-4 0 8-16,6-1-3 0,-7 0 2 16,7 1-1-16,-2-1-8 0,-5 1 17 0,5 1-15 15,0-2 0-15,-4 0 4 0,-2 0 2 0,1 1-1 0,-1 0 0 16,-1 0-1-16,0 0-3 0,-5-2-1 0,-1 1-14 16,-1 1-3-16,-2 0-7 0,-5-1-8 0,9 0-9 15,-9 0-5-15,0 0-30 0,0 0-34 0,0 0-49 16,0 0-51-16,0 0-71 0,0 0-307 0,-19-7-639 15,5 4 283-15</inkml:trace>
  <inkml:trace contextRef="#ctx0" brushRef="#br5" timeOffset="103151.828">10849 6136 174 0,'0'0'190'0,"0"0"-5"0,0 0-15 0,0 0-6 15,-1-5-6-15,1 5-8 0,0 0-13 0,0 0-10 16,0 0-10-16,0 0-12 0,0 0-7 0,0 0-13 15,0 0-3-15,0 0-6 0,0 0-2 0,0 0-10 16,0 0 5-16,0 0-3 0,-7 13 1 0,5-8 0 16,2-5-1-16,-1 11-1 0,1-3-2 0,0 0-1 15,-1 0-4-15,1 1 0 0,-3 0 2 0,3 0-4 16,-2-1 1-16,4 2-5 0,-4 3 0 0,2-2-8 16,0 2 0-16,0-1 2 0,-1 0-4 0,1 0-8 15,0 0-2-15,0 1 0 0,0-1-3 0,0 2 5 16,0-2-7-16,1 0 2 0,-2 0-4 0,2 2 2 15,-1-3 0-15,0 2-3 0,0-4-2 0,2 4 0 0,-2-1 2 16,2 1 2-16,-2-1-5 0,0 0 0 16,0 0-2-16,1-1 2 0,-1 2 1 0,0-4-3 15,0 2-1-15,1 2-4 0,-1-4 6 0,0 2-6 0,0 0 0 16,0-2-4-16,0-1 5 0,1 0-2 0,1 2-2 16,-2-4 1-16,0 2-4 0,0 0-3 0,0-2-2 15,0 1 7-15,1-1-5 0,1 1 0 0,-2-2 1 16,2 1-3-16,-2-6 5 0,1 9-6 0,-1-4 0 15,1 0-2-15,-1-5 3 0,1 10 4 0,1-6-6 16,-2-4 2-16,0 10-1 0,0-6-2 0,0-4 5 16,0 9-2-16,1-4 0 0,-1-5 0 0,2 8-2 15,-2-8 0-15,0 7 0 0,0-7 4 0,0 7-1 16,0-7-5-16,1 4-1 0,-1-4 7 0,2 8-4 16,-2-8 5-16,1 5-5 0,-1-5 0 0,0 0-2 15,0 7 3-15,0-7-3 0,0 0 0 0,0 6 12 16,0-6-11-16,3 3-5 0,-3-3 5 0,0 0 0 15,1 5 1-15,-1-5 2 0,0 0-7 0,0 0 6 0,0 0-1 16,0 7-7-16,0-7 5 0,0 0-4 16,0 0-1-16,0 0 2 0,0 0 2 0,0 0-1 15,0 0-1-15,0 0-9 0,0 0-8 0,0 0-2 0,0 0-16 16,0 0-20-16,0 0-35 0,0 0-43 0,0 0-51 16,0 0-67-16,0 0-276 0,0 0-576 0,5-16 255 15</inkml:trace>
  <inkml:trace contextRef="#ctx0" brushRef="#br5" timeOffset="105065.983">11079 6395 33 0,'0'0'200'0,"0"0"-14"0,0-8-12 0,0 8-10 16,0 0-6-16,0 0-13 0,0 0-15 15,6-9-2-15,-6 9-5 0,6-4-8 0,-2 1-2 16,-4 3-8-16,7-4 0 0,-3 2-5 0,1 0-1 0,-5 2-8 15,9-3 2-15,-9 3-13 0,9-2-7 0,-4 2-6 16,-5 0-4-16,8 0-7 0,-8 0-7 16,9 2-4-16,-5 1-1 0,0 0-6 0,-2 1-2 15,1 0-1-15,-1 2-5 0,-1 1-3 0,0-3 1 0,0 3-5 16,-2 0 0-16,-1 0-3 0,0 2 1 16,-1-5-2-16,-1 3-1 0,-1 1-3 0,1 0-1 15,-2-2-3-15,0 1-1 0,0-1-3 0,0-1 0 0,1 2 6 16,-2-3-7-16,2 0-3 0,0 0 2 0,0-1-7 15,0-1 1-15,2 1-2 0,3-3 4 0,-7 4-3 16,7-4 3-16,-3 2 2 0,3-2-6 0,0 0 1 16,0 0 1-16,0 0-2 0,0 0-2 0,0 0 2 15,0 0 0-15,0 0-1 0,0 0 1 0,0 0 4 16,0 0 5-16,0 0-2 0,16-6 7 0,-16 6 1 16,9-1 3-16,-9 1 11 0,10 0-1 0,-4 0 4 15,0 0 1-15,-6 0 5 0,12 1-3 0,-6 2 2 16,0 0 9-16,-1-1-6 0,2 1-4 0,0 1 1 15,-3-1 0-15,0 0-6 0,0 0 6 0,-1 2-4 16,1 1 4-16,-1-3-9 0,-1 1 0 0,0 0 1 16,-2-4-1-16,0 9-2 0,0-4 0 0,0-5-5 15,-4 10 4-15,1-5-4 0,0-1-6 0,-1 1 2 0,0-2-2 16,0 1-4-16,0 0-8 0,-1-2-5 16,0 0-4-16,5-2-7 0,-9 6-8 0,4-5-12 15,1 1-15-15,4-2-14 0,-10 1-17 0,10-1-20 16,-7-1-22-16,7 1-29 0,-7-5-41 0,5 1-57 0,2 4-220 15,-3-13-510-15,2 6 226 0</inkml:trace>
  <inkml:trace contextRef="#ctx0" brushRef="#br5" timeOffset="105591.85">11267 6398 185 0,'0'0'243'0,"0"0"-11"0,0 0-11 15,0 0-12-15,2-6-13 0,-2 6-14 0,0 0-14 16,0 0-12-16,0 0-11 0,0 0-8 0,0 0-15 16,0 0-9-16,4-3-10 0,-4 3-13 0,0 0-5 0,4-2 2 15,-4 2 0-15,7-2 0 0,-7 2-4 16,9-2-4-16,-5 2-1 0,-4 0-10 0,13-1-1 15,-5 1-6-15,-2-1-3 0,1 0-4 0,0 1-9 16,-7 0-5-16,13-2-4 0,-9 1-1 0,-4 1-5 0,10 0-2 16,-5-1-5-16,-5 1-2 0,0 0 1 0,8-2 1 15,-8 2-3-15,0 0 5 0,6 0 2 0,-6 0 2 16,0 0-1-16,0 0 6 0,0 0-2 0,0 0 5 16,0 0-1-16,0 0 5 0,0 0 3 0,0 0-11 15,0 0 6-15,0 0-3 0,0 0-1 0,0 0-5 16,0 0-1-16,0 0-2 0,0 0-9 0,0 0 8 15,-1 9-7-15,1-9 4 0,0 0 0 0,-5 10 2 16,4-5-3-16,-1 0 0 0,2 3 9 0,-2-3-12 16,0 4 12-16,0-1-9 0,-1 1 5 0,2 2-6 15,0-2-1-15,1 0 4 0,-1 0-14 0,0 0 2 16,0 0-4-16,1 0 4 0,-1-1-5 0,1 0 2 16,-1-1-2-16,2 0 1 0,-2 0 3 0,1-7-8 15,1 10 2-15,-1-5-5 0,0-5-16 0,2 8-2 16,-2-8-15-16,1 6-3 0,-1-6-8 0,1 5-26 15,-1-5-9-15,0 0-24 0,0 5-17 0,0-5-22 16,0 0-30-16,0 0-43 0,0 0-52 0,0 0-306 16,0 0-619-16,0 0 275 0</inkml:trace>
  <inkml:trace contextRef="#ctx0" brushRef="#br5" timeOffset="106247.949">11608 6135 2 0,'0'0'204'0,"3"-4"-9"0,-3 4-11 16,0 0-7-16,0 0-8 0,0 0-8 0,0 0-6 15,0 0-9-15,0 0-7 0,0 0-7 0,0 0-9 0,0 0-6 16,0 0-8-16,0 0-8 0,0 0-5 0,0 0-9 16,0 0-8-16,0 0-7 0,0 0-6 15,0 0 0-15,0 0 6 0,0 0 0 0,0 0-1 16,6 11-3-16,-6-5 1 0,2 1 2 0,-2 0 0 0,4 4 2 16,-3 0-4-16,-1 2 1 0,1 2 0 0,0 0 0 15,-1 0-4-15,1 3 6 0,0 2-10 0,-2 2 4 16,0 0-5-16,1-2 7 0,0 0-1 0,-1-2-6 15,1 2 3-15,0-4-6 0,-1 2 8 0,-1 1-14 16,3 0-4-16,-1-4-3 0,1-1 0 0,-2 1-2 16,1-1-10-16,0 2-4 0,1-2 9 15,-1 0-3-15,0-2 0 0,0 1-9 0,1-2 18 0,-1 0-24 16,1-1 3-16,0 0-3 0,0-1-2 0,1-3-2 16,-2-1 7-16,0 0-12 0,2 1 6 0,-2-6 0 15,0 8-6-15,0-8-2 0,2 5-1 0,-2-5 3 16,1 5-8-16,-1-5-5 0,0 0-9 0,0 0-8 15,0 6-4-15,0-6-2 0,0 0-7 0,0 0-20 16,0 0-23-16,0 0-19 0,0 0-20 0,0 0-22 16,0 0-27-16,0 0-33 0,5-17-42 0,-3 11-57 15,-2-1-262-15,2-3-604 0,-1 2 267 0</inkml:trace>
  <inkml:trace contextRef="#ctx0" brushRef="#br5" timeOffset="106724.544">11911 6274 11 0,'0'0'252'0,"2"-5"-9"16,-2 5-6-16,0 0-15 0,0 0-13 0,0 0-20 15,0 0-14-15,0 0 1 0,0 0-7 0,0 0-1 16,0 0 0-16,0 0-10 0,-4 20-4 0,2-13-4 16,2 1 1-16,-1 0-14 0,0 4 4 0,0 0-6 15,1-3-9-15,0 0-5 0,-1 4-10 0,2-2-20 16,-1 2 2-16,-1-3-7 0,1 0-13 0,0 0 3 15,0-1-19-15,0-1-6 0,1-1-3 0,-1 0 1 16,0-1-14-16,1-2 0 0,-1-4-16 0,1 9-1 16,-1-4-33-16,0-5-12 0,0 6-15 0,0-6-13 0,1 5-13 15,-1-5-10-15,0 0-13 0,0 0-13 0,3 4-30 16,-3-4-32-16,0 0-20 0,0 0-32 16,0 0-35-16,10-12-231 0,-7 4-522 0,0 2 231 15</inkml:trace>
  <inkml:trace contextRef="#ctx0" brushRef="#br5" timeOffset="107041.995">11995 6309 113 0,'0'0'272'0,"4"-7"-15"0,-4 7-7 15,0 0-7-15,3-3-13 0,-3 3-17 0,0 0-13 16,0 0-6-16,0 0 2 0,0 0-7 0,0 0-1 16,0 0-2-16,0 0-9 0,3 17 1 0,-2-10-3 15,2 1 0-15,-2-1-4 0,0 1-13 0,0 0-11 16,0 0-8-16,0 3-9 0,1-1-15 0,-2-1-10 15,2 1-14-15,-1-1-8 0,1-1-4 0,0 0-9 16,-2-4-10-16,0 5 1 0,1-1-13 0,0-3-11 16,-1 0-26-16,2 2-16 0,-1-2-26 0,-1-5-26 15,2 6-32-15,-2-6-24 0,0 7-20 0,0-7-24 16,0 7-21-16,0-7-16 0,0 0-34 0,1 5-40 16,-1-5-60-16,0 0-199 0,0 0-571 0,0 0 253 15</inkml:trace>
  <inkml:trace contextRef="#ctx0" brushRef="#br5" timeOffset="107380.378">12273 6067 283 0,'0'0'287'0,"3"-3"-11"16,-3 3-22-16,0 0-18 0,0 0-27 0,0 0-11 15,0 0-17-15,0 0 1 0,0 0-9 0,0 0-7 16,0 0 2-16,2 16-8 0,-2-9 3 0,0 2-8 16,0-1-4-16,-2 5 3 0,1-2-11 0,1 3 0 15,0 0 1-15,-2 1-6 0,2 5-6 0,2 0-1 16,-2-2-5-16,-2 2-5 0,2 0 0 0,0-7-14 16,0 7 8-16,-1 0-18 0,2 1-5 0,1-3-5 15,-2 1-5-15,0 0-8 0,0 0-6 0,0 0 4 16,0-1-9-16,3 1 2 0,-3-1-7 0,2 1-2 15,0-5-5-15,1 1-6 0,-2-2-1 0,2 1-6 0,-2-2 0 16,2 1-3-16,-1 0-3 0,-1-6-5 0,0 2-2 16,1-2-4-16,-2-2 0 0,0 1 2 15,0-6-8-15,1 8 1 0,-1-3-4 0,0-5 3 0,3 4-2 16,-3-4-1-16,0 6-7 0,0-6 8 0,1 5-6 16,-1-5 6-16,0 0-6 0,0 0 1 0,2 5-1 15,-2-5 2-15,0 0-1 0,0 0 0 16,0 0-2-16,0 0 2 0,0 0-5 0,0 0 4 0,0 0 0 15,0 0-3-15,0 0-6 0,0 0-5 0,0 0-7 16,0 0-7-16,0 0-12 0,0 0-31 0,0 0-34 16,0 0-38-16,0 0-30 0,0 0-32 0,0 0-40 15,0 0-52-15,4-14-76 0,-4 14-402 0,-1-8-830 16,1 8 368-16</inkml:trace>
  <inkml:trace contextRef="#ctx0" brushRef="#br5" timeOffset="109815.877">12535 6302 76 0,'0'0'250'0,"0"0"-8"16,0-7-12-16,0 7-9 0,0 0-13 0,0 0-16 16,0 0-9-16,0 0-16 0,0 0-11 0,0 0-14 15,0 0-8-15,0 0-15 0,0 0-12 0,0 0-6 16,0 0 8-16,0 0-4 0,0 0 1 0,0 0-1 0,3 17-6 15,-4-11-1-15,2 3-5 0,-1-3-3 16,0 3 11-16,2 0-17 0,-2-2-7 0,1 1-7 16,-1 0-5-16,1 0-5 0,1-1-11 0,-2 2-2 0,1 1 0 15,1-4-9-15,-2 3-3 0,1-3-1 0,0 1-9 16,1 0 0-16,-2-3 4 0,1 1-13 16,-1-5-10-16,3 8-10 0,-3-8-10 0,1 6-16 0,-1-6-14 15,0 5-22-15,0-5-15 0,0 0-16 0,2 5-19 16,-2-5-26-16,0 0-32 0,0 0-37 0,0 0-62 15,0 0-209-15,0 0-522 0,0 0 231 0</inkml:trace>
  <inkml:trace contextRef="#ctx0" brushRef="#br5" timeOffset="110219.474">12697 6342 39 0,'0'0'249'0,"3"-5"-5"0,-3 5-13 15,0 0-11-15,0 0-17 0,0 0-10 0,0 0-13 16,0 0-9-16,0 0-8 0,0 0-12 16,0 0-8-16,-7 15-10 0,4-11-7 0,3-4-7 0,-4 13-6 15,1-6-5-15,-1 0-7 0,4 1-12 0,-1-1 0 16,-2-2-6-16,1 3-12 0,1 0-10 0,1 0-8 16,0-2-2-16,0-1-5 0,0-5-2 0,1 9-3 15,1-5-5-15,-1 0-3 0,-1-4-2 0,3 6-7 16,1-2-3-16,-4-4 2 0,3 4-5 0,1-2 3 15,-4-2-1-15,9 1-4 0,-4-1-3 0,-5 0 0 16,12-3-3-16,-5 1 2 0,-2 0 2 0,1-4 0 16,-2 3-4-16,2-1 3 0,-2-3-2 0,2 3-3 15,-3-4-4-15,-1 2 4 0,1 0-1 0,-1-3-3 16,-1 2-1-16,-1 2 3 0,0 5-7 0,-1-11 2 16,-1 3-4-16,-1 4-14 0,2-2-1 0,-3 1-12 15,1-1-8-15,3 6-19 0,-6-6-19 0,2 4-26 16,0-1-29-16,4 3-34 0,-9-3-36 0,5 0-62 15,1 0-206-15,3 3-506 0,-5-4 224 0</inkml:trace>
  <inkml:trace contextRef="#ctx0" brushRef="#br5" timeOffset="110645.752">12934 6093 41 0,'0'0'260'0,"0"0"-10"16,0 0-15-16,0 0-11 0,1-6-15 0,-1 6-22 16,0 0-20-16,0 0-14 0,0 0-7 0,0 0-7 15,0 0-2-15,0 0-7 0,0 0-4 0,-5 17-6 16,3-10-4-16,1 0-3 0,-1 1-6 0,0 1 3 15,0 0-5-15,-1 2 0 0,3 1-1 0,-2 3 2 16,0-1-6-16,1 1 5 0,-1 4-15 0,1 0 0 16,-2 3 2-16,2-2 3 0,-1 1 3 0,2-1-7 15,0-1-6-15,-1 0-2 0,1 0-5 0,0 1-4 0,0-2 2 16,0 0-14-16,1-3 0 0,-1-1-4 0,2 5-3 16,-1-5-5-16,2-1-2 0,-2-1-5 15,1 1 3-15,-1 0-3 0,1-2-1 0,-1-2-8 16,0-1 0-16,2 1-2 0,-3-2-4 0,3-1-3 0,-2 0-3 15,-1-6-3-15,1 7-2 0,0-3-2 0,-1-4 0 16,1 7-13-16,-1-7-11 0,2 4-14 0,-2-4-10 16,0 0-19-16,1 4-17 0,-1-4-18 0,0 0-19 15,0 0-33-15,0 0-36 0,0 0-42 0,0 0-52 16,0 0-57-16,10-11-307 0,-9 5-685 0,1-2 303 16</inkml:trace>
  <inkml:trace contextRef="#ctx0" brushRef="#br5" timeOffset="111105.741">13226 6295 14 0,'5'-6'272'0,"-3"4"-12"0,-2 2-8 0,3-5-11 15,-3 5-16-15,4-2-15 0,-4 2-10 0,0 0-12 0,0 0-11 16,0 0-7-16,2-5-14 0,-2 5-13 0,0 0-10 16,0 0-7-16,0 0-11 0,0 0-12 0,0 0-2 15,0 0 1-15,0 0-7 0,0 0-10 0,-9 14 3 16,5-9-12-16,0 1-8 0,-1-1-1 0,0 2 2 16,1 1-17-16,-1-1 5 0,-2 0-8 0,1-1-12 15,0 3 2-15,-1-3-8 0,2 1-2 0,-1-2 0 16,1 2-6-16,0-1-2 0,0 1 3 0,0-3-3 15,3 1-7-15,-1-3-1 0,0 2 1 0,3-4-5 16,-3 5 8-16,3-5-10 0,-3 4 3 0,3-4-6 0,0 0-2 16,-2 7 3-16,2-7 6 0,0 0-3 15,0 0 18-15,8 6-6 0,-8-6 1 0,7 3 2 16,-2-3 3-16,2 0-3 0,-7 0-2 0,13 0-3 16,-4 0-2-16,-2 0 13 0,-1 1-3 0,3-2 1 15,1 1-11-15,0 0-4 0,-1 1 5 0,0-1-4 0,0 0 5 16,0 0-4-16,0 1 3 0,-1-1-25 15,1-1-9-15,-2 0-19 0,-7 1-11 0,10 0-11 0,-10 0-21 16,7 0-18-16,-7 0-20 0,0 0-30 0,0 0-38 16,0 0-48-16,0 0-41 0,0 0-285 0,0 0-603 15,0 0 267-15</inkml:trace>
  <inkml:trace contextRef="#ctx0" brushRef="#br5" timeOffset="111427.789">13235 6299 98 0,'0'0'259'0,"0"0"1"0,0 0-3 15,0 0-5-15,0 0-1 0,0 0-10 0,7 13-9 16,-5-7-1-16,0 0-9 0,0 2-2 0,-1 0 1 16,-1 1-9-16,3 3 2 0,-1 1-11 0,-1 0-4 15,0-1-17-15,0 0-10 0,-1-2-14 0,2 3-10 16,-2 1-20-16,0-2-14 0,1 0-12 0,2-1-9 15,-3 0-9-15,1-3-8 0,-1 0-18 0,1-1-20 16,-1 0-27-16,1-1-20 0,0-2-35 0,-1-4-22 0,2 9-35 16,-2-9-20-16,-1 5-28 0,1-5-32 15,0 0-28-15,2 6-34 0,-2-6-53 0,0 0-291 16,0 0-635-16,0 0 282 0</inkml:trace>
  <inkml:trace contextRef="#ctx0" brushRef="#br5" timeOffset="111853.984">13444 6348 6 0,'2'-4'345'0,"1"0"-17"15,-3 4-11-15,6-6-12 0,-4 2-9 0,1 1-18 16,0-1-21-16,1-1-13 0,-1 3-16 0,1-3-11 16,0 0-14-16,1 1 2 0,0 1-28 0,0 0-12 15,0 1 1-15,1-1-14 0,-1 1-11 0,1 0-10 0,-6 2-14 16,9-3-6-16,-4 2-14 0,-5 1-11 0,8 1-8 15,-8-1-11-15,7 1-9 0,-3 1-2 16,-4-2-3-16,6 6-2 0,-3-1-7 0,-1-1-5 0,-1 1 8 16,1 3-13-16,-2 0-3 0,0 1-3 0,-1-1-3 15,0 1-7-15,-3 2 3 0,1-1-8 16,-3 0 6-16,2-1-5 0,-3 0 0 0,0 2-1 0,1-2 0 16,-1-3 3-16,-2 2-7 0,1 3-1 0,1-6-1 15,0 1 1-15,0 0 2 0,2-1-5 0,0-1 0 16,2-1 9-16,-2-1-10 0,2 3-4 0,3-5-5 15,-3 4 10-15,3-4-1 0,-3 3-2 0,3-3 0 16,0 0 2-16,0 0-3 0,0 0 1 0,0 0 1 16,0 0 8-16,0 0 2 0,0 0 1 0,11 5 4 15,-11-5 0-15,11-2 2 0,-11 2 2 0,11-2 2 16,-4 1 1-16,1 1-2 0,1-3 1 0,0 3 0 16,0-1-1-16,1 0-1 0,-1 1-4 0,0 0 0 15,0 0-4-15,-2 0 1 0,1-2 2 0,-2 2-8 16,1 0-2-16,-7 0-5 0,9-3-11 0,-5 3-15 15,-4 0-15-15,6-2-23 0,-6 2-13 0,5-1-32 16,-5 1-36-16,0 0-34 0,4-4-37 0,-4 4-38 16,3-4-44-16,-3 4-48 0,1-7-332 0,-1 7-731 15,0-8 324-15</inkml:trace>
  <inkml:trace contextRef="#ctx0" brushRef="#br5" timeOffset="112311.861">13729 6142 98 0,'0'0'282'16,"1"-9"-14"-16,-1 9-18 0,0-5-14 0,0 5-10 16,2-4-10-16,-2 4-16 0,2-6-10 0,-2 6-14 15,0 0-5-15,2-4-17 0,-2 4-11 0,0 0-12 0,0 0-12 16,0 0-7-16,0 0-18 0,0 0-7 0,0 0-5 15,0 0-9-15,0 0-10 0,0 0-1 16,0 0-1-16,0 0 7 0,0 0-1 0,0 0-4 16,3 18 6-16,-1-12 6 0,-2 2 2 0,1 1-9 0,-1 2 5 15,1 3 3-15,-1-3 0 0,1 3 4 0,-1 0-1 16,0 7-2-16,0-3 3 0,0 2-2 16,1 1 1-16,0-2-1 0,-1 2-3 0,-1-2 0 0,2 3-3 15,-1-2 3-15,1-1-5 0,-1 0-1 0,0 1 6 16,0 0-8-16,0-2-3 0,0 0-4 0,0 2 4 15,0-7-6-15,0 1-2 0,1 4-2 0,1-3 13 16,-2-2-2-16,2 0-8 0,0 0-4 0,0 0 1 16,-1-4-12-16,2 3 5 0,0-4-6 0,-1 0-3 15,1 1-4-15,-1-2-3 0,0-1-3 0,1 1-5 16,-2-2 4-16,-1-5-6 0,4 7-2 0,-4-7-5 16,0 6-5-16,0-6-12 0,2 4-14 0,-2-4-17 15,0 0-21-15,0 0-31 0,0 6-38 0,0-6-61 0,0 0-61 16,0 0-71-16,0 0-109 0,0 0-386 15,0 0-878-15,-6-21 388 0</inkml:trace>
  <inkml:trace contextRef="#ctx0" brushRef="#br5" timeOffset="114732.927">13975 6399 238 0,'0'0'246'0,"0"0"-15"16,0 0-9-16,0 0-8 0,0 0-17 0,0 0-6 15,0 0-13-15,0 0-4 0,0 0-17 0,0 0-4 0,0 0-8 16,0 0-5-16,0 0-8 0,0 0-8 16,0 0-7-16,0 0-6 0,0 0-1 0,0 0 0 15,0 0-9-15,0 0-8 0,0 0-7 0,0 0-3 16,0 0-8-16,0 0-6 0,0 0-1 0,0 0-4 15,0 0-11-15,0 0 8 0,0 0-6 0,0 0-4 16,0 0-7-16,0 0-6 0,0 0-5 0,0 0-2 0,0 0 2 16,0 0-13-16,0 0 0 0,0 0 3 0,16-7-4 15,-10 6-3-15,-6 1 1 0,14 0 1 0,-5 1 2 16,-1-1-4-16,0 0-4 0,1 0-1 0,-1 1-5 16,2-1 4-16,-1 2-9 0,-4-2 1 0,4 0 6 15,-5 1-4-15,2-1-1 0,-6 0-6 0,8 2 9 16,-4-1-5-16,-4-1 0 0,6 1 2 0,-6-1-8 15,0 0 2-15,6 3 4 0,-6-3 3 0,0 0 1 16,0 0 2-16,4 5 8 0,-4-5 0 0,0 6 6 16,0-6 7-16,-3 7-4 0,3-7-9 0,-1 8 13 15,1-8-11-15,-3 10 3 0,1-4-1 0,2 1 5 16,-2-2 3-16,2-5-5 0,-2 12-11 0,2-3 10 16,-1-2-8-16,1 1-5 0,0-1 9 0,0 0-7 15,0 0 1-15,0-7 3 0,0 10-4 0,0-5 0 16,1 0-4-16,-1-5 0 0,2 10-6 0,-2-5-11 15,0-5-13-15,1 7-11 0,-1-7-21 0,0 6-19 0,0-6-20 16,1 5-20-16,-1-5-18 0,0 0-31 0,3 4-27 16,-3-4-29-16,0 0-67 0,0 0-293 0,0 0-628 15,0 0 278-15</inkml:trace>
  <inkml:trace contextRef="#ctx0" brushRef="#br5" timeOffset="115241.428">14217 6411 258 0,'4'-3'265'0,"-4"3"-22"16,0 0-9-16,6-6-21 0,-6 6-14 16,4-4-15-16,-1 2-18 0,-3 2-12 0,7-5-10 15,-3 3-8-15,-1-1-14 0,2 1-8 0,2-1-7 0,-1 2-4 16,0-2-5-16,1 2-11 0,-7 1-6 0,12 0-8 15,-7-2-5-15,-5 2-7 0,12 3-6 16,-6-3-2-16,0 3-3 0,-2-1-3 0,1 2-3 0,0-1-4 16,-1 2 4-16,-3 1-9 0,1-1-5 0,-1 1 1 15,-1 2-3-15,-1 0-1 0,1-2 1 0,-3 3-1 16,0-2 0-16,-1 0-5 0,0-1 6 0,1 1-1 16,-1 0-2-16,-1-1 1 0,3 1-4 0,-3-1-2 15,1 0-3-15,0-2 3 0,1 0-1 0,-1-1-4 16,4-3 3-16,-4 9-6 0,4-9 4 0,-3 4-9 15,3-4 5-15,-3 4-1 0,3-4-3 0,0 0 0 16,-4 3 1-16,4-3-1 0,0 0 0 0,0 0 6 16,0 0 5-16,0 0 8 0,10 4-4 0,-10-4 5 15,9 0-3-15,-3 0 6 0,3 0-6 0,-1 0 17 16,0-5-6-16,2 5 6 0,-1 0-2 0,2-1 3 16,-1 1-1-16,0-1 5 0,2-1-1 0,1 2-8 15,-3-2-1-15,0 1-2 0,-2 0-7 0,1-1 0 0,-1 2 0 16,1 0-5-16,-9 0-2 0,8-1-5 0,-8 1-1 15,8 0-14-15,-8 0-9 0,0 0-20 16,8 0-23-16,-8 0-25 0,0 0-15 0,0 0-13 0,5-2-33 16,-5 2-44-16,0 0-43 0,0 0-39 0,0 0-75 15,0 0-218-15,0 0-602 0,0 0 266 0</inkml:trace>
  <inkml:trace contextRef="#ctx0" brushRef="#br5" timeOffset="115709.629">14589 6088 203 0,'0'0'194'0,"0"0"-7"16,0 0 4-16,0 0-11 0,0 0-9 0,0 0-11 0,8 10-7 15,-8-6-7-15,3-1 0 0,-3-3-7 16,0 13-7-16,1-5-2 0,1-1-1 0,-2 2-6 16,1-2-5-16,-1 3-2 0,1 4-4 0,1-1-1 15,-2 0-5-15,1 2-10 0,1 0 0 0,-1 5-7 0,2 0-1 16,-3-6-6-16,1 5-3 0,1-1 1 0,-2 2-5 16,1 0 2-16,-1 1 8 0,2-2-9 0,-1 2-1 15,0-1 0-15,2-1-5 0,-1 0 4 0,-1 0-12 16,0-1 6-16,1 2-1 0,-1-7-3 0,1 5 2 15,-1-3-4-15,0-1-2 0,1 0-5 0,-1-1 6 16,1 1-8-16,-1-1 2 0,2-1 5 0,-3 0-3 16,1-3 3-16,2 0-13 0,-1-2 2 0,-1 2-3 15,0 0-7-15,2 0 2 0,-3-3-3 0,2 2-4 16,-1-2-1-16,0 0-5 0,1-2-1 0,-2 2-3 16,0-6-2-16,4 8-4 0,-4-5 1 0,0-3-5 15,0 0 2-15,4 4-3 0,-4-4-17 0,0 0-13 16,0 0-11-16,0 5-20 0,0-5-19 0,0 0-29 0,0 0-25 15,0 0-37-15,0 0-44 0,0 0-55 16,0 0-70-16,0 0-373 0,6-13-758 0,-6 13 335 16</inkml:trace>
  <inkml:trace contextRef="#ctx0" brushRef="#br5" timeOffset="117822.286">14869 6370 204 0,'0'0'278'0,"0"0"-14"0,0 0-14 0,1-4-16 15,-1 4-19-15,0 0-16 0,0 0-14 0,0 0-21 16,0 0-7-16,0 0-15 0,0 0-12 0,0 0 2 15,0 0-3-15,-12 18-8 0,9-13-4 0,-1 2-6 16,-1 2-8-16,1-2 2 0,1 6-3 0,-1-5-6 16,1 3-6-16,-1 1-6 0,1-1-8 0,3 0-1 15,0 0-11-15,-1 1-4 0,-1-3-7 0,2 1-4 16,0-1-1-16,2-1-5 0,-1 0-16 0,2 0 10 0,0-1-8 16,1 1 1-16,0-2 18 0,2-2-25 0,1 0 4 15,-1-1-6-15,1-1-2 0,0 0-2 16,1-1-3-16,1 0-2 0,-1-2 3 0,1 0 8 15,-1-1-17-15,0-2-5 0,-2 0 6 0,-2 1-10 0,2 0-11 16,0-3 9-16,-2 0-6 0,0-1 0 16,-3 1-1-16,2-1 2 0,-1 0-7 0,-1 2 6 0,-1 5-1 15,0-8-1-15,0 8-1 0,-3-9 2 0,0 6-6 16,3 3-6-16,-7-6-2 0,3 6-2 0,4 0-6 16,-13-1-5-16,5 1 1 0,0 0 0 0,1 1-14 15,-1 1-6-15,3-2-12 0,5 0-17 0,-11 2-16 16,6 1-17-16,0-1-24 0,0 0-28 0,5-2-29 15,-5 3-38-15,5-3-228 0,-6 3-506 0,6-3 225 16</inkml:trace>
  <inkml:trace contextRef="#ctx0" brushRef="#br5" timeOffset="118276.977">15074 6411 23 0,'0'0'303'0,"2"-3"-18"0,-2 3-18 0,0 0-18 16,0 0-18-16,0 0-21 0,0 0-13 0,0 0-9 15,0 0-6-15,0 0-6 0,0 0-13 0,0 0-11 16,-2 17-11-16,2-17-6 0,-2 9-13 0,0-3-2 16,2-6-15-16,-1 10-10 0,-1-4-10 0,2-6 0 15,0 10-16-15,-1-6-7 0,0 0-2 0,1-4-9 16,0 9-11-16,0-9 3 0,0 6-9 0,0-6 3 15,2 6-8-15,-2-6 2 0,0 0-13 0,2 4 3 16,-2-4-1-16,0 0-6 0,5 3 6 0,-5-3-3 16,7 0-6-16,-7 0 0 0,9 0-2 0,-9 0-2 0,8-1-3 15,-1 1 1-15,-1 0 0 0,-6 0-1 16,11-1-1-16,-5 1 2 0,-6 0-1 0,10 1 4 0,-4-1 2 16,0 2 5-16,-6-2 2 0,9 2 6 15,-3 1-2-15,-2 0 2 0,0 0 2 0,0 3-7 0,0-5 10 16,-2 5 8-16,2 1-5 0,-1-1 0 0,-2 1 0 15,1-2 5-15,0 1 9 0,-3 1-15 16,1-2-6-16,0 1 15 0,0-6-16 0,-3 10 0 0,2-5-6 16,-1-1 0-16,-2 0-5 0,1 4-11 0,-1-5-20 15,0-1-20-15,0 1-12 0,4-3-18 0,-7 6-17 16,2-4-16-16,0-1-21 0,5-1-32 0,-10 3-37 16,10-3-34-16,-9-1-39 0,9 1-303 0,-8-5-615 15,3 3 272-15</inkml:trace>
  <inkml:trace contextRef="#ctx0" brushRef="#br5" timeOffset="118606.288">15115 6411 95 0,'0'0'323'0,"0"0"-15"0,0 0-23 15,6-2-20-15,-6 2-17 0,0 0-9 0,6-2-7 16,-6 2 4-16,8-2-23 0,-2 0-9 0,-6 2-20 0,12 0-21 15,-1-1-8-15,-2 0-19 0,0 0-15 0,0 0-7 16,1 0-20-16,-2 1-22 0,2-2-28 16,-2 2-22-16,1 0-33 0,-1 0-36 0,1 0-36 0,0 0-41 15,-3 0-48-15,-6 0-43 0,13 0-67 0,-7 0-189 16,-2-1-508-16,-4 1 225 0</inkml:trace>
  <inkml:trace contextRef="#ctx0" brushRef="#br5" timeOffset="118934.264">15425 6146 224 0,'0'0'249'0,"0"0"-23"0,0 0-8 15,0 0-4-15,0 0-4 0,0 0-8 0,0 0-11 0,0 0-11 16,2 18-3-16,-2-11-7 0,0 0 1 0,0 2-9 16,1 3 7-16,-1 1-7 0,0 1 7 15,2 4-3-15,-2 0-3 0,-1 2-8 0,0-2-2 0,1 0-10 16,0 2-2-16,-1 0-6 0,0-1-10 0,0 2-2 16,-1-1-8-16,1-1-5 0,2 1-9 15,-3-1-10-15,1 1-3 0,1-5-6 0,-1 3-4 0,1-4-8 16,-2 0-6-16,3 0-4 0,-1 0-4 0,0 0-5 15,0-1-5-15,1 0-4 0,0-1-5 0,-1 0 1 16,0-3-8-16,-1 1-4 0,1-1 0 0,1-1 0 16,-1-1-4-16,1 0 0 0,-1 0-5 0,0-2-2 15,0-5-1-15,0 10-9 0,1-7-9 0,-1-3-14 16,0 0-11-16,-1 8-16 0,1-8-20 0,0 0-18 16,1 7-17-16,-1-7-21 0,0 0-28 0,0 0-27 15,0 0-37-15,0 0-37 0,0 0-37 0,0 0-49 16,0 0-307-16,4-18-696 0,-2 12 309 0</inkml:trace>
  <inkml:trace contextRef="#ctx0" brushRef="#br5" timeOffset="131784.777">15840 6439 160 0,'0'0'203'15,"0"0"-12"-15,0-7-15 0,0 7-14 0,0 0-9 16,1-7-7-16,-1 7-8 0,1-6-6 0,-1 6-3 16,0 0-7-16,-1-8-1 0,1 8-5 0,0-6-2 0,0 6-7 15,-2-7-5-15,2 7-6 0,-2-5-4 16,2 5-10-16,-5-6-2 0,3 2-2 0,2 4-12 15,-5-6 1-15,2 3-9 0,3 3 0 0,-7-7-5 0,4 5-5 16,-1-2-1-16,4 4-2 0,-8-3-4 16,3 1-3-16,5 2-2 0,-9-1-5 0,4 0 4 15,5 1-6-15,-10 0 3 0,4 2-5 0,0-2 2 16,6 0-3-16,-13 4 1 0,6-1 0 0,1 1-5 0,0-1 3 16,-1 3-2-16,2-2 2 0,0 2-2 0,-1-1-7 15,2 2 3-15,-1 0-1 0,2-1-5 16,1 1-4-16,-1-1 4 0,2 0-8 0,0 1 6 0,1-1 6 15,0-6-6-15,0 9 1 0,0-9-2 0,2 13 0 16,0-9-1-16,0 0-2 0,0 1 1 0,1-1-8 16,-1 0 8-16,2-1-7 0,-4-3 1 0,6 6 6 15,-2-3-4-15,0-2-2 0,-4-1 1 0,7 2 1 16,-1-2 1-16,-6 0-2 0,12-5-1 0,-7 4 4 16,0-1-5-16,3-2 0 0,-2-2 0 0,0 2-2 15,-1-1 7-15,1 0-5 0,-1-1 0 0,1 1 0 16,-3-1 0-16,2-1 0 0,-2 5 1 0,-1-3 0 15,1 0 1-15,-3 5 0 0,4-6 0 0,-2 2 2 16,-2 4 0-16,3-5-1 0,-3 5 3 0,2-4-2 16,-2 4-2-16,0 0-4 0,2-5 1 0,-2 5-4 15,0 0 2-15,0 0 1 0,0 0 2 0,0 0 0 16,0 0-2-16,0 0 1 0,1 18 4 0,-1-12 3 0,0 2 4 16,0 1-3-16,0-1 10 0,0 5-7 0,0-1 8 15,1-2 1-15,-1 0-1 0,2 1 2 16,-1 2-8-16,0 0 2 0,0-1-4 0,0 1 3 0,0-4-2 15,-1 2 4-15,2-1-2 0,0 2-8 0,-1-4 0 16,-1 1-1-16,1 0 2 0,-1-2-2 0,2-1 0 16,-1 2 1-16,0-3-13 0,-1 1-3 0,1-1-7 15,-1-5-11-15,0 9-6 0,1-5-14 0,-1-4-15 16,1 7-16-16,-1-7-16 0,0 0-13 0,0 5-20 16,0-5-15-16,0 0-33 0,0 0-32 0,0 0-58 15,0 0-199-15,0 0-502 0,0 0 222 0</inkml:trace>
  <inkml:trace contextRef="#ctx0" brushRef="#br5" timeOffset="132508.435">16078 6465 119 0,'3'-7'201'0,"-3"7"-17"0,3-6-17 0,-2 1-8 15,-1 5-9-15,2-9-10 0,-2 9-7 0,0-9-8 16,0 9-3-16,-2-9-4 0,2 9-5 0,-2-9-9 16,2 6-1-16,0 3-9 0,-4-9-5 0,1 6-6 15,3 3-11-15,-4-4-7 0,4 4-5 0,-5-5-6 16,5 5-5-16,-5-1-4 0,5 1-5 0,-9 0-6 15,9 0-1-15,-8 3-4 0,8-3-3 0,-9 3 1 16,4-1-6-16,0 0-1 0,5-2 2 0,-7 5 1 16,3-1-1-16,0 0-6 0,0-2 3 0,2 3-2 15,-1 0-1-15,1 1-2 0,0-2 2 0,0 2-2 16,2-6 4-16,-2 10-4 0,2-5 2 0,0 1-2 16,0-6 0-16,2 11 0 0,0-6 3 0,1 3 4 15,0-4-5-15,0 3-3 0,1-2 2 0,1 2 5 0,0-1-7 16,0 0-1-16,1 0 2 0,0 1-4 0,1 0 1 15,-2-1-3-15,1 2 4 0,0-2-4 0,1 0 0 16,-3 1-2-16,1-1-1 0,0 1 0 0,-2-1 0 16,1-1 5-16,-3 0-7 0,1 0 4 0,-1 0-3 15,-1-5 3-15,3 9 1 0,-3-9 4 0,-3 10 1 16,1-5 1-16,0-1-2 0,-3-1 1 0,0 1-2 16,1-1 0-16,-2 0-1 0,0 1 2 0,1-2-3 15,-1-1 1-15,1 1-3 0,-1 0 2 0,6-2 0 16,-9 0 6-16,9 0-7 0,-9-2 1 0,9 2-1 15,-8-4-1-15,6 1 3 0,2 3 0 0,-6-7 1 16,5 1-2-16,-2 1-2 0,2-2 2 0,1 0 0 16,1-1-1-16,0 0-4 0,1-1-2 0,0-1 1 15,3-3-3-15,0 0 2 0,1 1 1 0,1-1 0 16,0 0-3-16,1 2-1 0,-1-1 0 0,1-1 3 16,-1 2 7-16,-2 2-1 0,0 1 7 0,0 1 5 15,1-2-1-15,-3 2 5 0,-1 0 5 0,1 1-1 0,-1 0-2 16,-2 6 2-16,0-7-3 0,0 7-1 15,0 0-7-15,-3-8-4 0,3 8-1 0,-5-2-5 16,5 2-6-16,-9-4-10 0,9 4-4 0,-14 2-18 0,5 1-16 16,1 1-20-16,1-2-22 0,0 2-25 0,-2 1-24 15,1-1-35-15,2 2-30 0,1-2-65 16,-1 0-190-16,2 0-497 0,2 0 220 0</inkml:trace>
  <inkml:trace contextRef="#ctx0" brushRef="#br5" timeOffset="134649.91">16300 6193 48 0,'0'0'213'0,"0"0"-11"0,-7-2-13 16,7 2-7-16,0 0-13 0,0 0-10 0,0 0-11 16,0 0-11-16,0 0-8 0,0 0-4 0,0 0 1 15,0 0-3-15,-5 11-2 0,5-7-5 0,0-4-6 16,0 13 0-16,2-5-8 0,-1 6-1 0,1-3-12 15,-1 3 2-15,-1 0-7 0,3 4-3 0,-3 0-6 16,3 0-3-16,-3 4-8 0,1-1-4 0,0-2-1 16,1 3 2-16,-1 0-1 0,1 0-12 0,-2-1-4 15,2 1-1-15,0 0 0 0,1 0-5 0,-2-2-3 16,2 0-1-16,-3 0-6 0,3-1 0 0,-2-1-1 16,0-3-5-16,1-2-3 0,-2 0-2 0,1-1 3 15,1 1-2-15,-2-1-7 0,0-3 3 0,3 0-1 16,-2 4-1-16,-1-4-2 0,0-1 0 0,0-1 3 15,0-2-4-15,0 1-4 0,0-6 2 0,3 11-1 16,-3-5 0-16,1-3-5 0,-1-3 1 0,3 7-6 16,-3-7-4-16,3 4 1 0,-3-4-12 0,0 6 0 15,0-6-8-15,0 0 0 0,0 0-11 0,0 0-16 16,0 0-23-16,0 0-23 0,0 0-26 0,0 0-33 0,0 0-33 16,7-12-34-16,-7 12-259 0,3-8-524 0,-3 3 232 15</inkml:trace>
  <inkml:trace contextRef="#ctx0" brushRef="#br5" timeOffset="135427.908">16653 6455 25 0,'1'-6'200'0,"-1"6"-14"0,2-6-12 0,-2 6-6 15,0 0-9-15,-3-7-7 0,3 7-7 0,-1-7-8 16,1 7-5-16,-5-5-10 0,5 5-6 0,-5-6-7 15,5 6-6-15,-6-4-10 0,2 1-6 0,4 3-9 16,-8-4-9-16,2 2-9 0,0 0-2 0,6 2-6 16,-10 0-5-16,10 0-4 0,-11 0-2 0,5 2-1 15,6-2-6-15,-11 2 0 0,7-1-6 0,-3 2-2 16,4-2 0-16,-1 3-2 0,0 0 2 0,-1 0-5 16,5-4-3-16,-5 7-1 0,3-4-1 0,2-3-1 15,-2 9 0-15,-1-7-2 0,3-2 4 0,0 10-1 16,0-5 0-16,0-5 2 0,3 11 0 0,-2-6-2 15,2 0 3-15,1 1 0 0,-1 1 2 0,1-1-2 16,2-1 4-16,-1 2 0 0,4-1-3 0,-2 0 2 16,3 2-3-16,-2-1 0 0,-2-1-1 0,1 1-1 0,4-1 0 15,-1 2-9-15,-3-2 3 0,0 0 1 16,0-1-6-16,0 1 5 0,-3-3-3 0,2 3 3 16,-2 1-2-16,-1-3 2 0,0 1-4 0,1-2 3 15,-1 1-3-15,-3-4 4 0,0 8 5 0,0-8 3 0,0 8-1 16,0-8-1-16,-4 8-1 0,1-4-2 0,-1-1-1 15,-2 0-1-15,2 0 0 0,-2 0 2 16,-2-1-5-16,2 1-1 0,0-2 4 0,1 0-3 0,5-1 1 16,-11 1 1-16,5-1 0 0,6 0 0 0,-13-1 3 15,8 0-5-15,0-3 2 0,5 4 1 0,-7-5-2 16,3 3-4-16,3-2 1 0,-2-3-1 16,0 1 1-16,2 0-7 0,1-2 1 0,1 0 1 0,0-1 3 15,1 0-2-15,2 0 0 0,2-3-1 0,-1 1-3 16,1 0 6-16,2 0-6 0,-1 2-1 0,2-2-1 15,-1 2 2-15,1 0 1 0,-2 1-2 0,1 0 0 16,-1 2 2-16,-1 0-2 0,1-1 4 0,0 1 0 16,-3 0 2-16,1 3-1 0,-1-1 4 0,-1 2 0 15,-3 2 4-15,2-6-4 0,-2 6 1 0,3-5-7 16,-3 5-6-16,0 0-10 0,0 0-28 0,0 0-17 16,0 0-8-16,0 0-17 0,-8-4-13 0,8 4-16 15,0 0-15-15,-13 2-22 0,13-2-17 0,-7 4-28 16,7-4-39-16,-7 2-164 0,4-1-433 0,3-1 191 15</inkml:trace>
  <inkml:trace contextRef="#ctx0" brushRef="#br5" timeOffset="135986.965">16895 6463 132 0,'0'0'259'0,"0"0"-14"0,0 0-18 16,0 0-21-16,7-3-20 0,-7 3-22 0,0 0-15 16,0 0-8-16,0 0-13 0,0 0-13 0,0 0-6 15,-9-10-8-15,9 10-11 0,-8-3-8 0,8 3-8 16,-7-2-6-16,7 2-9 0,-9-2-2 0,3 2-6 0,6 0-7 16,-10 1-3-16,10-1-3 0,-10 1-6 15,5 3-1-15,0-2-3 0,5-2-3 0,-11 3-4 16,8-1-1-16,-1 1-1 0,4-3-5 0,-6 8-2 15,5-5-1-15,0 3-2 0,-1-2 1 0,2-4 2 16,0 11-1-16,2-6 6 0,-1 2-3 0,3-1 0 16,-2 1 1-16,2 0-2 0,0 0 5 0,0 2 1 15,2-3 3-15,0 2-4 0,-1-2 1 0,1 2-1 0,-2-1 2 16,2 1 2-16,-1-1-3 0,-2 0 0 0,1 1-2 16,1-2 1-16,-1-1 1 0,-1 3-4 0,1-2 0 15,-3-2-2-15,2 0 1 0,-3 1 1 0,0-5 0 16,0 8 5-16,0-8 5 0,0 7-2 0,0-7 2 15,-7 6 0-15,4-1-4 0,-1-3 6 0,0 1-7 16,-2 0 1-16,2-1 1 0,-2 0-1 0,6-2-4 16,-10 1 4-16,6 0 0 0,4-1-1 0,0 0 0 15,-12-4 3-15,7 3-6 0,5 1-5 0,-4-7-3 16,4 7 3-16,-1-8-3 0,-1 2-5 0,4-1 0 16,-1-3-1-16,3 3-6 0,1-6-7 0,0-1 1 15,1 1-5-15,2-5 2 0,-1 8 1 0,2-2 2 16,-1 3 4-16,-1-4-4 0,3 4 0 0,-3 2 2 15,0-2-3-15,0 2-12 0,0 0-8 0,-1 2-19 16,1-1-14-16,-3 2-16 0,0 2-20 0,-2-2-27 16,-2 4-24-16,5-4-31 0,-5 4-62 0,3-5-211 15,-3 5-492-15,0 0 219 0</inkml:trace>
  <inkml:trace contextRef="#ctx0" brushRef="#br5" timeOffset="136784.442">17053 6186 7 0,'0'0'187'16,"0"0"-10"-16,-3-5-11 0,3 5-10 0,0 0-15 15,0 0-2-15,0 0-9 0,-3-5 2 0,3 5-3 16,0 0-5-16,0 0-2 0,0 0-3 0,0 0 0 16,0 0-5-16,0 0-4 0,0 0-3 0,0 0-3 15,0 0-8-15,0-7-3 0,0 7-6 0,0 0-5 16,0 0-8-16,0 0-3 0,0 0-11 0,0 0-3 16,0 0-4-16,0 0-2 0,0 0 5 0,0 0 1 15,0 0 6-15,0 0 4 0,3 24-1 0,-3-15-5 16,0 0 3-16,0 5 2 0,0-1-2 0,0 6-3 15,0 0-5-15,-1 3 3 0,1 0 4 0,1 1-6 16,1 1-3-16,-1 0-3 0,-4 0 2 0,3 2-2 16,0-1 1-16,2 2-7 0,-1-3 2 0,-1 2 8 0,-1-2-6 15,2 0-2-15,-1-1 2 0,0 0-6 0,2-2-2 16,-2 3-1-16,1-5-1 0,-1 1-6 16,1-2 4-16,-2-3-15 0,2-1 9 0,-1 0-1 0,0-1-3 15,0 0 2-15,0 0-1 0,2-1-2 0,0 1-7 16,-1-4 2-16,0 0 0 0,0-2-2 0,-1 2-4 15,0-2-1-15,2 0-3 0,-2-1 2 0,0-6 2 16,0 8-11-16,0-8 0 0,0 8 0 0,0-8-11 16,1 3-5-16,-1-3 1 0,0 0-15 0,2 5-7 15,-2-5-6-15,0 0-22 0,0 0-23 0,0 0-21 16,0 0-31-16,0 0-26 0,0 0-40 0,0 0-49 16,4-22-58-16,-3 13-286 0,-1 0-644 0,0-4 284 15</inkml:trace>
  <inkml:trace contextRef="#ctx0" brushRef="#br5" timeOffset="137466.94">17264 6411 120 0,'0'0'243'0,"0"0"-9"16,-6 0-15-16,6 0-9 0,0 0-14 0,0 0-11 15,0 0-12-15,0 0-6 0,0 0-7 0,0 0-14 16,0 0-6-16,0 0-8 0,-2-6-5 0,2 6-12 16,0 0-5-16,0 0-14 0,0 0-6 0,0 0-8 15,0 0-9-15,0 0-5 0,14-2-9 0,-14 2-6 16,11-1-4-16,-3 0-3 0,0 1-5 0,2 0 6 15,0-1-3-15,0 1-5 0,1 1-6 0,1-4-3 16,-2 4-4-16,-1-1 0 0,0 1-1 0,-1-1-8 16,1 1-3-16,-2 1 3 0,-1-2-3 0,-6 0 0 15,8 2-1-15,-8-2 4 0,7 2-3 0,-7-2 0 0,5 0 3 16,-5 0 2-16,0 0-4 0,6 1 2 0,-6-1 2 16,0 0-1-16,0 0 7 0,3 3 3 0,-3-3 0 15,0 0 4-15,0 0 7 0,-3 12-9 0,3-12-2 16,-2 8 1-16,-1-3 1 0,1 2-10 0,0 1 9 15,0-1-1-15,0 2-5 0,-1-2 1 0,1 2-3 16,-2 4 0-16,2-4 0 0,-1 1-1 0,2 0-1 16,-2 2-3-16,1 0 14 0,1-3-22 0,-1 0 7 15,1 0 7-15,1 0-11 0,0-2 2 0,-1 3 0 16,2-3-1-16,-1-1 0 0,0 0-2 0,0 0-2 16,0-6-6-16,1 10 1 0,-1-10-1 0,1 7 4 15,0-4-20-15,-1-3-8 0,0 0-12 0,0 7-9 16,0-7-14-16,0 0-7 0,3 4-14 0,-3-4-23 15,0 0-27-15,0 0-31 0,0 0-38 0,0 0-29 16,12-8-43-16,-9 4-253 0,1-2-565 0,0 0 251 16</inkml:trace>
  <inkml:trace contextRef="#ctx0" brushRef="#br5" timeOffset="138032.949">17620 6465 201 0,'4'-4'249'0,"0"1"-11"0,1 1-9 0,-1-1-9 0,-1 0-6 16,1-4-12-16,1 3-8 0,-1 1-14 15,-1-2-10-15,-3 5-14 0,5-8-10 0,-4 3-5 0,-1 5-15 16,2-7-11-16,-2 7-7 0,0-8-11 0,0 8-7 16,-1-7-10-16,1 7-4 0,-4-7-9 0,1 5-10 15,3 2-9-15,-8-3-3 0,8 3-6 0,-9-1-3 16,9 1-6-16,-10 0-5 0,10 0 0 0,-13 3-6 15,7-2 1-15,0 1-7 0,1 0-1 0,0-1 2 16,-1 3-5-16,1-1 4 0,0 1 1 0,1 1-6 0,1-1-1 16,-1 4-4-16,0-1 3 0,1-1-5 15,2-1 3-15,1 2-2 0,-1 0-1 0,1-2 0 16,0 3 0-16,2-3 0 0,-1 3 3 0,2-3-2 16,0 3 0-16,1-1 6 0,0 0-8 0,0 0 4 0,0-2 0 15,1 2 0-15,-1-1 4 0,3 1-2 0,-2-1-2 16,0 0 2-16,-1-1 0 0,1 1 1 15,-1 1 1-15,1-2-1 0,-1 1 0 0,0-1-7 0,-2 0 5 16,0-1-2-16,1 0 1 0,-3-4-2 0,3 9 4 16,-3-5 0-16,0-4 1 0,1 6 0 0,-1-6 0 15,-4 8-3-15,4-8 2 0,-8 5-1 0,4-3 3 16,0 1-5-16,-2 0-1 0,-1-3 1 0,1 1 4 16,6-1-6-16,-11 2 5 0,6-1-3 0,5-1 2 15,-11-1-3-15,11 1-3 0,-8-3 6 0,8 3-1 16,-4-4-11-16,2-1-1 0,1-1 3 0,1 6 0 15,1-13-4-15,1 4 1 0,2 2-10 0,1-5-4 16,2-1-9-16,1 2-1 0,-1-1-6 0,2-1 2 16,-1 2 2-16,0-1-4 0,1 0 2 0,0 2 0 15,0 0-1-15,-3 3-9 0,-1 1-7 0,2 0-16 16,-3 0-19-16,2 0-22 0,-3 2-32 0,-1-1-27 16,1 0-58-16,-3 5-214 0,1-7-478 0,-1 7 211 15</inkml:trace>
  <inkml:trace contextRef="#ctx0" brushRef="#br5" timeOffset="139980.917">17139 6093 103 0,'0'0'163'0,"0"0"-7"0,0 0-4 16,0 0-11-16,0 0-4 0,18 5-3 0,-13-4-6 15,1 0-1-15,1 1-10 0,1-2-3 0,1 1-4 16,1 0-4-16,0-1-12 0,3 0-3 0,1 1-8 16,2 2-4-16,0-3-11 0,1 0-4 0,4 0-7 15,0 0-2-15,1 0-2 0,0-2-2 0,-2 2 2 16,2 0-6-16,-6 0-2 0,0 2 0 0,0-2 0 15,1 0-3-15,-1 0 1 0,0 0-4 0,0 0-5 0,-2 1-1 16,1-1-2-16,-1 1-2 0,0 0-1 16,-1-1-3-16,0 0-2 0,0 0 1 0,-2 0-3 15,2 2-2-15,-4-1 0 0,2 1 4 0,-2-1-4 0,1-1-2 16,-1 1 4-16,-3-1 4 0,0 0-1 0,-6 0 6 16,9 0-5-16,-9 0 2 0,9 0-1 15,-9 0 3-15,7 0-5 0,-7 0 0 0,9 1-3 16,-9-1-5-16,6 0 3 0,-6 0-5 0,0 0 0 0,10 0 2 15,-10 0-8-15,5 0 3 0,-5 0-1 16,0 0-1-16,8 0-4 0,-8 0 4 0,6 1 0 16,-6-1 0-16,0 0 1 0,7 0 2 0,-7 0 1 0,0 0 1 15,7 1-1-15,-7-1-2 0,0 0 3 0,0 0-2 16,4 3 0-16,-4-3-1 0,0 0 3 0,0 0-2 16,7 0-1-16,-7 0-3 0,0 0-2 0,5 2 1 15,-5-2-2-15,0 0 5 0,0 0-5 0,0 0 4 16,7 0 0-16,-7 0 3 0,0 0 0 0,0 0 3 15,4 2 2-15,-4-2 2 0,0 0-1 0,0 0 2 16,3 4-1-16,-3-4-5 0,3 3 3 0,-3-3 1 16,0 0-4-16,0 0 3 0,4 6-5 0,-4-6-2 15,3 3 4-15,-3-3-1 0,4 4 0 0,-4-4-5 16,4 3 6-16,-4-3 0 0,3 4-5 0,-3-4 5 16,3 4 0-16,0-1 5 0,-3-3-7 0,4 4-5 15,-4-4 0-15,3 5 1 0,0-3 3 0,-3-2-2 16,3 3 2-16,-3-3-2 0,4 6-1 0,-4-6-1 15,4 5 11-15,-3-1 6 0,-1-4 2 0,3 8-8 16,-2-3 13-16,1-1 1 0,-1 3-6 0,1-2 3 0,-1 4 8 16,0-2-4-16,-1 2 4 0,0 0-6 15,1-1-3-15,-1 4 0 0,0 1 8 0,0 2-7 0,0-3-2 16,-1 1 9-16,2 0-3 0,-1 2 0 0,0-1-6 16,-1-1-1-16,1 1 1 0,1 1-5 15,0 1 3-15,-1-2-6 0,0 0 4 0,2 0-5 16,0 0 1-16,0 2 0 0,0-3 4 0,1 2-6 0,-1-2 1 15,1 0-2-15,-1 0-2 0,-1-1-4 0,0 0 4 16,1-3-4-16,-1 1 5 0,0-1-1 0,1-1 3 16,-1 0-4-16,0 0 7 0,0 0-9 0,0-2-1 15,-1 1-3-15,1 0 3 0,0-2-9 0,-1-5 6 16,1 10-1-16,-1-5 9 0,0-5-14 0,1 6 1 16,-1-6-1-16,0 8 4 0,0-8-3 0,0 7 0 15,1-1 15-15,-1-6-17 0,1 9 2 0,0-5 0 16,-1-4-3-16,1 9 1 0,0-5 1 0,-1-4-1 15,2 10 1-15,-1-6-1 0,-1 1 0 0,0-5-1 0,3 11 6 16,-2-5-7-16,1 1 1 0,-1 0-1 16,0-1 2-16,0-2-3 0,1 1 1 0,-1 2 3 15,-1-7 0-15,0 9 1 0,1-4 6 0,0 0-6 0,-1-5-4 16,0 9 7-16,0-9-5 0,1 7 2 0,-1-7-2 16,0 7 2-16,1-3-2 0,-1-4 1 0,0 7-2 15,0-7 2-15,0 0-3 0,0 6 1 16,0-6 2-16,0 0 4 0,0 0-7 0,0 7-1 0,0-7 2 15,0 0 3-15,0 0-4 0,0 0 4 0,0 0 1 16,-2 7-2-16,2-7-1 0,0 0-1 0,0 0 2 16,0 0-1-16,-2 4 2 0,2-4 0 0,0 0 0 15,0 0 2-15,0 0-4 0,0 0 4 0,-3 3-4 16,3-3 0-16,0 0 5 0,0 0-4 0,0 0 1 16,-6 3-4-16,6-3 3 0,0 0 1 0,-6 1 9 15,6-1-9-15,0 0 10 0,0 0-8 0,-7 1-5 16,7-1-2-16,-6 2 0 0,6-2 3 0,-6 1 1 15,6-1 0-15,-8 1-3 0,8-1 2 0,-8 2-1 0,8-2 4 16,-8 0-4-16,8 0 3 0,-9 2-1 16,4-2-7-16,5 0 1 0,-9 0 0 0,9 0 1 15,-10 2-5-15,4-2 1 0,0 1 1 0,0 0-4 16,-3 0 3-16,1-1 6 0,1 2-5 0,-2-2-5 0,0 2 7 16,0-2 1-16,0 0-4 0,0 2 6 0,-1-1-4 15,2 1 2-15,-2-2 3 0,1 2-4 16,0-2-1-16,-1 2 3 0,2-2-4 0,-2 2-1 0,1-1 3 15,0 2-7-15,0-3 2 0,0 1-2 0,0 1 4 16,0-1-7-16,-1 0 0 0,1-1-1 0,0 2 8 16,0 0-11-16,-1-1-3 0,2 0 5 0,-1 1 0 15,1-2 10-15,0 1-11 0,-1-1 7 0,1-1 1 16,0 2-6-16,0-1 7 0,8 0 1 0,-11-1-3 16,5 0 5-16,6 1-1 0,-11 1-3 0,11-1 2 15,-11-1-1-15,6 1 7 0,5 0 4 0,-12 0-11 16,7-1 3-16,5 1-3 0,-13-1 1 0,6 0 9 15,7 1-4-15,-11 0-3 0,5-1-1 0,6 1 4 16,-14-1-5-16,8 1 4 0,0 0 7 0,6 0-9 16,-14 0-4-16,6-2 8 0,1 1 0 0,-1 1-1 15,0 0-4-15,1-1 6 0,-2-1 0 0,1 2-6 16,-1 0-2-16,0-1-1 0,-1-2 1 0,1 3-3 0,-2 0 4 16,2-3-1-16,-2 3-11 0,2-2 4 0,-1 2 0 15,0-1 0-15,0 0 0 0,0 1-8 16,-4-1-6-16,1-1-4 0,-1 0-12 0,1 2 0 15,3-1-9-15,-3 0-12 0,2 1-11 0,1 0-17 0,-3 0-24 16,-1-1-28-16,1 1-40 0,-1 1-50 0,4-1-62 16,-4 0-239-16,0-1-581 0,0 1 258 0</inkml:trace>
  <inkml:trace contextRef="#ctx0" brushRef="#br6" timeOffset="147396.539">10568 6903 116 0,'0'0'188'0,"0"0"-14"0,0 0-11 0,0 0-4 0,0 0-11 16,-14 9-8-16,14-9-7 0,0 0-11 15,0 0 1-15,-3 3-4 0,3-3-6 0,0 0 1 0,-5 2-9 16,5-2 1-16,-3 3-6 0,3-3-2 0,-4 6-4 16,4-6 1-16,-3 4-4 0,3-4-4 0,-6 6 2 15,5-2-5-15,-2 2-7 0,1-3 2 16,1 5-9-16,0-3-3 0,1-5-10 0,-5 11-1 0,4-6-2 15,1 0-7-15,0-5-3 0,0 8-4 0,0-2-7 16,0-6-3-16,0 7-4 0,0-7 0 0,1 6-1 16,1-1-9-16,-2-5 4 0,4 4 0 0,0-2-4 15,-4-2-1-15,9 2 6 0,-9-2-5 0,8 0-2 16,-3 0-2-16,-5 0 0 0,13-2-9 0,-7-1 4 16,1 1-1-16,0-2 0 0,-1 0-1 0,1 0 2 15,-4 1 2-15,2-3 4 0,2 1-4 0,-4-1 2 16,0 2-8-16,1-3 9 0,-1 0-4 0,-3 2 2 15,4-1-1-15,-4 0-3 0,0 6 3 0,0-9-1 16,0 9 1-16,0-10-8 0,-2 4 1 0,2 6 1 16,-3-5-5-16,1 0-9 0,2 5-8 0,-5-6-9 15,2 4-18-15,3 2-11 0,-7-5-22 0,1 3-16 0,6 2-23 16,-7-2-33-16,7 2-17 0,-7-2-48 16,7 2-254-16,-7-1-510 0,7 1 226 0</inkml:trace>
  <inkml:trace contextRef="#ctx0" brushRef="#br6" timeOffset="148076.539">11291 6861 192 0,'0'0'221'0,"0"0"-14"0,0 0-9 0,0 0-12 0,0 0-3 15,0 0-2-15,-5 4-7 0,5-4-3 0,0 0-9 16,0 0-8-16,1 10-5 0,-1-4-2 0,0-6-12 16,0 10-5-16,0-4-6 0,0 1-5 0,0 0-8 15,2 1-8-15,-2-1-5 0,3 0-11 0,-3 1-5 16,0-1-8-16,1 2-10 0,0-2-8 0,0 0 0 16,0 0-8-16,2 1-6 0,-1-1-4 0,0 0-9 15,0-1-14-15,-1-1-23 0,0 0-19 0,2 0-25 0,-3-5-30 16,2 9-36-16,-2-9-44 0,0 8-43 15,1-4-87-15,-1-4-173 0,0 6-504 0,0-6 223 16</inkml:trace>
  <inkml:trace contextRef="#ctx0" brushRef="#br6" timeOffset="149176.54">12111 6923 38 0,'0'0'235'0,"0"0"-4"0,0 0-15 16,0 0-4-16,-5-3-10 0,5 3-7 0,0 0-10 0,-4-3-4 16,4 3-10-16,0 0-11 0,0 0-10 15,-6-2-1-15,6 2-13 0,0 0 1 0,0 0-16 16,-4-5-17-16,4 5 3 0,0 0-8 0,0 0-11 0,0 0-10 16,0 0-4-16,0 0-14 0,0 0-3 0,7-10 0 15,-7 10-9-15,5-5-4 0,0 4-7 16,-5 1-4-16,7-1-2 0,-7 1 3 0,7-1-6 0,-7 1-5 15,0 0-3-15,10 2 2 0,-8-1-11 0,-2-1 0 16,5 7 6-16,-3-3-1 0,0 0-7 0,-2-4-1 16,0 9 3-16,0-4 3 0,0-5-3 0,-4 13 2 15,1-4 3-15,-1-3-4 0,-3 1-7 0,2 0 2 16,0 0-1-16,-4 3 1 0,1-5-2 0,1 0 4 16,1 2 3-16,0-3-2 0,1 2-3 0,1-2 4 15,-2-1-3-15,2 0-1 0,0 0-4 0,4-3 0 16,-5 5 2-16,5-5-2 0,-3 4 3 0,3-4-7 15,0 0 1-15,0 0-2 0,0 0 5 0,0 0-9 0,0 0 12 16,0 0 2-16,10 4 1 0,-4-4-3 16,-6 0 1-16,11-1-7 0,-2 1 5 0,0-2 5 15,0 1-5-15,1-2-4 0,1 2-2 0,-1-1-3 0,0 0-17 16,3 1-18-16,-1-2-25 0,-1 1-35 16,-2 1-30-16,1-2-43 0,0 1-35 0,-1 0-63 15,0-1-243-15,-2 2-554 0,1-1 246 0</inkml:trace>
  <inkml:trace contextRef="#ctx0" brushRef="#br6" timeOffset="149836.539">12728 6848 167 0,'0'0'263'16,"0"0"-9"-16,0 0-10 0,0 0-12 0,0 0-12 16,0 0-15-16,0 0-12 0,0 0-11 0,0 0-14 15,0 0-13-15,0 0-13 0,0 0-16 0,7 0-11 16,-7 0-14-16,0 0-10 0,6-3-9 0,-6 3-3 16,6-2-14-16,-6 2 7 0,0 0-13 0,8-3 0 0,-8 3 3 15,6 3-8-15,-6-3-4 0,5 2-5 16,-5-2-2-16,7 3-4 0,-5 0 0 0,-2-3-10 15,1 8-7-15,1-3 7 0,-2-5-1 0,-2 10-7 0,1-4-2 16,-2 1-4-16,-3-2-5 0,4 3-5 0,-4-4 0 16,2 2-2-16,-2 0-8 0,3-3-3 15,-1 0-1-15,0 1-4 0,-2 0-3 0,2-1-6 0,-2 0-1 16,6-3 4-16,-4 4-2 0,4-4-3 0,-4 3-4 16,4-3 4-16,0 0-5 0,-3 3 4 0,3-3-4 15,0 0 4-15,0 0 1 0,0 0 2 0,0 0 0 16,0 0 7-16,0 0 0 0,16 0 5 0,-16 0 8 15,9 0 5-15,-9 0 2 0,9 0 7 0,-5 0 6 16,2 2 3-16,-6-2 2 0,10 1 7 0,-5 2 1 16,2-2 1-16,0 3 4 0,-3-1-9 0,-1-1 0 15,2 1-5-15,-1 2 6 0,-1-2-1 0,1 1-2 16,-3 0-1-16,-1-4-2 0,4 9 4 0,-4-5-2 0,0-4-6 16,-4 10 2-16,3-6-5 0,-3 2 1 0,-1-1-6 15,-2 1-8-15,3-2-6 0,-4 0-17 16,1 0-5-16,0 1-12 0,0-2-20 0,-1 0-20 0,0 1-25 15,1-1-37-15,1-1-40 0,1-2-49 0,5 0-277 16,-12 0-546-16,12 0 242 0</inkml:trace>
  <inkml:trace contextRef="#ctx0" brushRef="#br6" timeOffset="150656.539">13448 6955 283 0,'0'0'277'0,"0"0"-5"0,0 0-19 15,0 0-14-15,0 0-18 0,0 0-16 0,0 0-20 16,0 0-10-16,0 0-15 0,0 0-12 0,0 0-10 15,0 0-8-15,-13 5-7 0,7-3-9 0,0 3-10 16,-1-1-9-16,1 0-4 0,-1 1-7 0,-1-1-3 16,0 1-6-16,1 0-4 0,-1 0-5 0,1 0-2 15,0-1-9-15,0 1 0 0,0-1-5 0,-1 1-8 16,1-1-4-16,1 1 12 0,2-3-24 0,0 1 5 16,0 1-5-16,4-4 2 0,-5 5-3 0,5-5-3 15,-4 4-11-15,4-4 9 0,0 0-3 0,0 0-3 16,0 0-3-16,9 8 0 0,-5-6-1 0,2-1 3 15,3 0-6-15,0-1-2 0,2 1 4 0,3-1 3 16,0-1-5-16,0 1 4 0,2-1-2 0,0 0-5 0,0 1 7 16,-1-2-16-16,0 2 6 0,0 0-8 0,-2 0-12 15,-3-2-14-15,0 2-13 0,-1 0-14 16,-1 0-20-16,-3 0-26 0,-5 0-24 0,9 0-28 0,-9 0-26 16,0 0-40-16,6-1-67 0,-6 1-200 0,0 0-531 15,0 0 235-15</inkml:trace>
  <inkml:trace contextRef="#ctx0" brushRef="#br6" timeOffset="151066.54">13458 6977 50 0,'0'0'279'0,"0"0"4"15,0 0-17-15,0 0-3 0,0 0-9 0,0 0-19 0,16 9-5 16,-12-4-15-16,0-1-8 0,0 3-25 0,0 1-5 15,1-2-6-15,-1 2-19 0,1-1-8 16,-2 1-16-16,0 1-19 0,1-2-8 0,0 2-5 0,-1-2-9 16,1 2-20-16,-1-2-16 0,0 2-23 15,-1-1-23-15,1 0-23 0,0-1-28 0,-1 1-33 16,-1-2-41-16,1 0-41 0,0 1-50 0,0-2-80 16,-2-5-185-16,2 7-516 0,0-4 229 0</inkml:trace>
  <inkml:trace contextRef="#ctx0" brushRef="#br6" timeOffset="151506.54">14245 6902 117 0,'0'0'318'16,"0"0"-8"-16,6-1-15 0,-6 1-18 0,0 0-22 0,0 0-20 15,0 0-18-15,0 0-3 0,0 0-3 16,4 6-8-16,-4-6-1 0,0 7-12 0,0-7-10 16,0 10-9-16,-2-5-1 0,2-5-8 0,0 11-10 0,0-3-16 15,2-1-9-15,-4 0-13 0,2-1-7 0,-1 0-13 16,1 0-12-16,0-6-3 0,-1 10-9 0,2-6-10 16,-1-4 1-16,-1 8-8 0,1-8-5 0,0 8-5 15,0-8-8-15,1 6-2 0,-1-6-8 0,0 0-1 16,3 5-4-16,-3-5 0 0,0 0-6 0,3 4 0 15,-3-4 0-15,5 1 1 0,-5-1 0 0,9-1-4 16,-9 1-1-16,10 0 1 0,-5 0-5 0,-5 0 2 16,13-1-3-16,-6 0 0 0,0 1 2 0,-7 0-4 15,10 0 10-15,-5-1-12 0,1 2 5 0,-6-1-1 0,10 3 1 16,-4-3 6-16,-2 2 1 0,0 0 3 16,0 1 2-16,0-1 0 0,-1 2 0 0,1-1 2 15,-2 3 0-15,-2-6-1 0,4 9-4 0,-4-5 4 0,2 3-1 16,-2-2 2-16,0-5-4 0,-6 13-2 15,3-9 7-15,-1 2-19 0,-3 0-13 0,0 0-20 16,1-1-27-16,-2 0-17 0,1-1-26 0,-2 1-28 16,1-3-23-16,1 2-32 0,-3-2-31 0,0-1-34 0,3 1-36 15,-2-2-40-15,2-1-300 0,-1-1-675 0,4 0 299 16</inkml:trace>
  <inkml:trace contextRef="#ctx0" brushRef="#br6" timeOffset="151866.539">14256 6975 92 0,'3'-4'338'0,"-3"4"-27"0,0 0-13 0,6-3-9 15,-6 3-6-15,7-2-2 0,-3 0-8 0,-4 2-20 16,11-2-12-16,-4 1-14 0,2 1-15 0,-1-2-16 16,1 1-23-16,0 0-8 0,0-1-13 0,1 4-24 15,-2-2-15-15,2 1-11 0,0-1-45 0,0 1-44 16,0-2-54-16,-2 2-50 0,1 1-65 0,-1-1-77 15,0 1-118-15,-2-2-204 0,3 0-600 0,-4 1 266 0</inkml:trace>
  <inkml:trace contextRef="#ctx0" brushRef="#br6" timeOffset="152506.539">15134 6971 154 0,'0'0'281'16,"0"0"-15"-16,0 0-22 0,0 0-18 0,0 0-21 16,0 0-15-16,0 0-15 0,0 0-1 0,0 0-6 0,0 0-12 15,-12 13-5-15,11-9-10 0,-1 3-6 16,0 0-11-16,0 1-3 0,1-1-13 0,-1 2-7 15,0-2-12-15,0 2-4 0,2-2-2 0,0 2-13 16,0 0-8-16,0-2-10 0,3 1-1 0,0-1-1 16,-2-1-7-16,4 1-4 0,-3-3-2 0,5 1-2 15,-3-2-9-15,1-1 3 0,2 1-10 0,1-2 1 16,-1 1 5-16,3-1-7 0,-3-1 0 0,2-1 0 0,-1-1-4 16,1 2 1-16,-1-3-2 0,-1 1-1 0,-3-1-1 15,1 0-3-15,0 0-2 0,-2-1 3 16,-3 4-4-16,4-7 2 0,-3 3-6 0,-1 4-4 0,2-5-10 15,-2 5-8-15,0 0-5 0,-5-8-15 0,5 8-10 16,-8-4-20-16,1 3-17 0,2 1-17 0,5 0-24 16,-15 0-20-16,7 0-27 0,2 0-29 0,6 0-46 15,-12 0-210-15,6 1-498 0,6-1 221 0</inkml:trace>
  <inkml:trace contextRef="#ctx0" brushRef="#br6" timeOffset="153036.54">15763 7002 149 0,'0'0'302'15,"0"0"-15"-15,0 0-20 0,0 0-18 0,0 0-21 16,0 0-21-16,0 0-19 0,0 0-16 0,0 0-19 15,0 0-15-15,1-5-17 0,-1 5-5 0,6-3-24 16,-6 3 1-16,10-1-10 0,-5-2-3 0,1 3-10 16,1-2-2-16,1 2-10 0,-2-1-11 0,2 0 0 0,1 1-3 15,-1 0-7-15,0 0-2 0,-2 0-5 16,-6 0-2-16,11 0 1 0,-6 1 2 0,1 1 5 16,-6-2 4-16,8 2 3 0,-4 1 1 0,0 0 6 0,-2 2 4 15,1-3 9-15,0 5 0 0,0 0 6 0,-3 0 7 16,1 1-7-16,0-1 11 0,-1 2-18 0,0-1 0 15,-2 1-5-15,2 0-10 0,-2 3-2 0,0-3 3 16,0-1-17-16,1 1 6 0,0-2-4 0,0 2-5 16,0-1-7-16,0-1-24 0,0 0-12 0,0-3-18 15,0 2-20-15,0-1-29 0,1-5-30 0,1 10-38 16,-3-6-43-16,2-4-50 0,0 7-75 0,0-7-250 16,0 0-615-16,1 6 272 0</inkml:trace>
  <inkml:trace contextRef="#ctx0" brushRef="#br6" timeOffset="153966.539">16904 7044 124 0,'0'0'258'0,"0"0"-7"0,0 0-20 0,0 0-14 16,0 0-15-16,0 0-10 0,0 0-8 0,0 0-9 16,15-8-9-16,-15 8-7 0,0 0-16 0,0-8-8 15,0 8-10-15,0 0-13 0,-4-10 1 0,4 10-6 16,-3-7-8-16,0 4-8 0,3 3-1 0,-5-6-21 16,1 3-6-16,-1-1-4 0,1 2-6 0,4 2-3 15,-10-3-8-15,3 2-6 0,0 0 2 16,0 1-7-16,7 0-3 0,-14 0 2 0,7 1-1 0,-1 0-6 15,1 2-4-15,1-2-1 0,0 0-1 0,2 3-1 16,-2-1-3-16,6-3 2 0,-7 5 0 0,3-2-5 16,1 1 3-16,3-4 0 0,-1 9-4 0,1-4 0 15,0-5 1-15,1 9-1 0,-1-4 5 0,5 2-2 16,-3-1-3-16,4 0 8 0,-2 1-10 0,2-1 5 16,-1 0-1-16,3 1 3 0,-3 2-3 0,2-3 7 15,0 0-6-15,-3 0-9 0,1 0-6 0,0-3 23 16,-2 1 0-16,1 0-5 0,-1 0 0 0,0-1-6 0,-3-3 10 15,4 6-4-15,-4-6-3 0,0 7 4 0,0-7-3 16,-3 7 0-16,3-7-1 0,-7 4-7 16,5-1-3-16,-3-1 5 0,0 1 6 0,-1-2-6 0,6-1 0 15,-13 0 2-15,8 0-3 0,5 0 0 0,-12-2-1 16,8 1 0-16,4 1-2 0,-10-6 0 0,6 2 3 16,1 3-7-16,3 1 15 0,-4-10-18 0,4 5-1 15,0-2 5-15,3 0-2 0,0-1-9 0,1 2-2 16,3-2-8-16,-1 1-9 0,2 1-15 0,3-1-16 15,-1-1-19-15,2 1-25 0,0 2-25 0,-1 1-37 16,1-1-45-16,0-1-51 0,1 3-267 0,-2 0-573 16,-2 0 254-16</inkml:trace>
  <inkml:trace contextRef="#ctx0" brushRef="#br6" timeOffset="154516.539">17471 7015 169 0,'4'-5'234'0,"-2"2"-15"0,-2 3-12 0,3-5-6 16,-3 5-11-16,1-5-3 0,-1 5-3 0,0 0-6 16,0 0-7-16,0-7-10 0,0 7-9 0,0 0-12 15,0 0-11-15,-7-6-6 0,7 6-6 0,-7-4-13 16,7 4-1-16,-10 0-10 0,4 0-7 0,-1 3-5 16,-1-3 0-16,1 3-5 0,0 0-5 0,-1 1-7 15,0 0-5-15,1 1-4 0,1 0-4 0,1 0-2 16,-1 0-6-16,1 0-7 0,1-1 1 0,1 1-7 15,1 0-1-15,2-5-6 0,-3 9 3 0,3-5-9 16,0-4-4-16,3 8-4 0,-1-3-4 0,1-3 1 0,1 1 2 16,0 0-8-16,1-2 0 0,1 1-2 0,2-2-1 15,0 1 3-15,0-1 1 0,0-1-1 16,1 1-1-16,0-2-2 0,0 1 6 0,0-2-1 0,-1 0-1 16,0 1-3-16,0 0 1 0,0-1 4 0,-1 1 5 15,-1 1-1-15,0-1 12 0,-6 2 2 0,9-4 6 16,-5 4 8-16,-4 0 2 0,7 0 11 15,-7 0 20-15,0 0 15 0,10 3 10 0,-6 0 20 0,-1 1-4 16,1 2-2-16,-1 1 5 0,0 1-4 0,0 2-4 16,-1 0-9-16,2 3-5 0,-3 0-15 0,0-1-9 15,0 2-16-15,-1-1-38 0,-1 1-53 0,0 0-60 16,0-1-62-16,-2 2-70 0,-1 1-100 0,-1-4-440 16,-2 0-835-16,0 1 370 0</inkml:trace>
  <inkml:trace contextRef="#ctx0" brushRef="#br4" timeOffset="161156.54">12963 5898 78 0,'0'0'155'15,"3"-5"-8"-15,-3 5-1 0,0 0-16 0,0 0-1 16,0 0-2-16,0-5-6 0,0 5-8 0,0 0-4 16,0 0-7-16,0 0-4 0,3-5-7 0,-3 5-4 15,0 0-3-15,0 0-4 0,0 0-5 0,0 0-5 16,0-6-3-16,0 6-6 0,0 0 0 0,0 0-1 15,0 0 1-15,0 0-5 0,0 0 2 0,0 0-2 16,0 0-1-16,0 0 0 0,0 0-5 0,0 0-3 16,-1-9-1-16,1 9-5 0,0 0 0 0,0 0-2 15,0 0 0-15,0 0-4 0,0 0 0 0,0 0-1 16,0 0 2-16,0 0-2 0,0 0 0 0,0 0 3 16,0 0 1-16,0 0 1 0,0 0-2 0,0 0 4 15,0 0-1-15,0 0-1 0,0 0 3 0,0 0 0 16,0 0 1-16,0 0-1 0,0 0 5 0,0 0-7 15,0 0-4-15,0 0 0 0,0 0 1 0,0 0-7 16,0 0 5-16,0 0-5 0,0 0-1 0,0 0-5 16,0 0 2-16,0 0 3 0,0 0-3 0,0 0 1 15,1-6-1-15,-1 6 0 0,0 0 2 0,0 0 0 16,0 0-3-16,0 0 1 0,0 0-7 0,0 0 3 16,0 0-7-16,0 0 2 0,0 0-9 0,0 0 9 15,0 0-12-15,0 0 1 0,0 0 3 0,0 0-2 0,0 0-7 16,0 0 3-16,0 0 6 0,0 0-6 0,0 0-3 15,0 0 6-15,0 0-1 0,4 19 5 0,-4-14 4 16,0-5 8-16,0 9-9 0,0-3 0 16,2-1 6-16,-1 2 7 0,-1 0 3 0,0 0 5 0,0 1 7 15,0-2 14-15,0 2-12 0,3 1-4 16,-3-3 1-16,1 1 10 0,-1 1-10 0,0-1 3 0,0 1-2 16,2-1 2-16,-2 1 0 0,1 0-5 0,-1-1-1 15,0 0-1-15,2 1 1 0,-4-1-1 0,4-1 0 16,0 2-2-16,-2-1 4 0,1 0-6 0,-1 1 0 15,1-2-4-15,0 3 0 0,1-2 2 0,-1 0-4 16,1 2-1-16,-1-2 2 0,0 1 4 0,-1-1-6 16,2 0-4-16,-1 1 0 0,0-1-4 0,0 0 5 15,0 0 5-15,-1 1-6 0,1-1 17 0,-1-2-12 0,0 3 5 16,2 0-4-16,-4-2 0 0,4 2-1 16,-2-2 0-16,0 2 0 0,-2-1-2 0,2-1-1 15,2 1 3-15,-2 2-5 0,0-2-9 0,0 2 3 16,0-1-1-16,0-1 0 0,0 2-1 0,1-2 9 15,-2 3-10-15,2-1 2 0,-2 0-5 0,1 3 8 0,-2-4-10 16,2 0 8-16,2 4-6 0,-4-3 2 16,2-1-1-16,0 0 4 0,0 0-5 0,0 0 1 0,-1 1 5 15,1-2 1-15,0 0-3 0,0 0 1 0,0-2-5 16,-1 3 4-16,1 0-2 0,0 0 1 0,0-1-1 16,0 1 1-16,-1-1 2 0,1 1 3 0,0 0 3 15,-1 0-5-15,2 1 3 0,-1 1-5 0,0-3-1 16,0 2 2-16,1 2 0 0,0-1 2 0,-1-2 1 15,0 1-2-15,0 0-1 0,0 0 6 0,1 0-1 16,-1-2-2-16,0 0 1 0,0 3-4 0,2-1 2 16,-2-2-1-16,1 2-1 0,-1 0-3 0,1 0 3 15,-1 0-3-15,0-1 1 0,0 1 3 0,1 1-8 16,-1-2 2-16,0 2-2 0,1-1 2 0,-1-1-1 16,1 1-2-16,-1-1 0 0,0 4-1 0,0-3-1 15,0 0 4-15,2 0-5 0,-1 0 2 0,-1 0-1 16,0-1 4-16,0 4-7 0,0-3 3 0,0-1 0 0,2 0-1 15,-1 1 2-15,0-1-3 0,-1 0 4 0,0 0-4 16,0 2 3-16,2-3 3 0,-1 0-3 16,-1 0 1-16,0 0-4 0,0 0 2 0,2 1 2 0,-2 0-5 15,0-1 8-15,1-2-6 0,-1 3-2 0,1-3 3 16,-1 3 1-16,2 0 0 0,-2-1-1 16,0 0 2-16,1 0-3 0,-1 2 0 0,3-1-3 0,-2 0 3 15,-1-1 1-15,1 0 1 0,-1 0 4 0,1 1-5 16,0-1 5-16,-1 1-9 0,2 0 0 0,-2-1 3 15,1 1 5-15,-1-1-5 0,0 0-1 0,1 2 5 16,-1-2-2-16,1 0 1 0,0 1 0 0,-1-1 4 16,0 2-1-16,1-2-1 0,-1 0-4 0,2 1 1 15,-1-1-1-15,0 1 1 0,0-1 0 0,0 0 0 16,-1 0 2-16,0-2-4 0,1 1 0 0,-1 0-1 16,0-6 2-16,2 9 4 0,-1-5-7 0,-1 1 1 15,0-5-4-15,2 7 3 0,-2-7-1 0,2 9 1 16,-1-5 2-16,-1-4-1 0,0 5 1 0,0-5-1 0,1 7-2 15,-1-7 1-15,1 6-1 0,-1-6 1 0,2 4-1 16,-2-4 7-16,0 0-8 0,1 6-3 0,-1-6 0 16,0 0-6-16,0 0-15 0,0 0-15 15,0 0-24-15,2 4-28 0,-2-4-40 0,0 0-52 16,0 0-52-16,0 0-42 0,0 0-50 0,0-24-61 0,2 12-98 16,1-6-310-16,-1-4-862 0,0 0 382 15</inkml:trace>
  <inkml:trace contextRef="#ctx0" brushRef="#br4" timeOffset="162886.539">13680 5892 158 0,'5'-2'159'0,"-5"2"-15"0,0 0-9 0,2-6-13 16,-2 6-7-16,0 0-2 15,4-3-6-15,-4 3-1 0,0 0-1 0,0 0-7 0,0 0 1 0,3-6 4 16,-3 6-4-16,0 0-5 0,0 0 3 0,0 0 0 16,0 0-6-16,0 0-3 0,2-5 0 0,-2 5-4 15,0 0 1-15,0 0-3 0,0 0-3 0,0 0-6 16,0 0-6-16,0 0-4 0,0 0-6 0,0 0-5 15,0 0-7-15,0 0-6 0,0 0-3 0,0 0-4 16,0 0 5-16,0 0 4 0,0 0 3 0,0 0 1 16,0 0 4-16,0 20-1 0,1-14 13 0,-1 1-9 15,0 1 6-15,-1 2 0 0,1 2 5 0,0 1 3 16,0-1-6-16,-1 1-1 0,0 2-6 0,1-1 5 16,-1 1-8-16,0-1 0 0,1 1 0 0,-1-2-2 0,0 1 6 15,0 1-6-15,2-1-4 0,-2 0 5 16,2 1-5-16,-1-2-4 0,1 2 9 0,-1-1-10 15,-1 1-3-15,2-3-2 0,0 1-1 0,-1 1-7 16,0-2 0-16,1 2-6 0,-1-1 3 0,2 3 1 16,-1-5-6-16,0 2 6 0,1-1-10 0,0 1-3 15,-1-4 5-15,1 0-2 0,-1 0 4 0,1 0-9 16,0 0 2-16,-1 0 3 0,0 0-6 0,1-3 18 0,-1 4-16 16,1-3 2-16,-2 1 1 0,0-1 2 0,1 0 1 15,-1 0 6-15,0 1-2 0,2-2-4 16,-2 1 0-16,1-2 1 0,-1-5-3 0,0 11 12 0,0-6-18 15,1 1 4-15,0 0-4 0,-1-6 14 0,0 7-9 16,1-1 7-16,-1-6-5 0,1 10-4 0,-1-4-1 16,2-2 5-16,-2 2 0 0,0-6 0 0,1 11 4 15,-2-5 3-15,2 0-4 0,-1-6-2 0,1 10-1 16,-2-4 0-16,1-6 0 0,1 9 0 0,-1-5-1 16,1 2 2-16,-1-6-1 0,1 10-1 0,-1-5-3 15,1 0 0-15,-1-5-2 0,0 12-1 0,0-6-1 16,0-2 3-16,2 3-5 0,-2 1 2 0,2-3-1 15,-1 3 1-15,0-3 17 0,0 3-10 0,0-3 0 16,0 3 0-16,0-2-1 0,1 0 7 0,-1 1 0 16,0-2 0-16,1 1 1 0,-1 0 0 0,0-1 9 15,1 2-3-15,-2-1-3 0,0-6-3 0,1 9 1 16,1-2 3-16,-1 0-2 0,0 0-3 0,0-3-1 0,0 0-3 16,1 1 0-16,-2-5 1 0,2 10-2 0,0-5 0 15,-1 0 0-15,0 0 0 0,-1-5-4 16,2 10-2-16,0-3 5 0,0-3-3 0,-1 1 5 0,0 1 1 15,0-1 1-15,0 0 2 0,0 4 2 0,0-3-4 16,0-2 2-16,0 1 1 0,1-1-5 0,-2 5 3 16,2-2-5-16,-1-2-3 0,1 1 2 0,-2 0-4 15,1-1 4-15,-1-5-4 0,1 12 0 0,-1-9 1 16,1 4-3-16,-1-7-1 0,2 12 2 0,-1-8 0 16,0 4-2-16,0-1 2 0,-1-1 1 0,1 0-5 15,0-2 3-15,0 3-4 0,1-2 0 0,-2 0 2 16,1 1-1-16,0-1 1 0,1 1-2 0,-1-1 3 15,0-1 0-15,-1-4-3 0,1 12 2 0,-1-8 3 16,1 2-8-16,-1-6 3 0,2 12 0 0,-2-5 0 0,0-2 0 16,1 0 0-16,1 2 0 0,-3-2-2 15,3 3 3-15,-1-3 6 0,0 2 5 0,0 1-5 16,0-1 3-16,1-1 0 0,-2-1 2 0,1 2-3 16,0 1-2-16,0-4 0 0,0 3 0 0,1-2-1 15,-2-5 3-15,1 10-2 0,0-6 2 0,-1 4-1 16,2-3 3-16,-2 0 0 0,1 1 1 0,1 0-3 15,-1 0 1-15,0 0-1 0,1-2-2 0,0 2 1 0,0 1 0 16,-1-2-2-16,0 0-2 0,-1-5 1 0,2 9-1 16,0-4-2-16,-1-1 1 0,0 2-2 0,-1-6 1 15,2 7 2-15,-1-3 1 0,-1-4-4 0,2 9-1 16,-2-4 0-16,0-5 1 0,2 9-3 0,0-4 0 16,-2-5 0-16,2 10 1 0,-1-7 1 0,-1-3-1 15,2 8-4-15,-1-5 6 0,-1-3-5 0,1 8 1 16,0-4 1-16,-1-4 0 0,1 7 2 0,0-2 1 15,-1-5-3-15,1 6 0 0,0-1-2 0,-1-5 2 16,1 5 0-16,-1-5 0 0,0 0-2 0,0 8 2 16,0-8-13-16,0 0-30 0,1 5-36 0,-1-5-43 15,0 0-48-15,0 0-51 0,0 0-72 0,0 0-75 16,0 0-117-16,0 0-355 0,0 0-908 0,0 0 402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7T10:31:53.10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C00000"/>
    </inkml:brush>
  </inkml:definitions>
  <inkml:trace contextRef="#ctx0" brushRef="#br0">10834 7746 118 0,'2'-7'162'15,"-1"3"-11"-15,-1 4 1 0,1-11-15 0,2 8 0 0,-3 3-6 16,3-11-7-16,-3 7-4 0,2-1-7 0,-1-1-8 16,0 2-5-16,-1 4-11 0,3-12-2 15,-3 8-5-15,0-3-7 0,0 2-5 0,1-3-6 0,-1 1-4 16,0 7-5-16,0-13-8 0,-1 6 1 0,1 0-4 15,0 2-9-15,0 5 3 0,-3-13-5 0,3 7-1 16,0-1-3-16,-2 2 1 0,2 5-5 0,-2-10-4 16,0 5 1-16,2 5-4 0,-1-7 1 0,1 7 0 15,-4-7-3-15,4 7-2 0,0 0-6 0,-3-4 3 16,3 4-3-16,-2-6-2 0,2 6-2 0,0 0-4 16,0 0-4-16,-6 0-2 0,6 0 3 0,0 0-1 15,0 0-3-15,0 0 1 0,-13 4 1 0,13-4 1 16,-4 3 1-16,4-3-1 0,-3 6 2 0,0-2 0 15,0-1-3-15,3-3 5 0,-1 10-2 0,1-10 1 16,0 7-5-16,0-2 4 0,0-5-1 0,-1 9 3 16,2-3-4-16,-1-6 2 0,1 9 2 0,2-4-2 0,0 1 1 15,0-2-2-15,1 1 0 0,2 0-1 0,-1-2 0 16,0 2 0-16,3-2 6 0,-3 1-1 16,2-2-1-16,1 2-4 0,-4-1 3 0,2-2-1 15,-2 1 5-15,2 1-6 0,-2 0 3 0,0 0 0 0,-4-3 0 16,6 3 0-16,-4 0-1 0,1 1 0 0,-3-4 6 15,4 8-2-15,-2-5-2 0,-2-3 2 0,1 9 4 16,2-6-2-16,-3-3 0 0,-1 8 2 0,1-8 1 16,0 9-2-16,0-4 0 0,0-5 1 0,0 8 0 15,0-8-2-15,0 7-1 0,0-7 1 0,0 5 1 16,0-5-1-16,0 0-5 0,1 9 5 0,-1-9-1 16,0 0 0-16,2 6-2 0,-2-6 2 0,2 2-4 15,-2-2 3-15,0 0 0 0,5 2 0 0,-5-2-3 0,0 0 3 16,8 0 0-16,-8 0-2 0,7-1 2 15,-7 1 1-15,8-4-1 0,-3 1 3 0,-1 1-3 0,1-2 1 16,0-1-4-16,0-1-3 0,0 0 1 16,0-1-5-16,0-1 3 0,0 0-3 0,0 1-3 0,0-2 5 15,-3 1-4-15,3 0 5 0,-1 0 0 0,-1 1-2 16,0 0 7-16,0 1 6 0,-2 1-8 0,0-2 6 16,1 2 2-16,-2 5 3 0,1-8-2 0,-1 8 3 15,2-7-3-15,-2 7 2 0,-2-7-1 0,2 7 3 16,0 0-5-16,0 0 0 0,-3-7 0 0,3 7 1 15,0 0-4-15,-2-3 1 0,2 3 0 0,0 0-4 16,0 0 3-16,-8-3 1 0,8 3-3 0,0 0 2 16,0 0-7-16,-10 4 1 0,10-4-2 0,-4 3 8 15,0 0-3-15,4-3 4 0,-3 7-4 0,1-4 0 16,-2 2 4-16,4-5 0 0,-3 9 6 0,3-5-1 16,0 3 2-16,0-1 4 0,0-6-1 0,0 12 6 15,2-4 0-15,-1-2 4 0,4 2-2 0,-1-2 2 0,0 0-2 16,2 0-3-16,0 0 2 0,2 0-6 15,1-2-1-15,0 2-2 0,3-2-1 0,1-1-9 16,1 0-13-16,-4-2-16 0,3 1-19 0,-3-1-28 16,4-1-26-16,-4-1-31 0,3 1-42 0,-3-2-77 0,0 1-136 15,-2-2-417-15,1 0 186 0</inkml:trace>
  <inkml:trace contextRef="#ctx0" brushRef="#br0" timeOffset="658.984">11279 7499 49 0,'0'0'193'0,"0"0"-13"0,0 0-9 15,0 0-13-15,0 0-8 0,0 0-12 0,0 0-15 16,0 0-5-16,0 0-12 0,0 0-12 0,0 0-3 16,0 0-2-16,0 0-4 0,0 0 5 0,0 0-5 0,-9 18-3 15,6-12 2-15,2 1-2 0,-2 2 0 16,0 0-1-16,2 4-5 0,-2-2 1 0,-1 2-1 15,1-1-4-15,1-1-3 0,-1 1-3 0,1 0-4 0,-2 1-6 16,3-2-2-16,0 1-3 0,-1 1-3 0,-1-3-8 16,3-1-1-16,-1-1-6 0,1 1 3 15,0 0-7-15,3-2-3 0,-2 2-4 0,1-2-4 0,0-1-2 16,0 1 0-16,1-2-1 0,0-1-2 0,1-1-11 16,-1 1-3-16,1-3-11 0,3 2-11 0,-4 0-14 15,-3-3-8-15,12 1-17 0,-7-1-16 0,-5 0-17 16,11-1-23-16,-7-2-22 0,2 2-19 0,-1-3-37 15,-1 0-201-15,-2 0-428 0,-2 4 189 0</inkml:trace>
  <inkml:trace contextRef="#ctx0" brushRef="#br0" timeOffset="932.79">11198 7676 156 0,'0'0'189'0,"0"0"-13"0,0 0-10 0,0 0-13 0,0 0-19 16,0 0 1-16,10-9-12 0,-5 7-15 16,0 1-4-16,-5 1-13 0,13-3-13 0,-6 0-2 15,2 0-10-15,-2 2-7 0,2-1-18 0,-1 2-15 0,0-2-18 16,2 1-23-16,-2 1-19 0,1-1-25 0,3-1-21 16,-2 1-42-16,0 1-142 0,0-2-285 0,0 1 127 15</inkml:trace>
  <inkml:trace contextRef="#ctx0" brushRef="#br0" timeOffset="2067.933">11438 7624 179 0,'0'0'189'0,"0"0"0"15,0 0-11-15,0 0 0 0,0 0-5 0,0 0-2 16,0 0-12-16,0 0-12 0,0 0-9 0,0 0-5 16,0 0-7-16,0 0-2 0,0 0-4 0,0 0-6 15,-18 6-6-15,15-2-5 0,3-4-8 0,-5 8-5 16,1-2-6-16,0 0 2 0,3 1-11 0,0 0-2 15,-1 0-11-15,-1-1-3 0,-1 1-5 0,3-1-1 16,1 0-9-16,0-6-1 0,0 10-4 0,1-4-9 0,0 1-1 16,0-3 0-16,-1 1-4 0,0-5-2 15,4 7-3-15,-2-4-4 0,-2-3-5 0,6 6-2 0,-2-4-3 16,0 0-7-16,-4-2 2 0,8 2-5 0,-3-1 2 16,-5-1-2-16,11-1-3 0,-6-2-1 0,1 0-3 15,0 0-1-15,1-2-7 0,-1 0 2 0,1 0-6 16,-2-1-2-16,1-1-4 0,0-2 1 0,-1 2 0 15,0 0 4-15,-1-1 2 0,0 1 6 0,-1 1-3 16,1-1 10-16,-2 3-2 0,0 0 11 0,-2 4 7 16,4-6 3-16,-4 6 5 0,2-6 3 0,-2 6-3 15,0 0 2-15,1-5 3 0,-1 5 1 0,0 0-5 16,0 0 1-16,0 0-1 0,0 0 3 0,0 0-1 16,0 0 4-16,-8 17-3 0,5-13 2 0,2 1-2 15,0 2-1-15,-1 0-3 0,1-2 0 0,1 1 1 16,0 3-7-16,-2-4 1 0,2-5 3 0,2 10-4 15,-1-6 5-15,-1-4-7 0,4 9-2 0,-1-5 3 0,-1 0-1 16,1 0-2-16,1-1 1 0,1 1-3 16,-5-4 1-16,9 3-3 0,-3-2 0 0,0-2-2 0,2 1-4 15,0-1 3-15,-8 1-1 0,13-4 0 0,-6 3-3 16,0-2-2-16,-1 0-3 0,0-3-1 0,0 2 1 16,-1-4-3-16,0 3-9 0,-1-3 5 0,1 1 5 15,-1 0-1-15,-2 0-3 0,1-1-1 0,0 2 7 16,-1-1-1-16,-2 2 6 0,1-1 0 0,-1 6 1 15,1-9 3-15,0 6-1 0,-1 3 2 0,1-8 3 16,-1 8-4-16,0-7 1 0,0 7-1 0,0 0 2 16,0 0-3-16,0 0 3 0,1-7-3 0,-1 7-1 15,0 0-2-15,0 0 3 0,3-3-5 0,-3 3 7 16,0 0-1-16,0 0 1 0,0 0-4 0,11 6 6 16,-11-6-3-16,6 6 0 0,-3-3 1 0,1 2 1 0,-1-1 0 15,0 0 0-15,2 3-1 0,-1-1 4 16,-1 0-4-16,1 0 5 0,0 1-2 0,-1 0 1 15,-1-2 1-15,0-1-1 0,2 3-1 0,-1 0 1 0,0-1 0 16,-1-3-4-16,1 3 0 0,-1-2 4 16,1 1-2-16,0-1 1 0,-3-4 0 0,4 6 1 15,-1-2-2-15,0-2-1 0,-3-2-1 0,6 4 0 0,-6-4-1 16,6 2 1-16,-6-2 2 0,6 1-4 0,-6-1-5 16,8-3 2-16,-8 3-5 0,8-4 1 0,-4 2-2 15,0-1 0-15,0-1 0 0,2-2-4 0,-3 2-1 16,3-2 1-16,-3-1 3 0,1 1 1 0,1-1-1 15,-3 1 3-15,3-1 0 0,0 2 3 0,-3-1 5 16,1 2 7-16,-1-2 4 0,0 2 6 0,-2 4 3 16,3-7 1-16,-3 7 1 0,3-5 3 0,-3 5-4 15,3-4-6-15,-3 4 6 0,0 0 3 0,0 0 9 16,0 0 6-16,0 0-4 0,0 0 4 0,0 0-3 16,11 9 2-16,-11-5 2 0,4-1-1 0,-2 5-2 15,1-3-1-15,-3-1-7 0,1 4-6 0,1-1 5 16,-1-1-3-16,2 1-3 0,-3-1 3 0,2 1-11 15,-2 0-1-15,2-4 2 0,-1 3-4 0,-1-6-5 0,2 7 0 16,-1-3-10-16,-1-4-4 0,1 7-1 0,-1-7-1 16,2 4-3-16,-2-4-4 0,0 0-5 15,3 3 2-15,-3-3 1 0,0 0 2 0,0 0-7 0,0 0 7 16,0 0-4-16,11-7-2 0,-7 3-1 0,-1 0 1 16,1-2-3-16,0 0-3 0,1-1 3 0,0-2 5 15,1 2 1-15,0 0-1 0,-1-3 4 0,0 3 1 16,2 0 10-16,0 1 0 0,-4 0 3 0,2 0 7 15,-1 2 4-15,0-1 3 0,1 2 3 0,-2 0 6 16,1 1 2-16,-4 2 1 0,5-3 9 0,-5 3-1 16,7 0 11-16,-7 0 1 0,0 0 0 0,12 3-7 15,-8 1-1-15,0-2 9 0,2 5 6 0,-5-3 1 16,5 2-6-16,-6 0-5 0,1 3 7 0,1-3-8 16,-1 3-4-16,0-2-2 0,1 1-4 0,-3-1-3 15,3 0-1-15,0 0-4 0,-1 0 8 0,1-2-21 16,2 3-9-16,-4-4-4 0,1 1-8 0,2 0-19 15,0-2-14-15,0 1-14 0,-3-4-18 0,4 6-19 0,0-4-20 16,0 0-23-16,-4-2-31 0,9 3-32 0,-4-3-44 16,4 0-268-16,-9 0-559 0,14-4 248 15</inkml:trace>
  <inkml:trace contextRef="#ctx0" brushRef="#br0" timeOffset="3222.889">12533 7581 49 0,'0'0'132'0,"0"0"-7"16,0 0-7-16,0 0-15 0,0 0 4 0,0 0-3 16,0 0-4-16,0 0 5 0,0 0-17 0,0 0 1 15,0 0-4-15,0 0-6 0,0 0-9 0,0 0 6 16,0 0-1-16,0 0 3 0,0 0 4 0,0 0-1 16,0 0 4-16,0 0-2 0,-10 13-1 0,7-9-6 15,-1-1 0-15,-1 3-3 0,0-1-4 0,-1 2 0 16,1 0 0-16,-1-1-3 0,-1 1-4 0,0-1 1 15,1 1-2-15,1-1-5 0,-3-1-5 0,3 1 1 16,-1 0-7-16,1 0-1 0,-1-1 1 0,3 0-9 16,-1-2 1-16,1 1-5 0,3-4 0 0,-4 7-3 15,4-7-4-15,-3 5 4 0,3-5 2 0,-1 4-2 16,1-4 7-16,0 0 0 0,4 6 7 0,-4-6-2 16,5 3-7-16,0-2 6 0,0 1-4 0,2 0-2 0,0-1-9 15,2 0 0-15,1-1 1 0,-2 0-1 0,1 0-5 16,-1 0-3-16,2 0-1 0,0-1-3 15,-2 0 0-15,2 1-3 0,-3-2-8 0,2 0-5 0,-4 2-11 16,2 0-12-16,-7 0-13 0,10-1-15 0,-10 1-18 16,7 0-11-16,-7 0-21 0,6-2-39 0,-6 2-36 15,0 0-44-15,0 0-50 0,0 0-149 0,0 0-458 16,0 0 203-16</inkml:trace>
  <inkml:trace contextRef="#ctx0" brushRef="#br0" timeOffset="3354.712">12506 7627 33 0,'0'0'257'0,"0"0"-15"0,0 0 0 0,0 0-7 16,0 0-5-16,0 0-14 0,0 0-9 16,0 0-15-16,0 0-6 0,11 9-5 0,-11-6 2 15,0-3-12-15,3 13 0 0,-3-7-10 0,1 1 1 0,1 2-16 16,-1-1-1-16,-1 1-16 0,0-1-14 0,2 1-11 15,-2 0-3-15,0 0-11 0,0 0-14 0,0 1 0 16,0-2-14-16,-2 1 1 0,2 0-5 0,0-1-8 16,2-1-17-16,-1 0-11 0,-1-1-18 0,1-2-14 15,-1-4-24-15,-1 9-17 0,1-9-14 0,1 5-25 16,-1-5-23-16,0 6-19 0,0-6-22 0,0 0-16 16,3 6-32-16,-3-6-46 0,0 0-265 0,0 0-555 15,0 0 246-15</inkml:trace>
  <inkml:trace contextRef="#ctx0" brushRef="#br0" timeOffset="3763.354">12659 7511 170 0,'3'-3'292'0,"1"0"-12"15,-4 3-6-15,6-6-13 0,-2 5-12 0,-4 1-18 0,9-3-13 16,-5 0-9-16,-4 3-17 0,8 0-5 0,-8 0-11 15,10-1-10-15,-10 1-10 0,13 4-2 0,-6 0-8 16,0 2-11-16,0 0-13 0,0 1 1 0,0 0-17 16,0 0 1-16,0 5-11 0,0 0 4 0,0 2-17 15,-1-1-8-15,2 5-2 0,-3-5-6 0,-1 1-14 16,0-1 2-16,-3 1-11 0,2 0 1 0,0-1-5 16,-3 0-7-16,0 0-9 0,-1 0-5 0,-1-1-20 15,-1 0-13-15,-1-2-16 0,0 2-16 0,-3-1-11 16,-2-1-12-16,2-3-18 0,-1 1-25 0,-2 1-30 15,0-2-32-15,-1 0-26 0,0-1-34 0,1-3-40 16,-3-1-280-16,-1 0-600 0,0 0 266 0</inkml:trace>
  <inkml:trace contextRef="#ctx0" brushRef="#br0" timeOffset="4043.029">12490 7414 43 0,'0'0'231'0,"-8"0"-8"16,8 0-11-16,-14 6-9 0,8-3-9 0,-1 4-5 15,-1 2-8-15,-2 1-5 0,0 2-5 0,0 5-9 16,0 0-5-16,2 2 1 0,-1-1-8 0,1 2-4 15,1-2-1-15,1 3-9 0,3-2 1 0,-1 1-20 16,4-1-5-16,-1 3-20 0,1-3-1 0,4 1-9 16,-1-1-6-16,1-6-11 0,2 8-6 0,2-5-15 15,-1-3-23-15,0 1-27 0,3-1-29 0,3 1-37 16,-2-2-53-16,2 1-66 0,4-1-79 0,-5-5-243 0,2 0-555 16,6 1 246-16</inkml:trace>
  <inkml:trace contextRef="#ctx0" brushRef="#br0" timeOffset="6277.854">10136 8049 25 0,'0'0'140'0,"0"0"-12"0,4 6-8 0,-4-6-5 16,0 0-5-16,4 2-11 0,-4-2 5 0,0 0-12 16,0 0 3-16,6 4-8 0,-6-4 5 15,5 1-10-15,-5-1 1 0,6 2-5 0,-2 0-2 0,1-1-1 16,2 2-2-16,-3-2-5 0,5 1-3 0,-1-2 0 16,3 3-2-16,2-3-2 0,-1 2-6 0,1-1-4 15,3 0-4-15,0-1 0 0,0 0-8 0,1-1 1 16,4 2 2-16,1 2-8 0,-2-3-4 0,-3 1 1 15,5-1-5-15,-2 2-4 0,-3-1 2 0,3-2 0 0,1 2-5 16,-4 0-1-16,-2 0-4 0,7 0 0 0,0 0 6 16,1-1 0-16,-1 4 2 0,2-4 0 0,0 1-2 15,2 1 1-15,1-2-7 0,0 2 2 0,1-1-2 16,-1-2 1-16,1 2-2 0,2 0 2 0,-2 0 1 16,2 0 0-16,8 3-1 0,-9-3-1 0,-1 1 0 15,3-2 1-15,-2 1-1 0,10 2 0 0,-13-3-6 16,3 2 5-16,0-1-3 0,1 1 1 0,7 0-3 15,-9 0 2-15,11-1 0 0,-1 0-1 0,-10 2-1 16,1 0 0-16,-1 0-1 0,1-2 2 0,0 1 0 16,1 0 0-16,0 0-2 0,8 1 4 0,-9-2-4 15,-1 2 2-15,1-1-1 0,-3 0 1 0,1 0 1 16,3 0 2-16,-3 1-5 0,-1 0 1 0,0 0-3 16,-1-2 3-16,1 1-5 0,-1 0 3 0,0 1-2 0,1-1 2 15,0 0-2-15,0 0 0 0,-2 0-2 0,0-1 3 16,2-1 2-16,0 2-3 0,-2-1-1 15,0 0-2-15,0 1 0 0,1 0 3 0,-4-1-4 0,3 1 3 16,-1-1 0-16,-1 0 3 0,-1 1-4 0,0-2 5 16,0 0 0-16,1 2 4 0,-3-2-4 0,2-1-2 15,-4 2 3-15,4-1 1 0,-5 0-2 0,6-1-4 16,1 2 4-16,0 0-4 0,-1-1 4 0,2-1-4 16,-1 2 3-16,2-1-3 0,-3 0 1 0,2 0 1 15,-1 1-3-15,2-4 1 0,-1 2 2 0,0 1-2 16,2 0 3-16,-1 0 3 0,0-2-2 0,1 2 0 15,0-1 1-15,-2 2-2 0,3-3 2 0,-2 1 1 16,1 0-5-16,1 1 3 0,-1-3-2 0,1 3 1 16,-2-2-2-16,-1 0 1 0,1 0-3 0,1 2 1 0,3-1 0 15,-3-1 0-15,0 0-4 0,1 0 9 16,-1 0-1-16,0-1-3 0,-1 2 0 0,0 1 3 16,2-1 3-16,-2-1-1 0,1 1-5 0,1-2 1 0,-1 3-1 15,0-2 2-15,-1 1 0 0,-1-1-5 16,0 1 1-16,0-2 1 0,1 0 1 0,-1 3-3 15,-1-2 4-15,0 1-6 0,1 1 5 0,-1-1 0 0,1 0-4 16,-1 1 1-16,3-1 4 0,-2 0 1 0,1-1-4 16,-1 1 1-16,1 0-1 0,-1-1 5 0,1 1-1 15,0 1-4-15,0-1 1 0,-1 1 5 16,1-1-9-16,0 1 0 0,1-3 4 0,-2 3-2 0,1 0 5 16,-1 0 3-16,3 0-3 0,-5 0-4 0,2-3 2 15,3 3-2-15,-3 0 0 0,0-2 3 0,0 0-4 16,0 0 2-16,3 3 1 0,-1 0 3 0,1-2 1 15,0-1-2-15,0 1-5 0,-1 1 11 0,1-2-2 16,0 3-2-16,1-2 0 0,0-1-4 0,-2 1 4 16,3 0 0-16,2 1-1 0,7 0-5 0,-10-2 14 15,2 2-13-15,-1-2-2 0,0 0 0 0,0 2 0 16,-1-1-1-16,2 1 6 0,0-1-2 0,-1 1-2 16,10-2-1-16,-12 1 2 0,3 1 1 0,-1-3-1 0,1 2-2 15,8 1 5-15,-11-2-4 0,2 2-2 16,1-1 2-16,0-1-1 0,8 2 4 0,-10 0-5 15,11-4 6-15,-12 3-8 0,1 1 6 0,0-1 0 16,2-1 1-16,-1 2-2 0,1-1 2 0,-2-1-3 0,0 0 0 16,2-2 2-16,8 4 2 0,-10-2 2 0,-1-1 1 15,4 3-3-15,-3-2-4 0,1 1 0 16,-1-2 3-16,1 2-2 0,9-3-1 0,-11 4 1 0,1-1 4 16,0 0-9-16,-1-1 5 0,2 2 0 0,1-4-6 15,-4 4 8-15,1-3-2 0,1 1-2 0,-2 0-2 16,5 0 3-16,-7 1-1 0,0 1 2 0,1-4 0 15,0 1 1-15,1-1-6 0,-1 4 6 0,-1-3 2 16,0 1-3-16,-2 0 2 0,4 2-3 0,-2-4-4 16,-3 2-2-16,1-1 13 0,1 3-6 0,-2-1-1 15,2 0 2-15,-4 1-2 0,-2-2 2 0,-1 2-2 16,1-1-2-16,4 1 1 0,-6-1-2 0,-1-1 2 16,0 2-2-16,1-2 5 0,0 1-6 0,-2-1 7 0,-1 2-7 15,2-2 8-15,-4 1 2 0,0 1 1 16,0-1 0-16,-2 0-3 0,2 1-6 0,-1-1 8 15,-1 0-5-15,-1 1 11 0,0-1-7 0,-7 1 2 0,12 0 14 16,-7 0-3-16,-5 0-2 0,9-1-2 0,-4 1 3 16,-5 0 0-16,10-2 2 0,-10 2-5 0,7-1 1 15,-7 1-4-15,7-3 5 0,-7 3-4 0,0 0 0 16,7 1-5-16,-7-1 1 0,0 0-4 0,7-1 6 16,-7 1-1-16,0 0-13 0,0 0 2 0,0 0 0 15,0 0-6-15,0 0-5 0,0 0-6 0,0 0-13 16,0 0-16-16,0 0-24 0,0 0-34 0,0 0-49 15,0 0-57-15,0 0-93 0,0 0-249 0,0 0-598 16,0 0 265-16</inkml:trace>
  <inkml:trace contextRef="#ctx0" brushRef="#br0" timeOffset="16728.496">10467 8586 60 0,'1'-5'225'0,"-1"5"-7"15,3-5-12-15,-3 5-13 0,0-6-9 0,0 6-6 16,4-5-8-16,-4 5-4 0,0 0-5 0,2-7-6 15,-2 7-10-15,0 0-5 0,1-4-7 0,-1 4-12 16,0 0-3-16,0 0-8 0,0 0-11 0,0 0-7 16,0 0-7-16,0 0-12 0,0 0-3 0,0 0-7 15,0 0-1-15,0 0 1 0,0 0-3 0,0 0-1 16,0 0-5-16,-10 17-1 0,9-9-4 0,-2 0-1 16,0-1-7-16,2 2-2 0,-1-2-2 0,1 3 0 15,-2-2-3-15,3 0-5 0,-1-1-1 0,1-2-6 16,0-5-3-16,0 10-2 0,0-5-2 0,0 0 1 15,0-5-5-15,1 7-2 0,3-4-2 0,-4-3 2 0,5 5 4 16,-1-4-3-16,-4-1-5 0,8 3 7 0,-5-2-10 16,-3-1 2-16,9-1-1 0,-9 1-6 15,12-4-2-15,-8 0 1 0,2 0-4 0,0-1 2 0,-2-2-3 16,3 1-3-16,-3-1 1 0,2-2-5 0,-2-2-4 16,3 0 1-16,-1 0 5 0,-1 0-1 0,-1 0-1 15,2 2-1-15,-3 0 6 0,1 2 0 0,-1-2 0 16,-2 2 3-16,2 0-2 0,0 1 9 0,-2 2-7 15,1-1 6-15,-2 5 8 0,4-6 2 0,-4 6 6 16,1-5-9-16,-1 5-1 0,0 0-2 0,0 0 1 16,0 0 4-16,0 0-3 0,0 0 5 0,0 0 1 15,0 0 0-15,-1 20 4 0,-2-7 5 0,2 0-3 16,-1 0 9-16,0 6-6 0,0-1-4 0,-2 2 3 16,2-5-2-16,0 5-3 0,-1 1 3 0,0-2-4 15,0 2 5-15,2-3-6 0,-2-3-3 0,3-1-6 16,-3 1 8-16,3 0-1 0,0-1 1 0,0 0-7 15,0-1-1-15,0 0 6 0,3-4 7 0,-3-1-8 0,3 0-5 16,-2 0 4-16,-1-1 0 0,3 0-2 0,-2-3 1 16,1 0 1-16,-2-4-1 0,4 7-3 0,-1-4 4 15,-3-3-7-15,3 5 6 0,-3-5-3 0,4 3 5 16,-4-3-1-16,0 0 1 0,0 0-1 0,0 0-2 16,10-6 0-16,-10 6-5 0,4-7 0 0,-1 2 3 15,-2-1-3-15,1 2 9 0,-2 4-9 0,1-12-4 16,1 6 3-16,-2-1 2 0,0 7-2 0,-2-11 0 15,1 6-3-15,-1-1 2 0,-3-1 0 0,2 0 1 16,-1 1 5-16,-1 1-3 0,1 0-5 0,0-1 3 16,0 1 4-16,1-1-3 0,-3 0 10 0,2 1-7 15,1 0 7-15,-1 1 0 0,1 0 4 0,-1-1-3 16,4 5 3-16,-1-9 6 0,-1 4-5 0,2 5 6 16,-1-8-7-16,1 8 1 0,1-11-4 0,1 6 1 15,1-2 2-15,1 1-1 0,1 0 0 0,1 0-1 16,1-1 1-16,0 1-7 0,1 0 8 0,4-2-5 15,-5 4 8-15,3-4 3 0,2 3-7 0,1-2-1 0,-6 1 3 16,3 2 3-16,-3-1 3 0,3 2-10 16,-2-1-1-16,-1 0-3 0,0 0 0 0,0 1 2 0,-2 1-5 15,-5 2 5-15,5-2-4 0,2 1-3 0,-7 1-9 16,0 0-15-16,4-5-24 0,-4 5-23 0,0 0-35 16,0 0-30-16,0 0-42 0,0 0-44 0,-14-7-44 15,8 4-88-15,6 3-187 0,-12-3-584 0,4 0 259 16</inkml:trace>
  <inkml:trace contextRef="#ctx0" brushRef="#br0" timeOffset="16980.999">10433 8405 112 0,'0'-7'343'0,"0"7"-15"15,0 0-2-15,0 0-16 0,-2-7-13 0,2 7-18 16,0 0-23-16,0 0-11 0,0 0-33 0,0 0-15 15,0 0-19-15,0 0-15 0,0 0-14 0,0 0-19 16,0 0-16-16,0 0-15 0,0 0-2 0,0 0-10 16,0 0-8-16,0 0-9 0,0 0-14 0,0 0-7 15,0 0 1-15,0 0-2 0,0 0-9 0,0 0-7 16,-3 16-2-16,3-16-4 0,0 0 0 0,0 8-7 16,0-8 0-16,0 0-13 0,3 7 2 0,-3-7-5 15,0 0 1-15,2 3-2 0,-2-3-5 0,0 0 6 0,0 0 7 16,0 0-14-16,0 0 6 0,0 0 1 15,0 0-6-15,0 0-15 0,0 0-3 0,0 0-8 0,0 0-14 16,10-10-5-16,-10 10-16 0,1-7-17 0,-1 7-29 16,3-3-34-16,-3 3-54 0,3-5-69 0,-3 5-313 15,0 0-626-15,0 0 277 0</inkml:trace>
  <inkml:trace contextRef="#ctx0" brushRef="#br0" timeOffset="18855.787">11310 8681 213 0,'0'0'226'0,"0"0"-9"0,0 0-12 15,1-6-8-15,-1 6-18 0,0 0-6 0,0 0-7 16,0 0-11-16,0 0-3 0,-5-8-8 0,5 8-3 16,0 0-11-16,0 0-11 0,0 0-5 0,0 0-11 15,-7-2-12-15,7 2-4 0,0 0-15 0,0 0-4 16,0 0-6-16,-12 7-4 0,9-3-1 0,-2 1-5 16,1 1-2-16,0 1-4 0,-1 0-8 0,-1 0-3 15,3 1 1-15,-1 0 5 0,-1 0-13 0,1-1 3 16,0 0-1-16,4 2-7 0,-3-3 2 0,1 3-5 0,2-3 2 15,-1 1 3-15,1 0-7 0,0-7-3 16,1 10 2-16,0-6-5 0,1 3 1 0,0-3-2 16,0 0 2-16,-2-4-1 0,7 4 1 0,-3-2-3 15,0-1-1-15,-4-1 3 0,13 0-2 0,-8-1 4 0,2-1-4 16,0-1 2-16,0 0-1 0,1-2 3 16,-3 0-2-16,1-1-2 0,-1 0-2 0,0-1-1 15,-1 2 4-15,-1-4 2 0,1 1-4 0,-1-1 0 0,-1 2-4 16,0-1-2-16,-1-1-2 0,-1 2 1 0,1-2-1 15,-2 2 0-15,-1 0-5 0,0 1-4 0,2 6-2 16,-2-10-10-16,-1 7-7 0,0-2-10 0,3 5-14 16,-7-4-11-16,7 4-15 0,-9-2-13 0,4 2-21 15,5 0-16-15,-10 0-17 0,4 1-31 0,6-1-3 16,-8 2-43-16,2 0-214 0,6-2-470 0,-7 1 207 16</inkml:trace>
  <inkml:trace contextRef="#ctx0" brushRef="#br0" timeOffset="19376.14">11604 8653 264 0,'5'-2'259'0,"-5"2"-10"16,0 0-7-16,3-4-14 0,-3 4-9 0,0 0-11 16,0 0-16-16,1-6-4 0,-1 6-18 0,0 0-1 15,0 0-5-15,0 0-13 0,0 0-12 0,0 0-3 16,0 0-14-16,0 0-7 0,0 0-12 0,0 0-6 16,0 0-15-16,0 0-4 0,0 0-11 0,0 0-4 0,0 0-2 15,0 0-9-15,-20 10 0 0,15-4-6 16,-3-1-7-16,2 3-4 0,0-2-5 0,-2 3 12 15,-2 1-19-15,0-4-3 0,0 3 2 0,0 0-10 0,1 1 3 16,-1-3 1-16,4-1-3 0,-1 1 1 16,2-1-6-16,0 0 0 0,1-2 3 0,0 1-2 15,0-3-1-15,4-2-8 0,-5 3-1 0,5-3 1 0,0 0-5 16,-2 6-4-16,2-6 1 0,0 0 2 0,0 0 1 16,0 0 2-16,0 0-1 0,10 5 0 0,-10-5 2 15,11 0 8-15,-5-2-10 0,1 2 6 16,1-1-2-16,2 1 3 0,0 0 2 0,-1 0 8 0,0-1-3 15,2 1 7-15,2 1-4 0,0-1 0 0,-3 0-7 16,0 1 4-16,0 1 1 0,1-2-1 0,-2 2-3 16,1 0-1-16,-1-1 5 0,-2 2-5 0,1-1-2 15,-3-1-3-15,2 2 7 0,-1-2-6 0,-1 1-11 16,-1-1-7-16,-4-1-1 0,7 3-16 0,-7-3-9 16,5 4-17-16,-3-1-20 0,-2-3-24 0,0 0-24 15,3 5-23-15,-3-5-38 0,0 0-31 0,0 0-55 16,0 0-233-16,0 0-549 0,0 0 244 0</inkml:trace>
  <inkml:trace contextRef="#ctx0" brushRef="#br0" timeOffset="20167.979">11990 8688 146 0,'4'-3'207'15,"-4"3"-7"-15,5-4-12 0,-5 4-3 16,0 0-11-16,5-5-12 0,-5 5-11 0,3-5-7 16,-3 5-6-16,3-5-9 0,-3 5-7 0,1-6 1 0,-1 6-12 15,1-7-2-15,-1 7-3 0,0-6-4 0,0 6-3 16,-2-8-5-16,2 8-7 0,0 0-7 0,-4-4-6 15,4 4-10-15,-4-3-12 0,4 3-1 0,-7 0-7 16,7 0-6-16,-10 0-5 0,10 0-2 0,-12 1 2 16,4 5-5-16,1-2 0 0,1 1 0 0,-1 1-3 15,-1 1 0-15,2 0-1 0,-1-1-5 0,0 1 0 16,2 0 7-16,0 0-14 0,1-1-1 0,1 1 5 16,1 0-2-16,0-2-8 0,2-5 2 0,-1 9 0 15,0-5-1-15,1-4-4 0,1 8 2 0,-1-8-2 16,3 5 2-16,-3-5-1 0,5 3 5 0,-1-1-7 15,-4-2 4-15,9 0-5 0,-9 0 1 0,10-2-1 16,-5 1 5-16,0-1-2 0,2 0 1 0,1-1-3 16,-3-2 0-16,3 1-1 0,-5 1 5 0,3-3-2 0,-1 3 1 15,2-2-5-15,-4 2 3 0,1-1 1 0,1 1-2 16,-2-1 6-16,-3 4 3 0,6-6 3 16,-6 6 11-16,5-4-11 0,-5 4 5 0,5-1-9 15,-5 1 6-15,0 0-6 0,0 0 4 0,7-2 7 0,-7 2 12 16,0 0-2-16,3 7 3 0,-1-1 5 0,0-1 3 15,-1 3 5-15,-1 0 4 0,0-1-4 0,2 3-8 16,-2 2 13-16,1 0-19 0,-1-3 1 0,-1 1-7 16,1-2 14-16,1 1-18 0,0-1 5 0,-1 2-12 15,2-1 7-15,-2-2-20 0,3 1-13 0,-3-3-12 16,0 0-20-16,0 1-14 0,0-6-22 0,0 9-27 16,1-5-30-16,-1-4-32 0,0 5-28 0,0-5-40 15,0 0-59-15,0 0-228 0,0 0-566 0,0 0 250 16</inkml:trace>
  <inkml:trace contextRef="#ctx0" brushRef="#br0" timeOffset="20447.287">12213 8478 29 0,'0'0'328'15,"8"1"-16"-15,-8-1-10 0,7 3-9 0,-1 0-19 16,-2-1-16-16,2 3-6 0,-1 2-16 16,4 2-10-16,-2 3-16 0,0 0-6 0,-1 2-14 0,1 3-7 15,-2-3-14-15,2 6-9 0,-2 0-10 0,-1 2-21 16,0-2-7-16,-3 0-11 0,-1 1-16 0,-1-1-1 16,1 1-10-16,-3-2-10 0,0 0-7 0,-1-1-13 15,-1-4-12-15,-3 5-23 0,0-3-16 0,1-2-22 16,-6 1-29-16,2 0-22 0,0-4-23 0,-5 1-36 15,1 1-41-15,-5-2-49 0,6-4-68 0,-6-1-320 16,-2 1-655-16,1-3 290 0</inkml:trace>
  <inkml:trace contextRef="#ctx0" brushRef="#br0" timeOffset="20978.194">11238 8463 223 0,'0'0'240'0,"0"0"-16"16,0 0-5-16,0 0-10 0,-18 7-10 0,13 1-4 0,-2-3-13 15,-1 4-5-15,-1 2-2 0,-3 3-7 16,1 2-6-16,-2-1-1 0,-1 2-18 0,3 3 0 0,-2 2-7 16,-2-1 8-16,4 1-7 0,-1-1-12 15,1 2 8-15,-2-2-6 0,4 1-4 0,-1-1-9 0,4 0-17 16,-1 1-2-16,0 0-9 0,5-1-9 0,2 1 1 16,2-2-23-16,1 0 10 0,4-2-15 0,2 0-2 15,2-2-7-15,5 3-8 0,1-5-30 0,4 1-26 16,-1-4-31-16,1 1-32 0,3-2-43 0,-2-2-53 15,-1-1-75-15,2-4-386 0,1-2-696 0,-2 1 307 16</inkml:trace>
  <inkml:trace contextRef="#ctx0" brushRef="#br0" timeOffset="24442.858">10765 9241 169 0,'0'0'242'0,"0"0"-11"0,0 0-9 0,0 0-13 0,0-5-10 16,0 5-7-16,0 0-5 0,0 0-14 16,0 0-7-16,0 0-3 0,0 0-13 0,0 0-8 15,0 0-10-15,0 0-11 0,0 0-9 0,0 0-13 16,0 0-6-16,0 0-10 0,0 0-5 0,0 0-7 16,0 0 2-16,0 0-14 0,0 0 4 0,3 17 1 15,-3-17-10-15,-3 13 2 0,1-4-7 0,1-1-2 16,1 1-3-16,-2 4-7 0,2-5-2 0,-2 3-4 15,-1-2-3-15,3-1-5 0,0 0-9 0,0 1 5 16,-4-1-2-16,3-1-1 0,1-2 3 0,-2 2-12 16,2-2 3-16,0-5 0 0,-2 7 3 0,2-7-6 0,-3 6-2 15,3-6 6-15,0 0 7 0,0 0-13 0,1 7 1 16,-1-7 0-16,0 0-4 0,0 0 2 16,0 0-3-16,0 0 0 0,0 0-1 0,11-18 2 0,-8 13-4 15,-1-3 2-15,1-1-1 0,2 1-1 0,-3 0 3 16,3 1-2-16,-1-2 1 0,0 3-1 0,2-1 2 15,-3 2 4-15,1-1 4 0,2-1-4 0,-3 4 4 16,1-1 0-16,-1 2-6 0,-3 2 10 0,8-4 2 16,-8 4-7-16,9 0 3 0,-9 0 0 0,7 4-2 15,-4-1 7-15,0 0-7 0,1 0 3 0,-1 3 2 16,0-1-3-16,0 0-2 0,-3 3-2 0,2-1 1 16,-2 0 1-16,1-1-3 0,-1 2 3 0,0-4-6 15,0-4 8-15,0 12-4 0,0-8 0 0,0-4-12 16,-3 9 7-16,3-9-3 0,0 6 8 0,0-6-8 15,0 0-1-15,0 0 1 0,0 7-2 0,0-7 4 16,0 0-9-16,0 0-1 0,0 0 3 0,0 0-8 16,0 0 7-16,0 0-4 0,9-14 7 0,-8 7-3 0,2 1 0 15,0-2-6-15,2 2 4 0,-3-1 4 0,2 1-2 16,0-2 2-16,1 2 0 0,-1-2 2 0,1 3 2 16,0-1-2-16,-2 3 4 0,1-1 5 0,0 2-3 15,-4 2 7-15,7-5-6 0,-7 5 10 0,5-2-11 16,-5 2 4-16,7 0 10 0,-7 0-3 0,0 0 6 15,9 3-3-15,-6 3 5 0,0-1-2 0,-2 1 8 16,1-1-5-16,-1 3-4 0,0-1-1 0,1 1 1 16,-2-1-3-16,2 1 2 0,-1 0-1 0,0-1 12 15,0 0-2-15,1-2 2 0,-1 1-2 0,1-2-10 16,-2 1 7-16,2 0-7 0,-2-5-4 0,5 8 0 16,-3-7-4-16,-2-1 3 0,6 6-2 0,-2-5 1 15,-4-1-1-15,6 1-2 0,-6-1 3 0,8 0-5 16,-8 0 8-16,9-5 2 0,-4 2-4 0,0-3-13 0,-1 2-9 15,2-2-1-15,-2-1-3 0,2 0 5 16,-4-2-5-16,3 0 3 0,-3 3 0 0,3-3 1 16,-3 2 3-16,-1-1-4 0,2 1 5 0,-2 2-1 0,0 0 6 15,-1 5 5-15,1-9 4 0,-1 9 9 0,0-6 6 16,0 6-3-16,0 0-4 0,0-6 2 0,0 6-7 16,0 0 3-16,0 0-4 0,0 0 2 0,0 0 0 15,0 0 0-15,0 0 0 0,0 0 1 0,-9 15 1 16,9-10 4-16,-2 2 0 0,-1 0 1 0,1 1 1 15,1 0 1-15,-1 0-5 0,4 2 4 0,-4-3-4 16,4 2-1-16,-2-2-1 0,1 1-2 0,1-1 1 16,1 0-1-16,-1-1-4 0,0-1 12 0,3 2-15 15,-3-2-1-15,3-2-9 0,-3 2-5 0,4-2-23 16,-2 1-25-16,2-2-25 0,-1 1-14 0,0-1-13 16,-5-2-27-16,10 2-24 0,-4-2-25 0,-6 0-30 15,10-2-25-15,-4 0-45 0,-1-1-54 0,1 0-197 16,-2 0-580-16,2 0 258 0</inkml:trace>
  <inkml:trace contextRef="#ctx0" brushRef="#br0" timeOffset="24957.288">11301 9363 205 0,'0'0'237'0,"3"-3"-15"0,-3 3-9 0,5-4-12 16,-5 4-14-16,5-4-8 0,-5 4-10 0,2-5-14 16,-2 5-10-16,3-6-6 0,-3 6-5 0,1-6-12 15,-1 6-2-15,0 0-3 0,-1-10-2 0,1 10-9 16,-3-4-1-16,3 4-9 0,0-7-2 0,0 7-3 16,0 0-8-16,-4-6-10 0,4 6-9 0,-6-1-4 15,6 1-1-15,0 0-11 0,-11 2 5 0,5 0-7 16,1 0 1-16,-2 4 8 0,0-1-7 0,1 2 1 15,-1-2-4-15,0 1 1 0,2 2-6 0,0 0-2 0,0-1 3 16,0 0 0-16,1 1-9 0,0-1-3 16,2 0 1-16,0 0-6 0,1 0 1 0,0-1-2 15,1-6-7-15,0 9 6 0,0-9-6 0,2 9 0 16,0-6 1-16,3 0 3 0,-2-1-7 0,-3-2 6 0,10 1 3 16,-2 0-5-16,-8-1-4 0,14-2-4 0,-7 0 1 15,1-1 9-15,0 0-9 0,1-2 5 16,-2-2-7-16,1-1 3 0,0 1 4 0,0-3-4 0,-1 0 1 15,-1 0-2-15,1-2-1 0,0 0-1 0,-2-6-2 16,4 1 0-16,-4-1-7 0,1-2 4 0,-1 7 4 16,-1-2-2-16,-1 2 0 0,-2-1-2 0,0 3 5 15,-1 2 11-15,-1 1 13 0,0-1 2 0,-1 2 5 16,2 0 8-16,0 7 5 0,-1-9 4 0,1 9-3 16,-1-6 1-16,1 6-1 0,0 0-6 0,-3-6-5 15,3 6-5-15,0 0-10 0,-3-4-5 0,3 4 3 16,0 0-2-16,0 0-5 0,-8 11 1 0,5-3-2 15,1-1 9-15,0 5-14 0,1-2 3 0,-1 3-1 16,1 1-1-16,-1-2 0 0,2 1 3 0,2 2-2 16,0-1 0-16,-1 1-1 0,3-2-3 0,0-1-1 15,-1 0 1-15,0 0 0 0,5 0-2 0,-4-1-1 16,2 0-12-16,-4-2-15 0,2-2-5 0,1 0-27 0,0-1-30 16,0 1-23-16,-1-1-24 0,2-2-18 0,-2 0-24 15,0-1-24-15,1 0-48 0,0-2-48 16,-5-1-91-16,10 1-236 0,-10-1-669 0,7-3 296 0</inkml:trace>
  <inkml:trace contextRef="#ctx0" brushRef="#br0" timeOffset="25485.888">11142 9213 147 0,'0'0'207'16,"0"0"-19"-16,0 0-15 0,0 0-17 0,0 0-11 15,0 0-7-15,0 0-9 0,0 0-5 0,0 0-3 16,0 0-3-16,0 0 1 0,0 0 0 0,0 0 5 16,0 0 6-16,0 0-3 0,0 0-8 0,0 0-9 15,0 0-6-15,0 0-7 0,0 0-5 0,0 0-3 16,0 0-6-16,0 0-6 0,0 0-6 0,9-13-1 16,-9 13 7-16,0 0-6 0,0 0-7 0,0-6-1 15,0 6-1-15,0 0-7 0,0 0-6 0,0 0-6 16,0 0 1-16,-4-7-16 0,4 7-10 0,0 0-5 0,0 0-10 15,0 0-16-15,0 0-19 0,0 0-20 0,0 0-21 16,0 0-24-16,0 0-42 0,-16 7-50 16,16-7-63-16,-5 2-235 0,5-2-527 0,-4 4 232 15</inkml:trace>
  <inkml:trace contextRef="#ctx0" brushRef="#br0" timeOffset="25891.041">11648 9387 204 0,'0'0'299'0,"0"0"-8"0,0 0-11 15,0 0-19-15,6 2-17 0,-6-2-16 0,0 0-13 16,0 0-7-16,0 0-20 0,0 0 1 0,7 0-3 16,-7 0-6-16,6 2-2 0,-6-2 2 0,11 3-28 15,-6-3-8-15,3 0-12 0,-2 1-8 0,2-1-20 16,0 0 0-16,1 2-16 0,-1-2-9 0,0 0-3 15,0 1-12-15,0-1-7 0,-3 0-21 0,-5 0-4 0,12 0-34 16,-12 0-20-16,7 2-15 0,-7-2-17 0,5 0-20 16,-5 0-19-16,0 0-35 0,0 0-48 0,7-4-57 15,-7 4-56-15,0 0-281 0,0 0-616 0,0 0 272 16</inkml:trace>
  <inkml:trace contextRef="#ctx0" brushRef="#br0" timeOffset="26282.996">11625 9305 130 0,'0'0'306'0,"0"0"-16"16,0 0-6-16,0 0-19 0,0 0-14 0,0 0 1 16,0 0-3-16,0 0-2 0,0 0 0 0,0 0-13 15,21 0-2-15,-13 0-8 0,0 0-6 0,0 2-7 16,1-4-15-16,0 2-10 0,1 0-2 0,0 0-23 15,-1 0-15-15,1-2-7 0,-1 3-6 0,0-1-19 16,-1 0-5-16,0 0-10 0,0 1-4 0,-1-1-7 16,-7 0-8-16,11 0 1 0,-6 2-11 0,-5-2-5 15,7 0-5-15,-7 0-2 0,0 0-7 0,8 0 3 16,-8 0-1-16,0 0-3 0,0 0-2 0,6 2 2 16,-6-2-3-16,0 0-1 0,0 0-4 0,0 0-1 0,0 0-1 15,0 0-6-15,0 0 2 0,0 0-3 16,0 0-5-16,0 0-2 0,0 0-4 0,6 0-1 15,-6 0-2-15,0 0 1 0,0 0-6 0,0 0 0 0,0 0 2 16,0 0-2-16,0 0-1 0,0 0 0 0,0 0-2 16,0 0 0-16,0 0 3 0,0 0-5 0,0 0 0 15,0 0-3-15,0 0 1 0,0 0-1 0,0 0-2 16,0 0 1-16,0 0-8 0,0 0-4 0,0 0-10 16,0 0-9-16,0 0-13 0,0 0-16 0,0 0-19 15,0 0-28-15,0 0-34 0,0 0-35 0,0 0-33 16,0 0-27-16,0 0-35 0,0 0-41 0,0 0-49 15,0 0-67-15,0 0-280 0,0 0-761 0,0 0 337 16</inkml:trace>
  <inkml:trace contextRef="#ctx0" brushRef="#br0" timeOffset="26679.744">12047 9234 258 0,'2'-2'350'0,"-2"2"-6"15,0 0-16-15,0 0-15 0,0 0-21 16,0 0-21-16,0 0-5 0,0 0-34 0,0 0-3 16,0 0-32-16,0 0-15 0,0 0-9 0,0 0 4 0,0 0-5 15,2 8 0-15,-2-8-9 0,0 0-8 0,-7 14-10 16,5-8-8-16,-2 3-14 0,0-3-9 0,0 1-1 15,1-2-9-15,1 0-10 0,0 1-10 0,-2 1-1 16,1 0-14-16,1-2-7 0,-1 1-5 0,2 0-6 16,0-2-3-16,1-4-5 0,-4 9-6 0,4-4-5 15,0-5-1-15,-1 9-3 0,1-9-3 0,2 7-1 16,1-4-2-16,-3-3 0 0,5 8-2 0,-2-6 2 16,3 0-7-16,-2 1 3 0,4-1-4 0,1-2 1 15,-1 2-5-15,1-2 4 0,1 2-7 0,0-2-1 16,1 0-15-16,-1-2-6 0,-1 2-14 0,1 0-13 0,-1 0-14 15,-2-2-19-15,1 1-18 0,1-1-28 0,-4 1-23 16,-5 1-27-16,9-1-29 0,-9 1-36 16,7-2-42-16,-7 2-44 0,3-5-45 0,-3 5-268 0,0 0-687 15,-3-8 305-15</inkml:trace>
  <inkml:trace contextRef="#ctx0" brushRef="#br0" timeOffset="26952.305">12121 9307 155 0,'0'0'332'0,"0"0"-11"0,0 0-6 16,0 0-7-16,0 0-17 0,0 0-13 0,0 0-16 0,0 0-4 15,0 0-13-15,0 0 2 0,0 0 14 0,0 0 11 16,0 0-1-16,0 0-2 0,-1 14-11 0,1-14-8 16,0 13-6-16,0-6-18 0,-1 1-14 0,0 2-18 15,2 2-19-15,-1 0-19 0,0 0-17 0,0 1-13 16,0 0-12-16,0 0-21 0,-1 0-25 0,0-1-36 15,1 0-50-15,-1-1-58 0,1 1-66 0,0-3-74 16,0 4-90-16,-3-5-116 0,0 0-444 0,2-1-937 16,1-1 414-16</inkml:trace>
  <inkml:trace contextRef="#ctx0" brushRef="#br1" timeOffset="46692.71">10278 9526 91 0,'1'-5'177'15,"-1"5"-7"-15,0 0-12 0,2-5-5 0,-2 5-9 16,0 0-2-16,0-6-9 0,0 6-5 0,0 0-7 15,0 0-2-15,0-9-8 0,0 9-5 0,0 0-8 16,0 0-9-16,-3-6-8 0,3 6-8 0,0 0-6 16,-6-3-8-16,6 3-2 0,0 0-8 0,-10 0-2 15,10 0-2-15,-9 3-2 0,3 0 1 0,-1 2 0 16,1 1 1-16,-2 1 4 0,-1 1 2 0,-1 2 4 16,1 2 0-16,1 1 3 0,-2 3-1 0,1 3 0 15,2-1-1-15,0-1 1 0,0 2-6 0,2-1 2 16,1-5-3-16,1 3-5 0,1 2-2 0,0 0 1 15,2-4-9-15,0 1-2 0,2-2-2 0,2 2-2 16,-3-4-4-16,2 2 2 0,3-3-8 0,-2-1 1 16,0-2-5-16,2 1 2 0,1-1-5 0,0-2 0 0,0 0 6 15,3-2-10-15,-2 1 2 0,-1-3-4 0,2 1 2 16,1-2 2-16,-2 0-3 0,1-3 2 16,-1 0-5-16,2-1 2 0,-2-2 1 0,1-1 2 15,2-1-3-15,-1-3 2 0,-3-1-7 0,3-4 5 0,-3 3-1 16,-1-2-5-16,2-3 7 0,-3-2-7 0,0 0 2 15,-3-1 0-15,0-1-1 0,-1 2-13 0,-1 0 3 16,-1 5-2-16,-1-3 3 0,0 4 5 0,2 1-2 16,-3-1 2-16,-1 1-1 0,1 1-1 0,-2 0-3 15,0 2 2-15,1 1-5 0,0 0-2 0,-2 5-5 16,2-2-4-16,-2 0-10 0,2 5-10 0,-3-3-11 16,1 2-7-16,-2-1-13 0,1 3-5 0,7 0-17 15,-13 3-13-15,5-1-8 0,1 2-8 0,-2 0-14 16,2 1-16-16,1 0-16 0,-1 2-43 0,-1 0-153 15,2 0-397-15,1-1 175 0</inkml:trace>
  <inkml:trace contextRef="#ctx0" brushRef="#br1" timeOffset="50104.172">10285 9761 83 0,'0'0'134'0,"0"-7"-11"16,0 7-7-16,0 0-12 0,0 0-8 0,-4-4-6 16,4 4-8-16,0 0-4 0,0 0-7 0,0 0 0 0,0 0-2 15,-3-5-4-15,3 5-3 0,0 0-4 0,0 0 1 16,-4-3-1-16,4 3-5 0,0 0-5 0,0 0 10 15,0 0 2-15,0 0-1 0,0 0-2 0,-3-4-1 16,3 4-3-16,0 0-2 0,0 0 1 0,0 0-3 16,0 0-9-16,0 0-3 0,0 0-4 0,0 0 0 15,0 0 8-15,0 0 8 0,0 0 3 0,0 0 1 16,0 0 4-16,10 16-6 0,-6-9-1 0,-1-1-5 16,0 1 6-16,1 0-11 0,1 0-3 0,0 0-4 15,0 1 1-15,0 1-6 0,-1-2 0 0,2 2-4 16,-1-2-4-16,0 2-2 0,0-2-1 0,0 1 0 15,0-1-11-15,-1 0 4 0,0 0 0 0,0-1-2 16,1 0 0-16,-1 1-5 0,-1-2 2 0,0-1 0 16,-1 0-4-16,0 1-4 0,1-1-16 0,-3-4-18 15,1 5-18-15,-1-5-20 0,0 6-18 0,0-6-8 16,0 0-26-16,3 5-26 0,-3-5-63 0,0 0-131 16,0 0-376-16,0 0 167 0</inkml:trace>
  <inkml:trace contextRef="#ctx0" brushRef="#br1" timeOffset="51735.434">10471 9720 115 0,'0'0'205'0,"0"0"-10"0,4-4-17 0,-4 4-10 15,0 0-13-15,0 0-13 0,0 0-11 0,0 0 0 16,0 0-8-16,0 0-8 0,0 0-6 0,0 0-7 15,0 0-9-15,0 0-4 0,0 0-9 0,0 0 2 16,0 0 4-16,0 0 5 0,0 0-2 0,0 0 4 16,-2 16-5-16,0-10-5 0,-1 1-2 0,2 2-5 15,-1-2-4-15,1 2-6 0,0-1 8 0,-1 2-16 16,2-1-7-16,0-2 0 0,0 2-1 0,0-2-11 16,2 1-4-16,-2-1 0 0,0 0-3 0,1-1-4 15,2-1-3-15,-3 1-2 0,1-1-1 0,-1-5-7 16,3 7 4-16,1-3-4 0,-2 0-1 0,-2-4-2 15,8 3 0-15,-4-2 0 0,-4-1-2 0,7 1 2 16,-7-1-9-16,10-3 9 0,-7 0-6 0,3 0 0 16,-2-2-4-16,-1 1 8 0,1 1-3 0,0-3-5 15,0 0 0-15,-1-1-1 0,0-2 6 0,1 2-5 16,-1 0-2-16,-1-1 2 0,2 1-2 0,-3 3 3 16,-1 4 0-16,0-12 0 0,2 8 1 0,0-1-1 15,-2 5 0-15,1-8 3 0,-1 8-5 0,2-5 2 16,-2 5-1-16,0 0-2 0,3-6 1 0,-3 6 6 0,0 0-3 15,0 0-2-15,0 0-3 0,0 0 7 16,0 0-2-16,0 0-5 0,0 0 5 0,0 0-2 0,0 0 3 16,0 19-3-16,0-14-1 0,0-5 2 0,1 10-3 15,-1-6-3-15,0-4 7 0,1 10 7 0,-1-4-9 16,2-1-4-16,1 0 3 0,-3-5 1 16,3 6-2-16,-2-3-1 0,2 0-1 0,-3-3 1 0,7 4 2 15,-4-2 2-15,-3-2-3 0,7 0 0 0,-7 0 3 16,8 1-4-16,-8-1 2 0,7-3 1 0,-2 1-4 15,0 0 2-15,-2-1-5 0,4-3 2 0,-3 1-5 16,-1 0 5-16,1-1 1 0,0-1-4 0,2 1 5 16,-3 0-3-16,-2 0 2 0,2-1-1 0,0 1-1 15,-3 3-1-15,0 3 3 0,4-8-1 0,-4 8 5 16,2-6-3-16,-2 6 0 0,2-4 1 0,-2 4 0 16,0 0 4-16,3-5-2 0,-3 5-2 0,0 0-2 15,0 0 1-15,0 0-2 0,0 0 8 0,0 0 3 16,0 0 0-16,0 0-2 0,0 0 0 0,-3 22 3 15,3-16 0-15,2 1 1 0,-2-3-7 0,1 1 1 16,-1 3 7-16,2-3-4 0,-2-5-2 0,1 10 2 16,1-5-6-16,0 0 1 0,1 0 1 0,-1-1-2 15,3 0 1-15,-5-4 4 0,5 5-2 0,-2-2 0 16,1 0 2-16,-4-3-1 0,9 1-8 0,-3-1 4 0,-6 0-2 16,11-1 2-16,-2-2 1 0,-2 0-8 0,1 0 1 15,-1-1 0-15,2-1-4 0,-4-1 5 16,2 0 0-16,0-1-2 0,-1 0 0 0,0 0-2 15,-2 2 2-15,0-2 1 0,0 1 0 0,-1-1 2 0,1 3-4 16,-2 0 6-16,-2 4-5 0,3-9 5 16,-1 6 1-16,-2 3-3 0,2-8 9 0,-2 8-3 15,0 0 6-15,1-4 13 0,-1 4-14 0,0 0 3 16,0 0 4-16,0 0-1 0,0 0 11 0,0 0-16 0,0 0-3 16,0 0 4-16,0 0-9 0,0 0 4 0,0 0-4 15,-5-7 1-15,5 7-2 0,0 0 3 0,0 0-6 16,0 0 6-16,0 0-1 0,0 0 4 0,0 0-12 15,0 0 9-15,0 0-2 0,0 0-2 0,0 0 2 16,0 0-1-16,0 0 2 0,0 0 4 0,0 0-6 16,0 0 7-16,0 0-6 0,0 0 0 0,0 0 1 15,0 0 0-15,0 0 2 0,0 0 1 0,0 0-5 16,0 0 4-16,0 0-8 0,0 0 9 0,0 0-7 16,0 0 6-16,0 0-8 0,0 0 8 0,0 0 2 15,0 0-8-15,0 0 6 0,0 0 0 0,0 0-4 16,0 0 1-16,0 0 3 0,0 0 8 0,0 0-10 15,0 0-3-15,0 0 9 0,0 0-5 0,0 0-1 16,0 0 1-16,0 0 0 0,0 0 1 0,0 0 4 16,0 0-5-16,0 0 4 0,0 0-5 0,0 0-3 15,0 0 5-15,0 0-3 0,-12 7 13 0,8-3-15 16,4-4-1-16,-4 8 2 0,1-4 15 0,3 0-14 16,-3 3 1-16,2-2 2 0,-1 1 1 0,2-6-3 15,-3 11 1-15,2-3 1 0,-2-1-1 0,5 0 1 16,-4-1-4-16,2-6 3 0,0 9 3 0,0-9-9 15,0 10 0-15,0-10 0 0,3 8 5 0,-3-4-1 16,0-4 0-16,3 8-1 0,-3-8-5 0,4 5 3 16,-2-2 3-16,0 0 0 0,-2-3-2 0,6 4 5 0,-6-4 1 15,4 2-4-15,-4-2-3 0,6 3 15 0,-6-3-12 16,0 0-5-16,3 4 0 0,-3-4 0 16,0 0 3-16,0 0 1 0,0 0 4 0,0 0-7 15,7 0 5-15,-7 0-1 0,0 0 2 0,0 0-1 0,0 0-1 16,0 0-1-16,0 0 0 0,0 0-3 0,0 0 7 15,0 0-2-15,0 0-1 0,0 0-1 0,0 0-3 16,0 0 11-16,0 0-4 0,0 0-3 0,0 0 2 16,0 0-5-16,0 0 2 0,0 0-1 0,0 0 1 15,0 0 2-15,0 0-1 0,0 0-1 0,0 0 1 16,0 0-2-16,0 0 7 0,0 0-8 0,0 0 9 16,0 0-8-16,0 0-3 0,0 0 5 0,0 0 3 15,0 0-1-15,0 0 1 0,0 0-6 0,0 0 3 16,0 0-1-16,0 0 1 0,0 0 0 0,0 0-1 15,0 0 1-15,0 0-7 0,0 0 8 0,0 0-4 16,0 0 0-16,0 0 0 0,0 0 4 0,0 0 11 16,0 0-16-16,0 0 0 0,0 0-7 0,0 0 8 15,0 0 1-15,0 0 3 0,0 0-3 0,0 0 4 16,0 0-4-16,0 0 3 0,0 0-7 0,0 0 2 16,3 2 2-16,-3-2 1 0,0 0-4 0,0 0 9 15,0 0-4-15,0 0-8 0,0 0 7 0,0 0-1 16,0 0 0-16,0 0 3 0,0 0 1 0,0 0-6 15,0 0-3-15,0 0 2 0,0 0-3 0,0 0 4 0,0 0 3 16,0 0-1-16,0 0 3 0,0 0-3 0,0 0 7 16,0 0-11-16,0 0 1 0,0 0-5 15,0 0 11-15,0 0-3 0,0 0 2 0,0 0-5 16,0 0 3-16,0 0 0 0,0 0 4 0,0 0-3 0,0 0-2 16,0 0 4-16,0 0-1 0,7 0-6 0,-7 0 1 15,0 0 4-15,0 0-7 0,0 0 0 0,0 0 10 16,10-1-5-16,-10 1 3 0,0 0 2 15,9-1-1-15,-9 1 1 0,6 0 0 0,-6 0-4 0,0 0 2 16,8-1 1-16,-8 1-10 0,0 0-1 0,9 0-7 16,-9 0 2-16,7-1-9 0,-7 1-9 0,4-2-7 15,-4 2-19-15,6-3-11 0,-6 3-21 0,5-2-21 16,-5 2-26-16,8-4-35 0,-6 1-32 0,2 1-54 16,-4 2-225-16,3-7-524 0,-3 1 232 0</inkml:trace>
  <inkml:trace contextRef="#ctx0" brushRef="#br1" timeOffset="52401.642">10979 9571 107 0,'0'0'249'0,"0"0"-20"0,0 0-18 0,0 0-21 16,0 0-4-16,0 0-1 0,0 0-3 0,0 0-17 15,0 0-8-15,4 16-11 0,-5-9-7 0,2 2-5 0,-1 0-9 16,0-1-8-16,0 2-7 0,-1 2-6 16,2 1-10-16,-3-1-10 0,0 0-7 0,2 0-7 15,0 0-3-15,-2 0-8 0,2 1-5 0,0 0-4 0,0-5-8 16,-1 1-4-16,2 0-3 0,-1-1-4 16,0 1-5-16,0-2-6 0,0 1-3 0,2-3-7 0,-2-5-9 15,0 11-10-15,0-7-16 0,0-4-7 16,2 7-8-16,-2-7-11 0,1 5-10 0,-1-5-11 0,0 0-10 15,4 2-11-15,-4-2-15 0,0 0-12 0,0 0 2 16,14-10-6-16,-11 4-3 0,3 1 3 0,-1-3 10 16,-2 3 9-16,3-4 10 0,-1 1 8 15,0-2 18-15,1-1 16 0,-2 4 20 0,1-2 20 0,0 2 16 16,-2-1 17-16,3 1 16 0,-1 1 4 0,-3 2 13 16,1 0 4-16,0-1 8 0,-3 5 10 0,4-5 5 15,-4 5 4-15,4-6-2 0,-4 6 0 16,3-3-3-16,-3 3 5 0,0 0-3 0,3-5 1 0,-3 5 3 15,0 0-4-15,0 0 0 0,0 0-14 0,0 0-2 16,0 0 3-16,0 0-17 0,0 0-6 0,-20 8-1 16,13-5-7-16,1 1 0 0,1 0-5 0,-3 2-7 15,1-1 2-15,1-1-5 0,-1 1-1 0,0-1-8 16,1 0 5-16,2 1-3 0,1-1-3 0,-3 1-2 16,2-1-1-16,3 0-5 0,-2 1 0 0,0-2 2 15,3-3-4-15,-2 9 0 0,2-9-1 0,0 7 2 16,-1-3-5-16,1-4 2 0,1 9-2 0,1-5 2 15,1 0 0-15,0 1 2 0,1 1-3 0,-1 0-1 16,0-1 5-16,1 0-1 0,2 1-2 0,-2-1-1 16,3 0 2-16,1 1-1 0,-3-1 2 0,4 1-3 15,-2-1 13-15,1-1-11 0,-1-1-4 0,1 1 11 16,-4 0-12-16,3-1 1 0,0-1-11 0,0 1-13 16,-2 0-8-16,-5-3-9 0,7 1-22 0,-2 0-18 15,-5-1-27-15,5 1-27 0,-5-1-29 0,0 0-54 16,9-6-238-16,-9 6-496 0,3-5 219 0</inkml:trace>
  <inkml:trace contextRef="#ctx0" brushRef="#br1" timeOffset="52946.086">11277 9691 34 0,'0'0'243'0,"6"-6"-11"0,-3 3-15 0,-3 3-8 0,3-8-21 16,0 6-10-16,-3 2-15 0,4-9-11 0,-4 9-7 16,1-6-3-16,1 2-1 0,-2 4-9 15,0-8-6-15,0 8-13 0,0 0-5 0,-3-8-12 16,3 8-11-16,-4-4-6 0,4 4-10 0,-6-1-7 0,6 1-5 16,-7 0-7-16,7 0-5 0,0 0-1 0,-13 1-10 15,7 1-2-15,2 0 8 0,-2 2-14 16,3 0-4-16,-2-1-6 0,1 1-2 0,-1 2 0 0,0 0 3 15,3-1-3-15,-2 2-4 0,2 0-4 0,0 0 0 16,1 0 3-16,1 0-3 0,1 1-1 0,1-1 3 16,-2 2-3-16,4-2 0 0,-1 2 8 0,0 0-8 15,1-1-1-15,2 3-2 0,-1-2 3 0,0-2-1 16,-1 1-4-16,2 2 3 0,-1-3-1 0,0 1 1 16,-1-1-3-16,1 2 0 0,0-2 2 0,-2-1 2 15,2-1-1-15,-1 1-2 0,-1 1 2 0,0-2 6 16,0 1-1-16,-2-1 5 0,0-2-1 0,-1-3 8 15,0 10-2-15,0-10 2 0,-2 9-6 0,-2-6 2 16,0 1-4-16,1 1 9 0,-2-1-11 0,0-1-5 16,0 0-5-16,0 0-10 0,0-1-7 0,5-2-5 15,-10 2-16-15,6 0-7 0,4-2-16 0,-9 0-18 16,9 0-23-16,-8-4-21 0,5 0-24 0,-1 0-20 16,4 4-24-16,-1-10-42 0,2 3-167 0,-1 0-432 15,2 0 191-15</inkml:trace>
  <inkml:trace contextRef="#ctx0" brushRef="#br1" timeOffset="53731.016">11428 9815 27 0,'5'-2'189'0,"0"1"0"16,-5 1-1-16,8-3 2 0,-4 2-8 0,-4 1 1 0,7-4-1 16,-7 4-2-16,0 0-2 0,5-2-5 0,-5 2-3 15,0 0-5-15,0 0-19 0,0 0-13 16,0 0-12-16,0 0-12 0,0 0-7 0,0 0-5 15,0 0-5-15,-18 7-10 0,12-3-10 0,0-1-10 0,2 2-1 16,-3 2-10-16,0-2-1 0,2 1-4 16,-1 1-9-16,1 0-4 0,0 0-4 0,1 1-1 0,0 1-2 15,1-2-1-15,-2-1-8 0,5 2 4 0,-2 0-9 16,0-2-2-16,1-1-2 0,0 0-2 0,1-5-6 16,2 10-4-16,-1-7-4 0,-1-3 3 0,4 7-6 15,-1-5 1-15,-3-2-1 0,8 3-2 16,-8-3 1-16,8-1-5 0,-8 1 1 0,10-4 1 0,-3 2 2 15,0-1-4-15,0-3 12 0,-1 0-8 0,2 1 0 16,0-2 1-16,-4 2 10 0,4-4-6 0,0 0-1 16,0 0 1-16,-1 1-2 0,-1 2 4 0,2-1-2 15,-2 0 5-15,0 2 5 0,1-1 4 0,-1 1 3 16,0-1 10-16,1 3 6 0,0-2-1 0,-1 2-4 16,2 2 1-16,-3-2 0 0,1 2 0 0,0-1 5 15,-6 2-3-15,11 3 6 0,-4 0-3 0,-1-1 7 16,1 3-3-16,-2-2 6 0,1 5-1 0,-1-3-9 15,1 3 7-15,0 0-2 0,0 3-7 0,-2-3-3 16,0-1-1-16,-1 3 5 0,1-1-5 0,-4-1-3 16,2 0 2-16,-1 1-7 0,-1-2 5 0,0-2-2 15,0-5-2-15,-2 11-3 0,0-7 14 0,0 1-15 16,0-1 3-16,2-4-11 0,-3 5 13 0,3-5-15 16,-4 4 9-16,4-4-12 0,0 0-9 0,0 0-5 15,0 0 5-15,0 0-1 0,-5-13-8 0,6 6-9 16,0-2-17-16,3-3-12 0,0-2-5 0,2-5-14 15,-2 1-10-15,3-3-16 0,2 0-8 0,-1-1 9 16,1 2 10-16,-1 1 7 0,3 1 9 0,-1 0 7 16,0 1 9-16,-1 4 12 0,0 2 7 0,0 0 10 15,-2 2 7-15,-2 1 11 0,2 4 9 0,-3 0 6 16,-1 0 9-16,0 0 11 0,-3 4 4 0,5-5 9 16,-3 2 1-16,-2 3 12 0,0 0 9 0,0 0 10 15,0 0 2-15,0 0 5 0,0 0 2 0,0 0 3 16,-4 20 1-16,1-13-2 0,1 2 3 0,0 3 2 0,-2 1-4 15,0-1 6-15,4 3-10 0,-3-2-6 0,0 0 4 16,-1 2-7-16,4-2-3 0,-2 0-1 16,1 0-14-16,0-1 2 0,1 1 0 0,1 0-9 15,-1-2 0-15,2-2-8 0,-1 0-12 0,1 1 9 0,-1-2-5 16,0-1 5-16,2-1-8 0,-1 0-2 0,1-2-3 16,0 0-3-16,0 1-2 0,0-2-8 0,1 0-6 15,0-1-29-15,0 1-20 0,-4-3-27 0,8 0-33 16,-8 0-33-16,8-3-29 0,-8 3-41 0,6-5-43 15,-3 1-56-15,-2-4-241 0,-1 2-602 0,-1-2 267 16</inkml:trace>
  <inkml:trace contextRef="#ctx0" brushRef="#br1" timeOffset="53878.96">11726 9829 186 0,'-7'-1'291'15,"7"1"-17"-15,0 0-18 0,0 0-22 0,0 0-19 16,0 0-21-16,0 0-17 0,0 0-12 0,0 0-12 15,0 0-18-15,18-6-7 0,-11 4-16 0,2-2-3 16,0 3-13-16,0-2-5 0,4-1-11 0,0 0-6 16,-3 2-14-16,0-1-4 0,0 0-29 0,0 0-38 15,-2 2-49-15,0-1-58 0,1-1-84 0,-9 3-252 16,9-6-491-16,-9 6 216 0</inkml:trace>
  <inkml:trace contextRef="#ctx0" brushRef="#br1" timeOffset="55002.899">10713 9635 322 0,'0'0'352'0,"0"0"-10"0,0 0-27 0,0 0-19 15,-5-2-25-15,5 2-19 0,0 0-21 0,0 0-16 16,0 0-16-16,0 0-13 0,-4-5-18 0,4 5-11 15,0 0-15-15,0 0-9 0,0 0-15 0,0 0-14 16,0 0-16-16,0 0-4 0,0 0-12 0,0 0-8 16,0 0-9-16,0 0-20 0,0 0-26 0,0 0-32 15,0 0-41-15,-1-5-44 0,1 5-42 0,0 0-42 16,0 0-46-16,0 0-93 0,0 0-187 0,0 0-560 16,0 0 248-16</inkml:trace>
  <inkml:trace contextRef="#ctx0" brushRef="#br1" timeOffset="57139.004">12123 9686 203 0,'0'0'194'0,"0"0"-9"0,0 0-8 0,3-7-4 0,-3 7-10 16,2-4 0-16,-2 4-8 0,0 0-3 0,0 0 5 15,3-3-2-15,-3 3-2 0,0 0-3 0,0 0-2 16,0 0-4-16,0 0-12 0,0 0-11 0,0 0-5 16,0 0-15-16,0 0 4 0,0 0-5 0,0 0-9 15,0 0-6-15,0 0 3 0,0 0-9 0,-8 23-2 16,2-12 0-16,2 2-1 0,-3 1-8 0,3 4-5 15,-2-5-1-15,0 7 1 0,2 0 4 0,-1 1-12 16,2 0-3-16,0-1-2 0,1 0 1 0,1 0-3 16,2-1-3-16,-1-2-8 0,2-1 2 0,2 2-8 15,-1-5-3-15,1 0-6 0,2 0 1 0,1 0-3 16,-2-1-8-16,4-1 2 0,-2 0 0 0,1-3-10 16,2 0 6-16,-1-1-1 0,-1-3-3 0,2 1-13 15,0-2-30-15,0-1-33 0,1-1-34 0,-1-1-32 0,-2 2-29 16,2-2-33-16,-1-2-38 0,-1 1-47 15,0-2-281-15,1 2-609 0,-3-3 271 0</inkml:trace>
  <inkml:trace contextRef="#ctx0" brushRef="#br1" timeOffset="58930.851">12490 9850 104 0,'0'0'183'0,"5"-6"-14"0,-5 6-6 15,5-5-5-15,-3 1-4 0,-1 0 0 0,-1 4-12 16,3-9-5-16,-2 6 1 0,-1 3-5 0,3-11-5 0,-2 6 1 16,-1 5-4-16,0-7 0 0,0 7-9 0,-1-8 1 15,1 8-11-15,-3-7-7 0,3 7-9 16,-4-7-7-16,4 7-15 0,-7-2-3 0,0 1-7 0,7 1-4 16,-10 0-11-16,2 1 0 0,-1 2-3 0,2 0-6 15,-3 1-1-15,-1 4-6 0,4-3-2 0,-3 3-2 16,0 2-5-16,5-1 3 0,-5 0-5 15,5 2-4-15,1-2-1 0,0 0 1 0,0 1-3 0,1-2 2 16,3-2-3-16,-1 4-1 0,1-3-3 0,1 0 2 16,0-2-1-16,1 0-4 0,2 1 2 0,-1-2 3 15,4-3-4-15,0 3 3 0,0-2-5 0,0 0 6 16,1-2-4-16,1-2 4 0,-1 1-5 0,1-4 0 16,-1 2 3-16,1-1-4 0,-2-1 0 0,0-1 3 15,0 1 0-15,-2-1 3 0,1 0-1 0,-2-1-2 16,2 1-1-16,-2-2 1 0,0 3 6 0,-1-2-3 15,0 3-3-15,0-2-1 0,0 2 2 0,-3 4 6 16,4-7 2-16,-4 4 3 0,0 3-1 0,4-5 7 16,-4 5-1-16,0 0 0 0,3-4-3 0,-3 4-2 15,0 0-5-15,0 0 1 0,0 0 2 0,0 0-5 16,0 0 2-16,0 0 1 0,0 0 1 0,0 17-10 16,-1-11 1-16,2 0 4 0,-1-6 2 0,0 11-5 15,0-4 3-15,1-1-3 0,1 0 3 0,-1-1-6 16,1 0 2-16,0 0 9 0,0-1-12 0,2 1-3 15,-1-3 0-15,1 1 4 0,-4-3-2 0,7 4 0 16,-3-3 1-16,-4-1 4 0,10 1-4 0,-6-1-1 16,-4 0 2-16,13 0 3 0,-13 0-2 0,7-1 2 15,0 1 1-15,-7 0-3 0,10-3 6 0,-6 1 1 0,-4 2-1 16,9-3 1-16,-9 3 2 0,4-2 1 16,-4 2 2-16,0 0-2 0,0 0 1 0,7 1 4 15,-7-1 3-15,0 0 2 0,0 0 3 0,0 0-5 16,0 0 11-16,0 0 2 0,0 0-2 0,0 0 15 0,0 0 1 15,0 0-12-15,0 0 14 0,0 0-12 0,0 0-6 16,7-1 0-16,-7 1 0 0,0 0-5 16,0 0-1-16,0 0-2 0,0 0-1 0,0 0-11 0,0 0 1 15,0 0-4-15,0 0 3 0,0 0-8 0,0 0 6 16,0 0-18-16,0 0-27 0,0 0-29 0,0 0-28 16,0 0-34-16,0 0-37 0,0 0-37 0,0 0-40 15,0 0-64-15,0 0-245 0,0 0-594 0,0 0 263 16</inkml:trace>
  <inkml:trace contextRef="#ctx0" brushRef="#br1" timeOffset="61179.658">12869 9920 216 0,'0'0'211'0,"0"0"-20"0,0 0-15 15,0 0-17-15,0 0-14 0,0 0-10 0,0 0-8 0,0 0-2 16,0 0-9-16,0 0 1 0,0 0-8 0,0 0-1 15,0 0-2-15,0 0-5 0,0 0-7 0,6 2-2 16,-6-2-4-16,0 0-1 0,0 0-3 0,0 0-2 16,0 0-1-16,0 0-7 0,0 0-1 0,0 0-6 15,0 0 0-15,0 0-3 0,0 0 0 0,0 0-4 16,0 0-5-16,0 0 4 0,0 0-8 0,0 0 3 16,0 0-7-16,0 0-4 0,0 0 5 0,0 0-3 15,0 0 1-15,0 0-2 0,0 0-11 0,0 0 2 16,0 0-2-16,0 0 0 0,0 0-4 0,0 0-4 15,0 0-5-15,0 0 0 0,0 0 1 0,0 0 0 16,0 0-6-16,0 0 4 0,0 0 0 0,0 0 7 16,0 0 3-16,0 0-12 0,0 0 4 0,0 0-4 15,0 0 3-15,0 0-4 0,0 0-1 0,0 0 8 16,0 0-4-16,0 0-3 0,0 0 1 0,0 0-1 0,0 0-3 16,0 0 0-16,0 0 2 0,0 0-6 15,0 0 5-15,0 0-2 0,0 0-2 0,0 0 4 16,0 0 5-16,0 0 7 0,0 0 1 0,0 0 1 15,0 0 4-15,0 0-4 0,-4 10 4 0,4-10-8 0,0 6-1 16,0-6 5-16,-3 7-10 0,1-2 2 0,1 0-5 16,-2 0-2-16,3-5 0 0,-3 9-3 15,3-2-2-15,-4 0 6 0,3-1-7 0,-2 1 2 0,0 0-6 16,0 0 0-16,0-1 0 0,2 0-1 0,-2-2 5 16,0 1-2-16,3-5-15 0,-4 7-32 0,1-4-43 15,3-3-39-15,-4 6-45 0,4-6-48 0,-3 6-45 16,3-6-55-16,0 0-280 0,0 0-645 0,0 0 285 15</inkml:trace>
  <inkml:trace contextRef="#ctx0" brushRef="#br1" timeOffset="62654.748">13170 9768 42 0,'3'-7'229'0,"-3"7"-8"0,0-4-12 0,0 4-14 15,0 0-7-15,0 0-8 0,0 0-6 0,0 0-10 16,0-8-5-16,0 8-11 0,0 0-11 0,0 0-12 16,0 0-8-16,0 0-12 0,-5-5-10 0,5 5-9 15,0 0-7-15,0 0-4 0,0 0-3 0,-12 10-6 16,9-6-1-16,-1 2-8 0,1 2 1 0,-2 0-12 15,1 0 1-15,0 0-2 0,1 0-8 0,-1 1 2 16,1 2-8-16,1-2 6 0,-1 0-9 0,2 0-6 16,0-3 2-16,1 3-3 0,0-4-1 0,1 1-11 15,0 1 3-15,1 0 1 0,-1-2-3 0,2-1-2 0,0 0-2 16,1 0 4-16,0-2-4 0,-4-2 2 0,11 2-2 16,-5-2-1-16,1-1 2 0,0-1 0 15,2 1 1-15,-2-2 0 0,0-2 1 0,1 1-2 16,-2-5 2-16,0 4-2 0,1-2 1 0,-1-1-2 0,1-2-2 15,0-1 3-15,-4 3-3 0,0-1 1 0,-1 0 2 16,0-2-1-16,-1 2-3 0,0 0 2 0,-1 1-2 16,-1 3 0-16,0-2 5 0,-3-2-6 0,3 4 0 15,-2-2-1-15,0 1 7 0,0 3-10 0,0-3-7 16,-1 3-17-16,0-1-22 0,4 4-32 0,-7-5-28 16,3 2-24-16,4 3-26 0,-7 0-15 0,7 0-40 15,0 0-243-15,-12 3-493 0,12-3 219 0</inkml:trace>
  <inkml:trace contextRef="#ctx0" brushRef="#br1" timeOffset="65117.612">13558 9908 223 0,'0'0'247'0,"0"0"-19"0,0 0-14 15,0 0-14-15,0 0-14 0,0 0-10 0,0 0-6 16,0 0-12-16,0 0-8 0,0 0-12 0,0 0-8 16,0 0-13-16,0 0-11 0,0 0-7 0,0 0-2 15,0 0-8-15,0 0-12 0,0 0-1 0,0 0-7 16,0 0-9-16,0 0 14 0,0 0 3 0,0 0-6 15,0 0-4-15,5 9-2 0,-5-9 0 0,1 8-7 16,-1-2-1-16,0-6-5 0,-1 10-4 0,2-3-4 16,-4-1 0-16,2 2-5 0,-3-1-5 0,3 0-3 15,-2 1-5-15,0-1-6 0,1 0 5 0,-1 0-7 16,0-1 0-16,0-1-14 0,0 1-32 0,0-2-38 16,0 1-43-16,-2 1-49 0,2-2-48 0,3-4-52 15,-5 5-263-15,1-2-563 0,4-3 249 0</inkml:trace>
  <inkml:trace contextRef="#ctx0" brushRef="#br1" timeOffset="67336.818">13856 9710 64 0,'0'0'144'0,"0"0"-9"0,0 0 0 0,0 0-18 16,0 0-14-16,0 0 3 0,0 0-7 0,0 0-3 16,0 0-6-16,0 0-2 0,0 0-3 0,0 0-4 15,0 0-8-15,0 0 1 0,0 0-3 0,0 0-2 16,0 0 0-16,0 0-2 0,0 0-2 0,0 0-10 15,0 0-1-15,0 0-9 0,0 0-6 0,0 0 5 16,0 0-6-16,0 0-7 0,0 0 1 0,0 0 2 16,0 0-8-16,0 0 8 0,0 0 6 0,0 0 4 15,0 0-2-15,0 0-2 0,0 0 3 0,0 0-1 16,0 0 3-16,0 0 3 0,0 0 3 0,0 0 2 16,0 0-1-16,0 0 1 0,0 0-1 0,0 0 2 15,0 0 1-15,0 0-2 0,0 0 3 0,0 0 1 16,0 0-2-16,0 0 1 0,0 0-5 0,0 0-3 0,0 0 8 15,0 0-11-15,0 0-7 0,0 0 5 16,0 0 3-16,0 0-8 0,0 0 0 0,0 0 4 16,0 0-6-16,0 0 3 0,0 0-5 0,0 0-4 0,0 0-1 15,0 0 1-15,0 0 3 0,0 0-8 0,0 0-2 16,0 0-4-16,0 0 10 0,0 0-2 0,0 0 0 16,0 0-3-16,0 0-3 0,0 0-1 15,0 0-2-15,0 0 7 0,0 0 4 0,0 0 3 0,0 0-3 16,0 0-5-16,0 0-1 0,0 0-4 0,0 0-1 15,0 0-2-15,0 0 0 0,0 0 2 0,0 0-3 16,0 0-3-16,0 0 0 0,0 0-6 0,0 0 9 16,0 0-4-16,0 0-1 0,0 0-1 0,0 0-6 15,0 0 2-15,0 0 2 0,0 0-9 0,0 0 8 16,0 0 4-16,0 0-3 0,0 0-9 0,0 0 7 16,0 0 1-16,0 0-7 0,0 0 6 0,0 0-2 15,0 0 3-15,0 0 0 0,0 0-5 0,0 0 5 16,0 0-6-16,0 0-3 0,0 0 11 0,0 0-13 15,0 0 8-15,0 0 4 0,0 0-5 0,0 0 8 16,0 0 1-16,0 0-4 0,0 0-5 0,0 0 9 16,0 0-12-16,0 0 13 0,0 0-9 0,0 0-3 15,0 0 5-15,0 0-1 0,0 0-6 0,0 0 4 16,0 0-3-16,0 0 6 0,0 0 2 0,0 0 0 0,0 0-3 16,0 0 0-16,0 0 0 0,0 0-4 15,0 0-3-15,0 0 7 0,0 0-2 0,0 0 2 16,0 0 5-16,0 0-6 0,0 0-4 0,9-3 3 0,-9 3-5 15,5-3 7-15,0 2-13 0,-5 1 8 0,7-3-1 16,-7 3-2-16,8-3 3 0,-8 3-3 16,8 0 0-16,-8 0-4 0,9 2 9 0,-9-2-4 0,6 1-2 15,-6-1 8-15,7 3-7 0,-4-2 5 0,-3-1-5 16,5 6 6-16,-2-2 5 0,-3-4-7 0,3 6 6 16,-3-1 5-16,0-5-10 0,-2 9-2 0,2-9 2 15,-4 8 4-15,-1-1-1 0,0-2 1 0,1 2 0 16,0-2 1-16,0 0-4 0,0-1-1 0,0 0-1 15,0-1-1-15,0 1 4 0,0-2-10 0,0 1 9 16,4-3-9-16,-6 4 1 0,2-2 6 0,4-2-6 16,0 0 8-16,-5 3-6 0,5-3 2 0,0 0-7 15,-3 4 5-15,3-4-2 0,0 0 0 0,0 0 3 16,0 0-6-16,0 0 0 0,0 0-1 0,0 0-2 16,0 0 5-16,0 0-1 0,0 0-2 0,0 0 2 0,10 6 4 15,-6-4-1-15,-4-2 0 0,8 1-5 16,-3 1 8-16,0-1 0 0,2 2 1 0,0 0-4 0,1 1 1 15,-1-1-3-15,2 1 4 0,-3 1 2 16,0 1 7-16,1 0-1 0,-1-2-1 0,-2 2-6 0,-1-2-1 16,1 1 4-16,-2 0-1 0,-2 1 9 0,1 1-8 15,-1-7 7-15,-1 9-3 0,-3-4 4 0,1 2-3 16,-3 0 13-16,0-2-19 0,-2 1-3 0,1 0-5 16,-1-1-12-16,0-1-7 0,0-1-35 0,-1 2-20 15,0-1-12-15,0-1-25 0,-1-1-21 0,1 0-28 16,-1 0-35-16,0-2-37 0,2-2-62 0,-1 1-221 15,0-2-566-15,2 0 250 0</inkml:trace>
  <inkml:trace contextRef="#ctx0" brushRef="#br1" timeOffset="70468.439">14124 9579 246 0,'0'0'262'0,"0"0"-13"0,0 0-16 0,0 0-14 16,0 0-13-16,-2-5-11 0,2 5-12 0,0 0-17 15,0 0-10-15,0 0-14 0,0 0-12 0,0 0-9 16,0 0 11-16,12-2-4 0,-12 2 6 0,9 2-6 15,-1 1 3-15,3 1 4 0,0 1 4 16,3 1-2-16,3 5 1 0,0 0-1 0,-2 3 4 0,4 1-9 16,-5-1-12-16,3 4 6 0,-5 0-13 0,3 1-9 15,-6 1-4-15,3-1-10 0,-5 2-2 16,0 1-5-16,-3-3-3 0,-1 3-5 0,-6-2-7 0,0 0-7 16,-2 0 1-16,-5-2-13 0,-2 4-10 0,-3-3-15 15,-3 1-31-15,-2-1-44 0,2-1-62 0,-5 0-60 16,0-2-71-16,-9 4-84 0,7-6-107 15,1 0-241-15,-4-2-731 0,0-4 324 0</inkml:trace>
  <inkml:trace contextRef="#ctx0" brushRef="#br1" timeOffset="73687.067">10292 10146 87 0,'0'0'200'0,"-7"-3"-14"16,7 3-12-16,0 0-15 0,-7-1-5 16,7 1-8-16,0 0-11 0,-11 1-11 0,11-1-11 0,-6 3-4 15,2 0-4-15,1 1-8 0,-4 0-6 0,0 1-3 16,1 6-4-16,-1-1-2 0,-1 3-1 0,1 3-2 15,0-3 0-15,-1 6-2 0,-1 0 1 16,2 1-6-16,1-2-3 0,1 1-7 0,-1-1-4 0,2-4-9 16,1 0-7-16,1-1-3 0,2 0-2 0,-1-1-3 15,0-1-2-15,2-3-5 0,-1 1 0 0,3 0-4 16,-2-3-3-16,1 0 0 0,2-2-2 0,-1 1-3 16,0-2-3-16,1-1 3 0,2 1-5 0,1-3 2 15,1-1 15-15,0-2-4 0,1-1-1 0,-1 0 1 16,1-1 9-16,-1-4 4 0,2-1-5 0,0 0 4 15,0-1-11-15,1-1 1 0,-3-6-2 0,1-2-3 16,-1 3-1-16,-3-4 0 0,2 0-2 0,-4 0-5 16,1 1 5-16,-3 0-2 0,-2 6-4 0,1 0-1 15,-2 0 1-15,0 2-4 0,-1 1 0 0,0 3 1 16,-1 1 0-16,2 2-1 0,-1 0-5 0,0 2-15 16,-2-1-9-16,5 4-22 0,-12 0-12 0,1 1-22 15,2 2-18-15,0 3-32 0,-1 0-25 0,-1 2-27 16,1 0-40-16,-1 1-234 0,-1 2-491 0,-3 2 216 15</inkml:trace>
  <inkml:trace contextRef="#ctx0" brushRef="#br1" timeOffset="73970.07">10160 10394 46 0,'1'-4'260'16,"5"1"-6"-16,-3-1-17 0,1 0-18 0,0 2-11 16,-4 2-19-16,9-5-19 0,-6 4-16 0,-3 1-15 15,7-4-16-15,-7 4 6 0,0 0 0 0,7 0-7 16,-7 0 5-16,0 0-4 0,10 5-7 0,-8-2-2 16,2 0-9-16,-1 2-10 0,1 0 1 0,-1 2-2 15,3 1-7-15,-5-1-2 0,5 1-1 0,-3 0-15 16,0-1-5-16,1 1 3 0,-1-1-8 0,2 1-21 15,-3 1 1-15,1-2-3 0,-2 0-2 0,3 0-6 16,-2-1-1-16,-1 0-9 0,3 0 1 0,-1-2-3 16,-1 1 0-16,1-1 2 0,-3-4-8 0,5 5 0 15,-3-2 3-15,-2-3-10 0,5 3-7 0,-5-3-35 16,7 2-33-16,-7-2-38 0,7 0-35 0,-7 0-34 16,7-4-41-16,-3 0-54 0,-1 1-234 0,3-4-550 15,-1 2 244-15</inkml:trace>
  <inkml:trace contextRef="#ctx0" brushRef="#br1" timeOffset="76090.307">10467 10352 87 0,'0'-6'187'0,"0"6"-3"0,0 0-17 0,0 0-18 15,0 0 7-15,0-6-8 0,0 6 1 0,0 0 1 16,0 0 0-16,0 0-13 0,0 0-1 0,0 0-11 15,0 0 3-15,1-6-8 0,-1 6-2 0,0 0-2 16,0 0-3-16,0 0-11 0,0 0-6 0,0 0-5 16,0 0-7-16,0 0-1 0,0 0-19 0,0 0-4 15,0 0 4-15,0 0-15 0,0 0 7 0,0 0 0 16,0 0-2-16,0 0 0 0,-5 19-7 0,5-12-3 16,-2 0-2-16,1 1-2 0,1 0-3 0,0-1 11 0,0-1-20 15,0 1-4-15,0-7 0 0,0 13 1 16,0-6-6-16,0-1-3 0,1-2-1 0,-1 2 9 0,0-6-10 15,6 7-5-15,-6-4 11 0,0-3-13 16,6 6-1-16,-2-4-3 0,-4-2-2 0,6 2 17 0,-2-1-23 16,-4-1 6-16,9-2 6 0,-9 2-5 0,10-3 11 15,-4-2-14-15,1 1 1 0,-3-1 3 16,2-2-1-16,-1 1 2 0,0-2-5 0,2-2 2 0,-2 1 1 16,-2 2 2-16,4-2-5 0,-3 0 6 0,-3 2-7 15,2 0 11-15,-1 1-8 0,1 1 3 0,-2 0-2 16,2 1-1-16,-3 4 2 0,1-8-3 0,-1 8-1 15,3-4 16-15,-3 4-6 0,0 0-5 0,0-7-6 16,0 7 10-16,0 0-7 0,0 0 11 0,0 0-3 16,0 0-7-16,0 0 3 0,0 0 4 0,0 0-1 15,0 0 4-15,-3 19-5 0,2-14 8 0,1 3-6 16,0-1 0-16,0-1 1 0,0 2 1 0,0-1 1 16,0 0-4-16,1 1-6 0,1-2 1 0,-1-1 0 15,-1 1 0-15,3-2 2 0,-3-4-3 0,3 9-1 16,1-5 4-16,-3-2-6 0,-1-2 0 0,6 6 5 15,-2-5 1-15,-4-1-11 0,7 2 7 0,-7-2-3 16,10-1 9-16,-10 1 7 0,11-5-17 0,-4 2 7 16,0 0 0-16,-1-2-6 0,0 0 4 0,-2 0 2 15,3-4-5-15,-1 2 2 0,-1 0 7 0,-2-1-5 16,2 1 3-16,-1 0-1 0,-3-1 2 0,3 5-6 0,-1-2 2 16,-3 5 3-16,4-9-5 0,-4 5 3 15,0 4-4-15,1-5 3 0,-1 5 3 0,4-5 6 16,-4 5-5-16,0 0-2 0,0 0-10 0,0 0 11 0,0 0-3 15,0 0 6-15,0 0 0 0,0 0-2 0,0 0 4 16,0 0-4-16,-8 16-2 0,8-10 2 16,0-6-1-16,-1 11-2 0,1-4-1 0,0-1 4 15,0 1-1-15,0-7-5 0,1 9 3 0,0-4-3 0,1-1 3 16,-2-4-5-16,3 9-4 0,-1-5 7 0,0-1 1 16,-2-3 1-16,6 5-6 0,1-5 6 0,-7 0-4 15,11 1-2-15,-2-3 4 0,-2 2 0 0,3-2-4 16,-2 0 0-16,2-1 6 0,-2-1-1 0,1-3-3 15,-1 3-4-15,1-3 3 0,-2 1-5 0,1 0 3 16,-3-1 5-16,1 0-6 0,2 2 7 0,-3-2-7 16,1 2-4-16,-2 1 16 0,0 1-11 0,-1 0-5 15,0-1 6-15,-3 4 10 0,4-5-3 0,-4 5-2 16,0 0 0-16,4-4-1 0,-4 4-1 0,3-3 2 16,-3 3-3-16,0 0 5 0,0 0 1 0,0 0 12 15,0 0-18-15,0 0 0 0,0 0-1 0,0 0 12 16,0 0-12-16,0 0 4 0,6-3-12 0,-6 3 13 15,0 0-2-15,0 0-7 0,0 0 9 0,0 0-6 16,0 0 2-16,0 0-2 0,0 0-4 0,0 0 26 16,0 0-25-16,0 0 8 0,-10-9-3 0,10 9 3 15,0 0-4-15,0 0 1 0,0 0-2 0,-6-3 0 16,6 3-2-16,0 0 8 0,0 0 0 0,-7-1-12 16,7 1 5-16,0 0 0 0,0 0-2 0,-7 7-1 15,4-4 6-15,-1 1 0 0,1 3 0 0,-1-3-5 0,1 3 3 16,0-1 2-16,2 2-1 0,0 0 1 0,-1 0-3 15,-1 0 3-15,1 0 0 0,2-1-2 16,-2 2-2-16,2-3 6 0,0 1-4 0,2 0-4 0,0-2 7 16,1-1 0-16,1 1-4 0,-1-1 2 0,3 0 0 15,-1-1-2-15,5-1 4 0,-3 1-5 0,3-4 1 16,4 1 3-16,-4-3-1 0,4 2 0 16,-1-2 4-16,0-1-2 0,-1-3-5 0,0 1 10 0,-2-4 1 15,3 2-3-15,0-1 5 0,-3-1-12 0,0-2-3 16,-2 1-4-16,4-5 5 0,-3 0-5 0,-1-2 0 15,-5 4-2-15,3-3-4 0,-3 3 9 16,0 1 2-16,0 2-4 0,-2 2 5 0,-1 0 7 0,0 1-10 16,0 1 6-16,0 0-5 0,0 7 8 0,0-6 3 15,0 6 0-15,-2-7-1 0,2 7-5 0,-5-3 1 16,5 3 0-16,0 0-2 0,0 0 0 0,-11 10 3 16,8-5 2-16,-2 3-2 0,2-1 3 0,-1 1 5 15,-1 4 2-15,2 3 2 0,1-2-8 0,-1 1-3 16,1-1 8-16,2 2-3 0,0 0 1 0,-2-2 1 15,2 0-4-15,2 0-2 0,0-1-3 0,-2-3 0 16,2 2 8-16,-1-4-7 0,3 3 1 0,-3-3-6 16,1-1 4-16,3 1-4 0,-3-2 2 0,0-1-3 15,1-1-14-15,-3-3-11 0,7 2-21 0,-7-2-10 16,7 0-4-16,-7 0-6 0,10-2-7 0,-4 0-6 16,1-3-3-16,-2 0-1 0,0-2-3 0,1-1 2 15,-2 2 1-15,3-6 11 0,-2 1 1 0,0-2 14 16,2 3 6-16,-2-1 6 0,0 2 5 0,-2 2 5 15,0-1 3-15,2 2 13 0,-3 0 23 0,1 0 15 0,0 1 15 16,-3 5 13-16,4-8 13 0,-2 6 16 16,-2 2 3-16,2-5 5 0,-2 5-4 0,0 0-7 15,0 0-5-15,0 0-11 0,-6-6-5 0,6 6-6 16,0 0-4-16,-13 2 2 0,6 1 7 0,1 0-14 0,-3 0-6 16,1 2-3-16,1-2-1 0,-1 1-8 0,1-1 4 15,0 3-3-15,0 1-2 0,1-3 1 0,2 0-6 16,-1 0-3-16,3 0 7 0,-1 1-10 0,0 1 4 15,1-2-1-15,2-4-4 0,-1 12-2 0,2-6 1 16,-1 3-4-16,4-3 3 0,-2 0-4 0,2 1 5 16,1-1-1-16,0 1 3 0,3-1-6 0,-1-2 3 15,0 3 2-15,0-2-1 0,2-3 1 0,-1 2 2 16,1-1-2-16,0-1 2 0,-1-1-4 0,2 1 0 16,-2-2-20-16,2 1-19 0,-2-2-18 0,1 1-21 15,-1-2-9-15,1-1-23 0,-1 1-44 0,-2-1-29 16,3 0-31-16,0-3-43 0,-2 1-220 0,-3-2-516 15,2-1 228-15</inkml:trace>
  <inkml:trace contextRef="#ctx0" brushRef="#br1" timeOffset="76375.329">11365 10225 171 0,'3'-6'203'16,"1"-2"0"-16,-1 2 14 0,-3 2 8 0,3 1-3 15,-3 3-3-15,0-11-25 0,0 11-17 0,-1-8-16 16,1 8-17-16,-4-7-16 0,4 7-8 0,-4-5-13 0,0 3-11 15,4 2-10-15,-6-2-2 0,6 2-10 16,-10 0-8-16,10 0-4 0,-11 4-11 0,6 0-4 16,-2 1-5-16,2 1-2 0,-1-1-3 0,2 2-4 0,-1 3-2 15,2-3-7-15,-1 3 1 0,1 0-1 0,3 2-9 16,-2-1 4-16,2 2-5 0,1-1 0 0,-1 1-2 16,1 1-1-16,6-2 8 0,-4 0-10 0,0-1 3 15,0 0-7-15,1 0 1 0,1 3-4 0,0-4 2 16,1 1 2-16,-2-3 4 0,2 2-7 0,-2-2 0 15,-1 1-3-15,1-1 5 0,-2-2-5 0,2 0 1 16,-2 1 3-16,-1-2-3 0,0 0 5 16,-1-5 2-16,0 8 1 0,0-8-3 0,-3 9 0 0,-1-5-1 15,3-1 0-15,1-3-8 0,-6 4 0 0,1-2-22 16,5-2-25-16,-9 2-13 0,9-2-25 0,-9-1-20 16,9 1-22-16,-10-5-37 0,7 0-44 0,-3-2-237 15,3 2-485-15,0-2 215 0</inkml:trace>
  <inkml:trace contextRef="#ctx0" brushRef="#br1" timeOffset="77303.019">11490 10334 37 0,'5'-1'245'0,"-5"1"-4"0,6-3 2 16,-6 3-1-16,5-5-12 0,-5 5-24 0,3-2-17 15,-3 2-23-15,0 0-7 0,0 0-18 0,0 0-8 16,0 0-6-16,0 0-2 0,-21 6-19 0,13-3-7 15,3-1 2-15,-2 4-21 0,1-2-5 0,-2 1-5 16,2 2-6-16,0-1-5 0,1 0-6 0,0 2-2 16,1-1-5-16,0 0-4 0,2 1-5 0,-1-3-3 15,1 2-5-15,2 1-5 0,-2-3-1 0,2 1-6 16,0-6 6-16,0 12-7 0,3-8-3 0,-1-1-2 16,2 1 1-16,0-1-1 0,0-1-1 0,-4-2 1 0,10 3-6 15,-4-2 5-15,0-1 0 0,-6 0-4 0,12-3-1 16,-6 2 3-16,2-3-1 0,-1 0-2 15,-1-1-1-15,0 1 3 0,0-4-3 0,0 2 1 16,-1-1 0-16,0 1-3 0,1-2 1 0,0 2-2 0,-1-3-1 16,0 3 6-16,-1 1-2 0,1 0-6 0,0-1 2 15,-2 3 3-15,1-1 0 0,0 1 5 0,0 0-2 16,-4 3 7-16,7-5 10 0,-1 4 14 16,-6 1 6-16,10 2 5 0,-6 0 9 0,1 1 9 0,0 1 7 15,2-1 2-15,-2 2 3 0,1 3 4 0,-2-2 1 16,1 0-15-16,0 4-4 0,-2-3 0 0,1 1-6 15,-2 0-9-15,2 0-3 0,-1-1-5 0,-2 3 0 16,2-3 3-16,-2 0-7 0,0-2-5 0,0 1-1 16,-1-6-5-16,-1 8 5 0,1-8-5 0,-2 8-2 15,2-8 0-15,-4 5-3 0,2-1-1 0,2-4-4 16,-5 1-2-16,5-1-5 0,0 0 1 0,0 0-5 16,0 0-8-16,-14-6-7 0,12 2-11 0,0-3-13 15,1-1 2-15,2-1-26 0,1-2-25 0,0-1 1 16,1-2-7-16,3 1 5 0,0 0 11 0,1 0 8 15,5-5 1-15,-3 7 10 0,0 0 6 0,2-2 4 16,0 4-6-16,1 0-9 0,-1 0-7 0,-2 0-6 16,1 1-6-16,-2 3-1 0,0-1-19 0,0 1-18 15,-1-2-12-15,0 2-2 0,0-1 10 0,-1 1 4 0,1 0 13 16,-4-1 8-16,4 0 13 0,-4 3 2 16,1-1 16-16,-1 0 28 0,-3 4 26 0,4-5 31 15,-4 5 18-15,3-3 11 0,-3 3 11 0,3-4 5 16,-3 4 6-16,0 0 4 0,0 0 2 0,0 0 0 0,0 0 0 15,0 0 2-15,0 0-3 0,0 0-1 0,0 0 8 16,-9 19 8-16,6-12-5 0,0 2 16 16,-2 1 6-16,2 3-3 0,-1-3 2 0,2 5 5 15,0-2 2-15,2 0-5 0,-2-1 0 0,1 2-4 0,1 0-6 16,0-2-5-16,3 3-1 0,-3-2-13 0,2-1-8 16,0-1-4-16,2 0-9 0,0 2-9 0,-2-3 0 15,3 0-6-15,-3-2-5 0,4 1-8 0,2 1-5 16,-2-3 4-16,-1 0-12 0,1-2-1 0,1 1-7 15,-3-3-42-15,0 0-31 0,2-2-38 0,-1 1-41 16,-5-2-41-16,10-2-35 0,-10 2-34 0,6-2-49 16,-3-3-58-16,-3 5-329 0,0-11-743 0,-2 4 328 15</inkml:trace>
  <inkml:trace contextRef="#ctx0" brushRef="#br1" timeOffset="77478.249">11755 10394 222 0,'0'0'293'0,"-4"-2"-26"0,4 2-30 0,0 0-23 16,0 0-23-16,0 0-12 0,13-10-21 0,-3 6-17 16,0 1-16-16,2-2-8 0,2 2-14 0,1 1-11 0,0-3-7 15,4-1-9-15,-5 1-48 0,0 3-85 16,2-3-83-16,-6 4-249 0,5-4-421 0,0 1 187 16</inkml:trace>
  <inkml:trace contextRef="#ctx0" brushRef="#br1" timeOffset="77908.548">12434 10183 138 0,'0'0'306'16,"-4"-7"-16"-16,4 7-22 0,0 0-24 0,-5-3-17 16,5 3-12-16,0 0-19 0,-12 3-9 0,6-1-4 15,-1 3-5-15,-1 1-9 0,-2 4-5 0,0 0 2 16,-3 6-10-16,2-1-8 0,0 3 4 0,-1 0-16 15,3 2 0-15,-3 0-6 0,4 1-15 0,1 0-4 16,1 0-13-16,2-1-15 0,0 0-5 0,4 2-5 16,1-4-3-16,1 0-10 0,2 1-7 0,0-5-8 15,2 1-3-15,1-2-11 0,4 2 2 0,-1-5-4 16,1 1-1-16,2-2-10 0,2-3-31 0,1 0-51 16,5-1-34-16,-7-1-42 0,1-1-53 0,0-3-62 15,1-1-58-15,-1-1-301 0,-1-2-664 0,-2 0 294 16</inkml:trace>
  <inkml:trace contextRef="#ctx0" brushRef="#br1" timeOffset="78447.425">12811 10383 31 0,'0'0'285'0,"2"-7"-8"0,-2 7-9 0,0-7-13 16,0 7-15-16,0 0-14 0,-2-9-11 0,2 9-12 16,-4-7-12-16,1 3-8 0,3 4-8 0,-7-4-10 15,5 1-10-15,2 3-9 0,-9-1-13 0,9 1-9 16,0 0-11-16,-14 4 0 0,4-1-7 0,3 1 1 15,-3 0-8-15,0 3 0 0,-1 1-7 0,1 0-9 16,2 0-7-16,-2 3-8 0,4-4-2 0,-2 3-8 16,2-3-7-16,2 3-2 0,0-1-5 0,0-1-6 15,1-1-1-15,1 0-8 0,1 0-3 0,1-2-3 16,0-5-5-16,1 11-3 0,1-9-1 0,1 2 5 16,-1 0-4-16,4-2 7 0,-6-2-18 0,10 1 10 15,-3-1-11-15,-7 0 5 0,14-3-4 0,-6-2 8 16,1 2-8-16,-1-1 6 0,-1-2-10 0,2 0 5 15,-2 0 1-15,1-1 5 0,-1 1-12 0,-1 1 8 16,0-2-3-16,-1 0-2 0,-2 4 4 0,1-2-10 16,-1 2 5-16,-3 3 7 0,7-5-5 0,-5 3 0 0,-2 2-1 15,4-6 5-15,-4 6-4 0,0 0 1 16,0 0-3-16,0 0 1 0,0 0-3 0,0 0 5 16,0 0-8-16,0 0 8 0,7 9-3 0,-7-3-2 15,0-6 1-15,1 11 3 0,-1-3-3 0,3-2 3 16,0 1-3-16,-2 1 3 0,2-1-1 0,0 1-4 0,0-1-4 15,1 0 7-15,0-2-6 0,0 0-16 16,-1-1-50-16,3 2-36 0,-2-2-53 0,0-1-46 16,1 0-60-16,0-2-68 0,-5-1-286 0,9 0-672 0,-9 0 298 15</inkml:trace>
  <inkml:trace contextRef="#ctx0" brushRef="#br1" timeOffset="78752.031">13075 10457 87 0,'3'5'344'0,"-1"-2"-1"0,1 3-10 16,1-1-25-16,-1 3-27 0,-1-1-18 0,0 1-18 16,-1 0-20-16,0 1-21 0,-1 0-19 0,0 0-19 15,1 0-8-15,-3 0-22 0,-1 4-10 0,0-4-23 16,-2-2-35-16,0 4-45 0,1-2-54 0,-2 0-66 15,-1 0-81-15,0-2-113 0,0-1-210 0,-3 3-541 16,2-6 239-16</inkml:trace>
  <inkml:trace contextRef="#ctx0" brushRef="#br1" timeOffset="84041.708">13410 10370 104 0,'0'0'267'0,"0"0"-16"0,0 0-23 0,2-5-17 16,-2 5-19-16,0 0-9 0,0 0-7 0,0 0-8 16,0 0-6-16,0 0-12 0,0 0-8 0,0 0-1 15,0 0-8-15,-6 17-3 0,3-12-9 0,1 1-11 16,-1 0-8-16,0 1-4 0,0 0-9 0,0 1-4 0,0 0 0 15,2-1-4-15,0 2-17 0,-3-2-4 16,3-3-7-16,0 2-4 0,0-1 0 0,1-5-6 16,0 8-6-16,0-8-3 0,-1 8-3 0,1-8-2 15,1 5-2-15,-1-5 0 0,0 0-9 0,0 0 6 0,0 0-8 16,-1 8 0-16,1-8-3 0,0 0-1 16,0 0-17-16,7 0 4 0,-7 0 0 0,10-2 4 15,-10 2-4-15,14-3 2 0,-8 2-2 0,2-2 0 0,0 3 4 16,0-3 1-16,1 2 11 0,0-1-15 15,0 2 18-15,-1-1 5 0,1 0 1 0,-1 1-1 16,-1 1-4-16,1-1-2 0,-2 1 4 0,1 2 8 16,-2 1 4-16,2-1-4 0,-2 0 6 0,-1 1 10 0,1 1 1 15,-2 0-3-15,-1 1 4 0,0-1-1 0,-2-5-1 16,3 11 4-16,-2-6 0 0,-2 1 0 16,1-6-5-16,-2 13-1 0,0-8-9 0,-1 2 5 0,-1-1-2 15,-1 0-7-15,0-1-2 0,0 0-4 0,0-2 0 16,1 2-8-16,-4-4-1 0,2 3-12 0,1-1-26 15,-1-1-15-15,6-2-18 0,-11 2-21 0,7-1-19 16,4-1-22-16,-11-2-18 0,5 0-21 0,-1-2-24 16,0 2-31-16,3-1-21 0,0-2-36 0,-1 0-39 15,0-1-217-15,1 0-569 0,0-2 251 0</inkml:trace>
  <inkml:trace contextRef="#ctx0" brushRef="#br1" timeOffset="84358.031">13434 10374 245 0,'0'0'279'0,"0"0"-15"16,0 0-19-16,0 0-25 0,3-4-19 0,-3 4-14 15,0 0-13-15,0 0-11 0,0 0 7 0,9 0 8 0,-9 0 10 16,0 0-9-16,12 0-12 0,-6 1 0 0,0-2 4 15,2 1-6-15,1 1 0 0,2 0 1 16,-1-1-25-16,3 2-9 0,0-2-14 0,0 3-8 16,-3-2-12-16,0-1 0 0,0-1-6 0,-2 2-8 0,0 0-6 15,0-1-8-15,-3 0-12 0,-5 0 1 0,10 2-8 16,-5-2-5-16,-5 0-4 0,7 2-7 16,-7-2 0-16,0 0-6 0,8-1 2 0,-8 1-2 15,0 0-7-15,0 0 1 0,6 0-5 0,-6 0 4 0,0 0-3 16,0 0-5-16,0 0-22 0,0 0-31 0,0 0-38 15,0 0-33-15,0 0-34 0,0 0-18 0,0 0-17 16,0 0-28-16,0 0-32 0,0 0-27 16,0 0-40-16,-12 12-280 0,12-12-633 0,-5 5 280 0</inkml:trace>
  <inkml:trace contextRef="#ctx0" brushRef="#br1" timeOffset="84661.001">13753 10522 290 0,'0'0'301'16,"0"0"-11"-16,4 3-14 0,-4-3-16 0,2 3-2 16,-2-3-6-16,3 7-19 0,-3-1 3 0,0-6 0 15,0 12-23-15,-1-6-1 0,0 4-18 0,0-2-7 16,-1 1-23-16,1 1-16 0,-1-2-7 0,0 1-22 15,0 1-9-15,-1-2-16 0,0 4-2 0,1-3-11 16,-2-1-5-16,-1 0-17 0,1 1-52 0,0-2-54 16,-1 1-53-16,0 0-54 0,-2-2-68 0,2 0-80 15,-3-2-316-15,1-1-669 0,1 0 296 0</inkml:trace>
  <inkml:trace contextRef="#ctx0" brushRef="#br1" timeOffset="86415.728">14136 10492 195 0,'2'-4'224'0,"-2"4"-14"0,0 0-12 15,4-7-9-15,-4 7-11 0,0-7-4 0,0 7-1 0,1-4-8 16,-1 4-8-16,0-7-13 0,0 7-8 0,-2-7-13 15,2 7-3-15,-4-6-2 0,4 6-9 16,-3-3-10-16,3 3-9 0,-7-3 0 0,7 3-9 16,-10-1-5-16,10 1-6 0,-13 2 5 0,6 0-3 15,0 1-2-15,-1 2-3 0,-1 0-4 0,1 0-4 16,1 2-3-16,-3 1 0 0,3 2-12 0,0-2-3 16,1-2 4-16,0 2-8 0,2-1-6 0,-1 0 1 15,2 0-9-15,0 0-2 0,0-2-2 0,3 0-4 0,-1 1-2 16,1-6-2-16,0 6-2 0,0-6 3 15,4 7-1-15,-1-4 0 0,-3-3-3 0,6 4-5 16,-1-3 0-16,-5-1 6 0,11 0 0 0,-11 0-2 16,13-3-2-16,-6-1 4 0,0 1-5 0,0-2 3 0,0 0-4 15,0 1 2-15,0-2 6 0,-1 0-4 0,0 0-6 16,-1 0 6-16,1 1-5 0,-3-2 5 16,2 2 1-16,-3 0 15 0,2 1-5 0,-1 1 6 15,-3 3-1-15,4-6 12 0,-4 6-3 0,3-3 1 0,-3 3-6 16,2-4-2-16,-2 4 3 0,0 0-10 0,0 0-3 15,0 0 3-15,0 0 15 0,0 0 1 0,0 0 3 16,0 0 4-16,5 14-5 0,-5-9 2 16,0 3 6-16,0-1-7 0,0 2-5 0,0 2 3 0,0-1-1 15,0 2-13-15,0-1 4 0,0 2-1 0,0-4-3 16,0 1 1-16,0-3-1 0,0 3-7 0,0-2-12 16,0 2 15-16,0-3-8 0,0-1-35 0,0-1-41 15,0-5-46-15,0 9-33 0,0-9-48 0,0 6-50 16,0-6-64-16,-2 7-75 0,2-7-208 0,0 0-640 15,0 0 285-15</inkml:trace>
  <inkml:trace contextRef="#ctx0" brushRef="#br1" timeOffset="86732.231">14308 10304 179 0,'0'0'322'16,"0"0"-15"-16,0 0-20 0,-1-4-26 0,1 4-18 15,0 0-30-15,0 0-17 0,0 0 7 0,0 0 2 0,0 0-9 16,0 0-11-16,17 16 19 0,-13-10 0 0,4 5 11 15,1 0-12-15,2 5 2 0,-1 2-1 0,3-2-6 16,-1 3 3-16,0 1-2 0,-1-1-3 0,-1 1-8 16,1 2-13-16,-1 0-12 0,0 0-9 0,-3-1-18 15,0 0-6-15,-3-1-12 0,-1-1-9 0,1 3-13 16,-5-3-9-16,-2 1-10 0,-4-3-10 0,0 1-38 16,-6-2-52-16,-1 3-70 0,-3-5-81 0,0 2-98 15,-7 0-110-15,-5 3-153 0,5-5-278 0,-2-1-881 16,0-4 390-16</inkml:trace>
  <inkml:trace contextRef="#ctx0" brushRef="#br1" timeOffset="99335.971">16912 181 30 0,'0'0'107'0,"0"0"-4"0,0 0-11 15,0 0-9-15,0 0-2 0,0 0-9 0,0 0-6 16,0 0-1-16,0 0-9 0,0 0 9 0,0 0-14 16,0 0-2-16,0 0 0 0,0 0 8 0,0 0-7 15,0 0-1-15,0 0-3 0,0 0-3 0,0 0-6 16,0 0-1-16,0 0 3 0,0 0-13 0,0 0-2 16,0 0-1-16,0 0 5 0,0 0-11 15,0 0 3-15,0 0-4 0,0 0 2 0,0 0-8 16,0 0 3-16,0 0-4 0,0 0 1 0,0 0-2 15,0 0-1-15,0 0-3 0,0 0-1 0,0 0 2 16,0 0 0-16,0 0 0 0,0 0-5 0,0 0-1 16,0 0 4-16,0 0-14 0,0 0 15 0,0 0-5 15,0 0 1-15,0 0 0 0,0 0 1 0,0 0 8 16,0 0-5-16,0 0-13 0,0 0 17 0,0 0-4 16,0 0-2-16,0 0-2 0,0 0 0 0,0 0 5 15,0 0-1-15,0 0-7 0,0 0 2 0,0 0 10 16,0 0 22-16,0 0-7 0,0 0-2 0,0 0-4 15,0 0 6-15,0 0-7 0,0 0 2 0,0 0-5 16,0 0 4-16,0 0-6 0,0 0-5 0,-11 63 1 16,11-63 1-16,0 0 2 0,0 0-1 0,0 0 0 15,0 0-2-15,0 26-4 0,0-26 4 0,0 0 1 16,0 0 22-16,0 0 6 0,0 28-5 0,0-28 2 16,0 0-9-16,0 0 1 0,-1 29 1 0,1-29-5 15,0 0-1-15,0 0-3 0,-3 27 0 0,3-27-3 16,0 0 1-16,0 0-5 0,-4 27 4 0,4-27-4 15,0 0-2-15,-2 23-1 0,2-23 2 0,0 0 1 16,0 0-3-16,-4 29 3 0,4-29 28 0,0 0-5 16,-4 21-3-16,4-21-7 0,0 0 4 0,0 0-9 15,-6 28 6-15,6-28-5 0,0 0 1 16,0 0-4-16,-3 26-4 0,3-26 0 0,0 0-2 16,-7 21-2-16,7-21 2 0,0 0-5 0,0 0 2 15,-3 29 2-15,3-29-3 0,0 0 2 0,0 0-1 16,-2 27-2-16,2-27 1 0,0 0-2 0,0 0 2 15,-2 27-2-15,2-27-1 0,0 0 1 0,0 0-5 16,-3 26 5-16,3-26-1 0,0 0-3 0,0 0 4 16,0 29 0-16,0-20 1 0,0-2-1 0,0-2-2 15,0 2 1-15,0 0-2 0,0 1 2 0,0-1 2 16,0 0-5-16,0 1-1 0,0 0 5 0,0-2-3 16,0-6 2-16,0 13 1 0,0-6-5 0,0 1 1 15,0-2 2-15,0 2-3 0,0-1 4 0,0 2 1 16,2-2-4-16,-1 0 1 0,-1 1 3 0,0-2 0 15,0 1-3-15,0 2 0 0,0-3 2 0,0 1-4 16,2 0 3-16,-2 0 0 0,2 1-3 0,-3 0 3 16,1-8 0-16,1 16-1 0,-1-10-1 15,3 1 2-15,-3 1 1 0,0-8-4 0,2 14 1 0,-2-8-1 16,0-6 3-16,2 16-2 0,-2-10 0 0,0 2 3 16,2 0 1-16,-2-8-2 0,1 15 3 0,-1-9-6 15,0-6 0-15,3 14 3 0,-3-6 43 0,0-1-6 16,3 2 0-16,-2 0-6 0,1-1-2 15,-1 0-1-15,-1 0-5 0,1 0-2 0,2 1-12 16,-3 0 10-16,0 1 1 0,3-1-7 0,-1 0 1 16,0 0-1-16,-2 1-2 0,3-1-2 0,-1 0 0 15,0 2 1-15,0-3-2 0,-1 2-2 0,-1-1 1 16,4 0-8-16,-2 0 6 0,-1-1-3 0,2 1 4 16,-2-1-2-16,2 0 0 0,-3 2-2 0,0-3 0 15,3 2 3-15,-1-1-3 0,0-1-3 0,0 3 2 16,-1-3-2-16,1 1-2 0,0 0 3 0,0 0-3 15,-1-1 4-15,1 2-1 0,0-2 1 0,0 1 1 16,-1 1-5-16,1-2 4 0,0 2 1 0,0-1-2 16,-1-1-4-16,1 0 5 0,1 0-3 0,-2-1 0 15,0 1-2-15,2 0 2 0,-1 1 1 0,0 1-1 16,-2-9-1-16,2 12 2 0,-1-4-1 0,2-3-1 16,-3-5 1-16,4 13 3 0,-2-6-2 0,-2-7 0 15,4 15-3-15,-3-8 3 0,-1-7 0 16,4 15-2-16,-1-8-3 0,-3-7 5 0,3 15 1 0,-3-8-2 15,4 1 1-15,-4-8 2 0,3 17-2 16,0-10 1-16,-2 0 0 0,2 3 0 0,-3-10 0 16,3 16-1-16,0-7 1 0,-2 0-2 0,2 2 6 0,0 0-9 15,-2 2 6-15,2-5-1 0,-2 1-5 0,2 4 4 16,0-2 4-16,-1 0-4 0,0 0 2 0,0-2 0 16,-1 0-1-16,3 4 1 0,-4-4 2 15,5 3-3-15,-3-2 2 0,0 1-5 0,-1 0 1 16,3-2 5-16,-3 1-1 0,1 0-5 0,-2 1 6 15,4-4-1-15,-1 5 1 0,-1 1-5 0,1-2 2 16,-2-2 3-16,0 3 0 0,2-1-3 0,-3-2 1 16,2 2 1-16,0-1-2 0,1 1 24 0,-1 1 10 15,1-3-9-15,-2 1 6 0,-1-10-8 0,3 19-1 16,0-8-5-16,-3-11 1 0,2 22-3 0,0-13 0 16,0 2 3-16,-2-11-8 0,2 22-1 0,-1-11-4 15,-1-11-1-15,4 18 4 0,-2-6-3 0,1-1-2 16,-3-11 0-16,3 19-1 0,-1-7 1 0,0-1 1 15,-1-2-3-15,3 4 4 0,-4 0 1 0,3-1-5 16,-1-2 2-16,-2-10-5 0,3 21 2 0,-1-8 2 16,1-2-2-16,-2 2-2 0,1-1-12 0,2-1 19 15,-4 1-3-15,0-12 1 0,3 22 0 0,-2-12-17 16,2 2 20-16,-1-1-2 0,-2-11-2 16,2 22 1-16,0-9-1 0,-1-2-1 0,2 1-1 15,-1 0 2-15,0 1-4 0,0-1 2 0,3 2 4 16,-5-3 1-16,2 1-1 0,-1 1-5 0,1-1 3 15,0 0 2-15,-2 1-17 0,0-1 17 0,0-12 0 16,4 25 3-16,-4-13-2 0,1 1-7 0,-1 0 1 16,1 0 10-16,0 0-7 0,0 0 4 0,0 1 14 15,0-1-2-15,-1 1 0 0,2-2-9 0,0 2 7 16,0 0-2-16,-2 1-4 0,1 0-5 0,-1-1 0 16,2 1 5-16,-1 0-2 0,0 3 4 0,1-4-5 15,-1 4-21-15,2-3 8 0,-3-1 14 0,1 1-1 16,1 3 1-16,-1-2 1 0,1 2 0 0,1 0-1 15,-1 0 4-15,0 2-5 0,0-1 0 0,0-5 0 16,-1 4-4-16,0-3 3 0,1 1 1 0,0-2-5 16,0 1 2-16,1 2 1 0,1 2-2 0,-3 0 6 15,1-5 9-15,0 1 0 0,-1 3 1 0,1-3 2 16,0 3-16-16,1 2 15 0,-2-7-4 0,2 3 4 16,-2 2-4-16,3 1-4 0,0 0-3 0,-3-6-2 15,2 6-2-15,0 1 4 0,-2-2 4 0,-1 1-3 16,4-1-1-16,-2-3-3 0,2 3 0 0,-2-1 2 15,1 3-5-15,-1-2-3 0,1-1-3 0,-1-1 8 16,0 2-2-16,0-3 0 0,-1 0 1 16,1 3-6-16,0 0-2 0,0-3 10 0,0-1-2 15,1 0-5-15,-1 1 5 0,-1 0-5 0,2 3-3 16,-2-4-7-16,1 1 13 0,0 3 0 0,0-4 1 16,-2-1 1-16,2 1-2 0,-1 1-1 0,2-1-1 0,1 3 3 15,-3-1 3-15,1-1-4 0,1-1-7 16,-2 0 4-16,-1 1-4 0,1 0 6 0,2-1-5 15,0 4 9-15,0-5-5 0,-1 2-5 0,-1-1 9 16,1 1-9-16,0-1 2 0,0 0 3 0,0-1 1 16,-1 0 3-16,1 1-4 0,0-1-4 0,-1 0 4 15,1 2-3-15,0-2-1 0,-1-1 3 0,-1 2 0 16,3-2-5-16,-2 0 6 0,0 1-7 0,-1-13 6 16,2 24 0-16,-2-12-2 0,0-1 2 0,4 0 2 15,-4-11-1-15,1 22-4 0,-1-11-9 0,0-11 15 16,2 20 0-16,-2-10-7 0,0-10 2 0,2 22 7 15,-1-12 1-15,0 0 1 0,-1-10-31 0,1 19-3 16,-1-6-2-16,2 2 15 0,-2-4-1 0,1 2-3 16,-1-13 4-16,2 21-1 0,-1-11-1 0,0 0 5 15,0 2-1-15,-1-12 1 0,1 19 2 0,-1-19 2 16,1 17 7-16,-1-8-6 0,0-9 13 0,2 17-12 16,-2-17-2-16,2 17 4 0,-1-8-3 0,-1-9 5 15,1 15-3-15,-1-15-2 0,2 14-4 0,-2-14 5 16,1 15-2-16,-1-15 5 0,1 11 0 0,-1-11 1 15,1 12 0-15,-1-12-6 0,0 0 6 0,2 11 9 16,-2-11-11-16,0 0-2 0,1 15 8 0,-1-15-2 16,0 0-8-16,0 0 6 0,1 16-5 0,-1-16 2 15,0 0 15-15,2 10-14 0,-2-10-1 16,0 0 1-16,0 0-1 0,0 13 4 0,0-13-2 0,0 0 2 16,0 0-3-16,0 0 2 0,0 0-3 0,1 12 0 15,-1-12 2-15,0 0 0 0,0 0-1 16,0 0 1-16,0 0 3 0,0 0 3 0,0 0-5 0,1 13-4 15,-1-13 8-15,0 0-3 0,0 0 1 0,0 0 2 16,0 0-6-16,0 0 6 0,0 0-8 16,-1 14-3-16,1-14 2 0,0 0 5 0,0 0 2 15,0 0-5-15,0 13-2 0,0-13 14 0,0 0-14 0,0 0 5 16,0 0-2-16,0 16 4 0,0-16 1 16,0 0-5-16,1 11 2 0,-1-11 3 0,0 0-2 15,0 13-1-15,0-13-3 0,0 0-1 0,0 13 4 16,0-13-3-16,0 0 4 0,2 14-2 0,-2-14 1 15,0 0 10-15,0 13-8 0,0-13 0 0,0 0-3 16,2 11 0-16,-2-11 1 0,0 0-1 0,0 0 0 16,1 14-2-16,-1-14 0 0,0 0-1 0,1 11 6 15,-1-11 0-15,0 0 0 0,0 0 2 0,0 0-13 16,0 0 9-16,1 11 1 0,-1-11 0 0,0 0 1 16,0 0-2-16,0 0 1 0,0 0 0 0,0 0 0 15,0 0-3-15,0 0 4 0,0 0 0 0,0 0-6 16,0 0 6-16,5 9 1 0,-5-9 9 0,0 0-10 15,0 0 5-15,0 0-3 0,0 0 0 0,0 0 1 16,0 0 5-16,0 0 5 0,0 0 4 0,0 0-6 16,0 0-4-16,0 0 2 0,0 0 3 0,0 0-5 15,0 0 1-15,0 0 0 0,0 0-3 0,18-2-3 16,-18 2 2-16,14 0 2 0,-14 0-3 0,19-2 7 16,-19 2-6-16,24-1-2 0,-10 1 6 0,1-1-12 15,1 1 5-15,0-1-2 0,0 0 2 16,5 0-5-16,-1 1 2 0,1 0 0 0,0 0-1 0,2-2 1 15,1 2 3-15,-2 0-2 0,2 1 8 0,-2-2-9 16,2-1-3-16,-1 1 5 0,2 2-4 0,-1-3 2 16,1 2 3-16,0-2-5 0,0 1-2 0,0 1 2 15,0 0 5-15,1-2-5 0,0 2 1 0,-3 0-9 16,1 0 9-16,2 0 3 0,-3 0 0 0,1-1 2 16,1 1 7-16,-1-3-12 0,4 3-4 15,-7-2 3-15,5 1 2 0,-2 1-4 0,1-2 5 16,2 0-2-16,-3 2-1 0,4-2 1 0,-1 2-5 0,1-1 10 15,-1 2-6-15,1-4-6 0,1 2 9 0,1 0-3 16,8 2-1-16,0-2 4 0,-10 1 3 16,1 0-6-16,0 0 4 0,1 1-6 0,9 2 1 15,-11-2 2-15,10-1 0 0,-10 0-3 0,3 2 7 16,-1-2-5-16,9 4 7 0,-9-3-7 0,9 1 1 16,1-2 2-16,-1 4-4 0,2-4 2 0,-2 3 2 15,1-1-2-15,-1-1-2 0,0 2 0 0,1-2 2 16,-2 0-4-16,3 2 9 0,-4-1-9 0,2-2 6 15,1 2 0-15,-1 0 0 0,1-1-4 0,2 3 6 16,0-2-4-16,1 1-1 0,0 0 3 0,3-2-6 16,-2 2 7-16,0-3-6 0,-1 3-1 0,1-1 5 15,0 0-3-15,3-1 3 0,-3 3-2 0,5-1 3 16,-2-2-4-16,4 2 4 0,-4-1-6 0,21 2 8 16,-20-1-2-16,-1 0-3 0,1 0 2 0,2 0 5 15,19-2-3-15,-25 2-5 0,-1-1-3 0,26 3 7 16,-21-3-2-16,0 3 3 0,21-1-3 0,-20-2 0 15,19 2-1-15,-21-2 5 0,21 2-2 0,-21-1-1 16,2-1-1-16,20 0 1 0,-20 3 0 0,20-4-1 16,-21 3 0-16,21 0-2 0,-21-3 1 0,21 4 1 15,-20-4 3-15,20 2 1 0,-20 0-10 0,23-2 8 16,-26 1-2-16,22 2 0 0,-19-1-3 0,22 2 6 16,-22 1-1-16,20-2 0 0,-2-1-3 0,-18 1 5 15,23-2-2-15,-24 1-4 0,1-1 7 0,23 4-3 16,-5-3-10-16,-19-1 17 0,20 4-12 0,-20-3 6 15,19-1-4-15,-19 0 1 0,-1-1 1 0,20 4 10 16,-19-4-13-16,0 1 4 0,1 0-3 0,1 2 2 16,20 0-7-16,-22 0 6 0,1 0-7 0,0-2 9 15,1 2-8-15,-1-3 11 0,19 4-10 0,-24-4 6 16,3 1 3-16,-2 1-3 0,1-1-5 0,-1 1 3 16,0 0 1-16,0 1 4 0,1 1-4 0,-2-3 0 15,-2 1-2-15,0 2 4 0,-1-1-4 0,0-2 3 16,-2 1 0-16,-2 1-2 0,-8-1-1 0,11 0 0 15,-2 0 5-15,0 2-7 0,-9-2 2 0,-1 2 2 16,11 0 4-16,-10-3-7 0,-1 2 2 0,1 0 0 16,11-1-1-16,-12 1-2 0,1 1 5 0,-1-1 1 15,0 1-4-15,-1-1 2 0,-2 1-5 0,2-1 0 16,4 2 1-16,-3-1 4 0,-1 1 7 0,-1-1-14 16,0-1 5-16,-2 1 3 0,1 0 1 0,-1 0-8 15,-24-5 5-15,44 9-2 0,-22-5 4 0,-22-4 2 16,37 8-6-16,-23-3 5 0,-14-5-1 0,31 7 1 15,-31-7 1-15,27 8 0 0,-27-8 1 0,22 6 5 16,-22-6-8-16</inkml:trace>
  <inkml:trace contextRef="#ctx0" brushRef="#br1" timeOffset="103181.172">17259 11302 29 0,'0'0'194'0,"0"0"-2"0,-4-4-22 16,4 4-10-16,0 0-7 0,0 0-8 0,0 0-7 16,0 0-10-16,0 0-4 0,0 0-6 0,0 0-9 15,0 0 4-15,0 0-7 0,0 0-6 0,-2-5-2 16,2 5-12-16,0 0-2 0,0 0-9 0,0 0-4 15,0 0-9-15,0 0-5 0,0 0-8 0,0 0-1 16,0 0-5-16,0 0 14 0,-2 16 13 0,2-16-3 16,-2 8-1-16,2-2-6 0,0 2 0 0,-2 2-4 15,1-2 6-15,0 6 3 0,0-3-4 0,0 1-1 16,0 0-4-16,-1 0-3 0,2 8-3 0,-1-7 0 16,2 6-8-16,-2-5 1 0,0 0-5 0,1 7 0 0,-1-3 0 15,1 1-1-15,0 0-1 0,-1-4-9 16,2 4 0-16,1 1-1 0,-3-3-1 0,0 2 3 15,2 1-3-15,0-6-2 0,2 5 4 0,-3 1-4 16,0-1 9-16,-2-4-6 0,2 5-2 0,0-5-4 16,0 3 8-16,3 1-7 0,-2-6 4 0,-2 6-5 15,1-6-4-15,0 2 5 0,0-1-7 0,0 0 4 16,-1-1 3-16,2 2 0 0,-1-2 12 0,1 0-10 16,0 3-5-16,-2-1-7 0,2-1 7 0,0 5 5 0,0 0-8 15,-1-6 6-15,0 1-1 0,3 1-1 16,-2 0 8-16,1-1-7 0,-1 5 37 0,-1-1 2 15,1-4-8-15,-1 5 3 0,0-5-9 0,3 4-9 16,-3-4 0-16,-1 4 1 0,2-3 4 0,0 3-7 0,-1-3 1 16,1 3-1-16,-1 2-5 0,1-6 2 0,-1 3-30 15,2 3-1-15,-2-6 10 0,0 0-6 16,1 1 8-16,1 3-1 0,0 1-3 0,-1-4 4 16,1 4-1-16,-2 0 1 0,2-6-1 0,0 11-2 15,-2-5 2-15,2 0-1 0,-2-2 2 0,1 3 4 0,-1-6 0 16,0 6-1-16,3 1-6 0,-1-3 1 0,0 1-2 15,-1 2-4-15,0-2 5 0,0-1-6 16,2 3 5-16,-1-1-4 0,-1 0 3 0,0-1-1 16,0 0 5-16,2 1 22 0,-1-1-7 0,-1 2 3 0,-1-1-9 15,2-1 2-15,-4 1-1 0,2 0-6 0,0 0 0 16,2-2 0-16,-1 2-2 0,1 1 1 0,-2 1-3 16,1-7-3-16,-2 5-1 0,3 0 1 0,-2 0-3 15,3-2 1-15,-3 1-3 0,-1 0 0 16,-1 0-1-16,2 1-5 0,0-1 6 0,-1 0-3 0,1 1 3 15,-1-2 3-15,0-3-3 0,1 4-2 0,-2-4-3 16,0-1-22-16,1 6 4 0,-1-3-2 0,2-17 2 16,0 0 2-16,-4 50 4 0,4-50 3 0,-1 29 1 15,1-29 2-15,-2 30-5 0,2-30 2 0,-2 29 3 16,2-29-1-16,-5 32 2 0,5-32 0 0,-3 29 4 16,3-29-3-16,-1 34-8 0,1-34 10 0,-4 29 0 15,4-29 3-15,-2 28-7 0,2-28 4 0,-2 27-2 16,2-27 2-16,-2 26-3 0,2-26-1 0,-1 25 1 15,1-25-2-15,0 0 4 0,1 31-15 0,-1-31-7 16,0 0-14-16,2 23-4 0,-2-23-19 0,0 0 7 16,0 0-12-16,0 0-11 0,3 24-4 15,-3-24 22-15,0 0-14 0,0 0-8 0,0 0-23 0,0 0-19 16,2 26-21-16,-2-26-26 0,0 0-21 0,0 0-24 16,0 0-42-16,0 0-62 0,0 0-209 0,0 0-574 15,0 0 255-15</inkml:trace>
  <inkml:trace contextRef="#ctx0" brushRef="#br1" timeOffset="104689.458">17171 11345 123 0,'7'2'170'0,"-7"-2"-6"0,0 0-16 0,10-2-10 16,-10 2-11-16,11-1-9 0,-6 0-9 0,-5 1-5 16,14 0-7-16,-6 0-10 0,2-2-2 15,-1 2-6-15,2-2-3 0,3 2-4 0,1-1-4 16,-1-1-2-16,2 0-5 0,5 1-6 0,-5-1 1 0,5 1-1 16,1 0 0-16,-1-1 1 0,0 0-2 0,-5 0 3 15,6 1-5-15,-1 0 6 0,2-1 1 16,0 1 15-16,-1-1 5 0,3 1-9 0,-1-2 0 15,3 3 0-15,-1-3-3 0,2 3-1 0,1-4-1 0,9 2-5 16,-9 0-2-16,9-1 1 0,0-1-5 0,-8 2 2 16,11-1-3-16,0 1 0 0,-1-1-1 0,0 2-1 15,1 1-4-15,0-2-5 0,1-1 0 16,-1-1 0-16,-1 2-2 0,3-1 0 0,0-1 0 16,2 1 2-16,-3 1-9 0,3 1-1 0,-1-2 9 0,1-1-7 15,0 1 4-15,0 0-2 0,3 0-6 0,-5 0 4 16,3 1 4-16,-1-1-8 0,-2 0 0 0,1 1-4 15,1 2 6-15,1-2 9 0,-3 1-24 16,3-3 10-16,-1 3-4 0,3-1-3 0,-3 0 0 0,1-2-2 16,-2 3 18-16,2-3-19 0,-2 3 2 0,0-2-1 15,2 3-5-15,-3 0 8 0,3-2 0 0,-2-1 10 16,1 0 4-16,-2 2-10 0,2-2 2 0,0 2-4 16,-2-1-14-16,-1 1 16 0,3 1 6 0,-1 0 0 15,-3-2-5-15,0 2 1 0,0 0-1 0,1 0 5 16,-3 0-7-16,1 0 1 0,1 0-2 0,-1-1 6 15,1 1-6-15,0-1 3 0,-3 2-11 0,3 0 12 16,-1-1-2-16,0 0 1 0,1 0-2 0,-1 0-1 16,0-1-1-16,1 0 8 0,-2-1-15 0,2 3 9 15,0-3 2-15,-3 3-4 0,4-3 6 0,-1 1-2 16,0-1-1-16,0 0 1 0,-1 2-1 0,1-1-1 16,1-2-1-16,2 2-1 0,-2 0 0 0,0-3-5 15,2 1 2-15,-4 0-2 0,2 1-3 0,-1-2-2 16,0 2-6-16,4 0 3 0,-2-1 4 0,2-2-2 15,-4 3-1-15,3-2 3 0,0 0-5 0,-2 1-2 16,1-1 5-16,1-3-3 0,-2 6 0 0,1-4-2 16,-1 4 3-16,-2-1 0 0,2-2 2 0,-1 2-7 15,0 0 6-15,2-1 7 0,2 0-1 0,-2 2-2 16,0-2-2-16,2 1 1 0,-2 1-6 0,1-2 2 16,1 3 0-16,-1 0 1 0,1 2 0 0,-1-2-1 15,-2-2-1-15,0 1-1 0,0 1 1 0,3 0-4 16,-1 0 3-16,-2 0-5 0,2 0 2 0,-2 1 5 15,3-1-4-15,-2 0-4 0,-1 0 1 0,0-1-3 16,0 1 2-16,1 0 2 0,-1 1 3 0,-6-1-4 16,4 2 2-16,-2-1 0 0,1-1-4 0,2-1 6 15,0-1-1-15,0 0-32 0,0 1 6 0,-2 0 2 16,3 2 0-16,1-1 6 0,-1-1 0 0,-1 1 1 16,0-1 0-16,0 0 5 0,-1 1 0 0,0 1 4 15,0-2-3-15,1 0 4 0,0 1 4 0,-2-1 0 16,0 1 1-16,0 1-3 0,2 1 25 0,1-1-6 15,-3 1-1-15,3-1 1 0,-3 2-1 0,1-3-8 16,-11 0 4-16,12 1 0 0,-3-1-5 0,0-1 0 16,-9 2-2-16,1 0-4 0,0 1 2 0,10-2 1 15,-12 2 1-15,12-2-3 0,-13 0 2 0,1 1-20 16,-28-1-1-16,52 1 2 0,-27 2 1 0,2-1 3 16,-2 1-1-16,2-2 1 0,-27-1 2 0,49 5 0 15,-25-2 1-15,-1 1-1 0,-23-4 3 0,44 5 1 16,-23-1-3-16,-21-4 3 0,32 6-3 0,-11-3 0 15,-21-3 1-15,31 6-2 0,-31-6 5 0,25 7 0 16,-25-7-5-16,26 7 7 0,-26-7-1 0,20 5 0 16,-20-5 1-16,0 0-2 0,25 7 2 0,-25-7-3 0,0 0 1 15,20 8-1-15,-20-8 2 0,0 0-2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47:52.307"/>
    </inkml:context>
    <inkml:brush xml:id="br0">
      <inkml:brushProperty name="width" value="0.05292" units="cm"/>
      <inkml:brushProperty name="height" value="0.05292" units="cm"/>
      <inkml:brushProperty name="color" value="#FF0000"/>
    </inkml:brush>
  </inkml:definitions>
  <inkml:trace contextRef="#ctx0" brushRef="#br0">18667 9296 27 0,'-7'3'271'16,"7"-3"-9"-16,-6 2-20 0,6-2-20 0,-4 0-16 15,4 0-22-15,0 0-7 0,0 0-6 0,0 0-15 0,0 0-12 16,0 0-9-16,0 0-5 0,0 0 12 0,0 0-4 16,0 0 3-16,0 0-6 0,15 4-5 0,-2-5-1 15,0 0-8-15,9-1 9 0,5 2-5 0,0-1-3 16,3 0 2-16,10-2-8 0,8 1-3 0,-3 0 2 15,23 1 5-15,-18-3-7 0,21-1 1 0,-2 1 0 16,0 0-6-16,4 3 0 0,-1-3-4 0,-3-1 1 16,0 2-6-16,2-4-5 0,-2 0 5 0,-1 2-2 15,1-1-3-15,-19 3-1 0,23-6 1 0,-6 3 7 16,-20 1 2-16,0-1-3 0,2 1 5 0,-1-1-4 16,-1-1-9-16,3-2-4 0,-5 1 1 0,-2 3-8 15,-3-4-4-15,-1 2-9 0,1 0-4 0,-11 1-2 0,-2 1-14 16,-1 1 0-16,-3 1 0 0,0-1-4 15,-9-1-8-15,3 3-2 0,-3 0-1 0,-6-1-1 16,1 2 0-16,-2 0-8 0,-3 0-4 0,-4 1-4 0,10-3 2 16,-6 1-9-16,-4 2-38 0,6-2-44 0,-6 2-54 15,0 0-66-15,7-2-83 0,-7 2-84 16,0 0-107-16,0 0-485 0,0 0-1032 0,0 0 457 0</inkml:trace>
  <inkml:trace contextRef="#ctx0" brushRef="#br0" timeOffset="1790.032">23638 9870 123 0,'-6'-11'237'0,"2"-2"-8"0,0 0-19 16,1 0-15-16,0-1-8 0,0 0-14 0,5 1-13 16,0 0-10-16,-2-2-8 0,3 3-3 0,3 1-3 0,-1-2-9 15,0 1-1-15,3 0-5 0,-1 2 0 16,3 0-14-16,0 1-4 0,1 2 17 0,2 0-5 15,-1 0-11-15,1 1-10 0,1 3-7 0,0 0-7 16,1 3-9-16,0 0 8 0,0 1-22 0,-1 3-6 16,3 3-7-16,-1 0-7 0,-1 7 5 0,1 1-5 15,-4 3-5-15,0 6 9 0,-1-1 1 0,-1 14-4 0,-5-1 1 16,-2 2 9-16,0 1 5 0,-4 4 20 16,-1-2-11-16,0 3-6 0,-4-1 15 0,2 1-7 0,1 0 6 15,-1 18-3-15,2-21-3 0,0 1 0 16,1 2 0-16,-1-2 6 0,2 1-2 0,-1 2 8 0,0 17-3 15,1-22-29-15,1 0-4 0,2 1-4 0,2-2 2 16,0 1-7-16,1-5 4 0,4-2-2 0,1 2-2 16,0-3-2-16,-1-7-3 0,2 0-5 0,-1-2-3 15,4 0 2-15,0-2-2 0,5-1-5 0,-4-4 0 16,0-2-5-16,-3-4 5 0,5-1-6 0,-4-2-4 16,6-4-6-16,1 1-2 0,-5-6-4 0,-1 0-7 15,-1-1 3-15,1-3-13 0,-1-1 4 0,-1-1-3 16,-4 0-5-16,3 0 4 0,-5 2 9 0,-1 1 2 15,-1 0 1-15,-2-1 2 0,-2 2 5 0,-1 4 12 16,0 0-2-16,-7-13 9 0,2 10-7 0,-3 2 4 16,8 1-6-16,-15 1 2 0,5 2-1 0,-5 1 4 15,2 3-3-15,-1 1 0 0,-2 2-4 0,-1 3 3 16,-1 2-2-16,4 0 9 0,-1 6-4 0,0-1-7 16,2 4 10-16,-3 8-13 0,1 1 8 0,5-9 2 15,1 3 6-15,-1 9 4 0,2-2 1 0,4 2 3 16,0-9 1-16,2 6 0 0,0 7 8 0,3 0 3 15,-1-4-4-15,4 4 2 0,1-4 3 0,-1-1-2 16,3 1 1-16,0 2 4 0,-2-2-2 0,0 1 14 16,3 0 1-16,-1-1-9 0,1 2 4 0,1 0-5 15,1 0-2-15,1-1-1 0,-1 5-1 0,1-5-5 16,-3 1 3-16,-1 2-6 0,6 0-10 0,-6 0 7 16,0-1 1-16,3-1 0 0,-3 3-2 0,6-2-1 15,-5 0 1-15,-2 2-5 0,-3-1 4 0,4 1-4 16,-2-1 1-16,-2 0-2 0,-2 1 4 0,5 2-1 15,-1-1-17-15,-1 1-4 0,-2-1 13 0,-3 1-4 16,1-2 3-16,-1-1 0 0,-1 0-1 0,1 3 0 16,-2-4 2-16,-5 0-2 0,3-1-2 0,-2-3 0 15,-4-1-3-15,2-8 0 0,-5 7-1 0,-4-1-11 16,3-9-13-16,-1-2-15 0,-1 0-28 0,-3-1-26 16,0-2-32-16,-12 5-41 0,9-9-36 0,0 0-45 15,-1-2-63-15,-3-2-69 0,0-1-123 0,-11-1-262 16,9-4-823-16,-1-1 364 0</inkml:trace>
  <inkml:trace contextRef="#ctx0" brushRef="#br0" timeOffset="12360.875">11805 10187 16 0,'0'0'144'0,"-3"-4"17"0,3 4-25 16,-4-7-7-16,4 7-6 0,-4-6-5 0,4 6-9 15,-3-7-6-15,1 4-5 0,0-3-4 0,2 6-11 16,-4-9-2-16,2 4-6 0,0-1-5 0,0 0 3 16,2-1 0-16,-1-1 4 0,-1 2-5 0,1-3-4 15,0 2-10-15,2-1-5 0,0 0-11 0,1-1 6 0,0-3-5 16,1 4-1-16,1-1 1 0,0 1 2 16,2-3-2-16,1 0-5 0,1 0-3 0,1 1-4 15,1 0-3-15,2 0-3 0,1 1-1 0,0 0-3 16,0 3-4-16,1 1 0 0,1 2 0 0,7 0 1 15,-6 1-11-15,1 2 7 0,4 0-2 0,0 4 2 0,0 0 6 16,0 1 5-16,-1 2-2 0,1-1 1 0,0 3-7 16,-1 1 1-16,1 0-4 0,-1 1 5 15,1 0-6-15,-3-1 0 0,3 2-2 0,0-2 0 0,2 1 0 16,-2 0-1-16,1-4 0 0,1 2-2 0,-2-2-2 16,0 1 2-16,2-4 0 0,-2-1-1 0,0 2-2 15,2-4 7-15,-1-1-8 0,-1-2 0 16,2-2 2-16,-1-1-2 0,4 0-3 0,-4-5-1 0,1 1 3 15,-1-2 0-15,-2 1 2 0,0-1-1 0,-2-2-2 16,2 0 3-16,-2-1-3 0,-5 4 3 0,2-3-2 16,2-1 18-16,-3-1-1 0,-4 5-2 0,0-3-1 15,-2 2-4-15,-1 2 0 0,0-1 20 0,-2 1-5 16,-1 1-1-16,0 2 8 0,-2-2 11 0,0 4 9 16,-2-2-7-16,2-1 1 0,-1 1-3 0,-1 6-3 15,0-7 6-15,0 7 14 0,0-6-14 0,0 6 8 16,0 0-9-16,0 0-4 0,-3-8-14 0,3 8 2 15,0 0-3-15,0 0-4 0,0 0-11 0,0 0 5 16,0 0-4-16,0 0 1 0,0 0 1 0,0 0-9 16,0 0 4-16,0 0-4 0,16 9 7 0,-11-3-12 15,1 1 1-15,3-2 6 0,0 4-3 0,3-2-4 16,-1 1 0-16,2-1 5 0,5 2-2 0,0 1-6 16,-4-3 13-16,6 1-4 0,1 0-9 0,3 0 6 15,-2-1-4-15,4-2 0 0,-2 0 0 0,0-1-3 16,3 1 6-16,-1-2-2 0,5 0 9 0,-1 0-6 15,-1-3-3-15,11 0 3 0,-11 2-4 0,0-2 6 16,10-2-6-16,0 1 4 0,0-2-6 0,0 0 15 16,0-2-11-16,0-1-1 0,-1 1-7 0,1-3 7 15,0 1-6-15,0-2 7 0,2 0 1 0,3 1 3 0,3-2-1 16,0-1-2-16,20-4 15 0,-22 6-14 16,1 0-6-16,2 0 7 0,20-3 3 0,-22 3 5 15,1 1 6-15,20-3 1 0,-22 1 7 0,2 5-10 16,22-5-1-16,-24 3 3 0,4 1 1 0,17-1-1 15,-18 0-10-15,2 0 3 0,17 1 4 0,-20 1-8 0,1 1-10 16,-2-2 9-16,1 3 5 0,2 2-3 16,0-4 0-16,0 1-6 0,0 1 7 0,1 2-7 15,-4-1-2-15,2-1-9 0,0 2 33 0,-1-1-35 0,-4 0 12 16,1 3 1-16,-4-3-18 0,0 0 6 16,0 1 22-16,-2 0 5 0,1 1-9 0,-12 1-9 0,2-1-12 15,-1 1 18-15,-1 0 6 0,-1 0-18 0,-2 1 5 16,0 1 0-16,-1 1 4 0,-1 2 6 0,-1-3-13 15,-1 1-1-15,-6 1 11 0,1 0 30 0,-1-2-6 16,-1 3 3-16,-2 1-7 0,-3-2-1 0,2 3 4 16,-1 0 5-16,-4-2-8 0,2 0 6 0,1 3 4 15,-2-1-7-15,0 0-5 0,0 0-5 0,-2-1 4 16,0 0-1-16,0 1-6 0,1-1-1 0,-2 2-2 16,1-1 5-16,-2 0-1 0,0-1-10 0,1-1 6 15,0 1-5-15,-3-2-4 0,2 0-2 0,-2-5 9 16,2 8 1-16,-1-3-12 0,-1-5 9 0,2 4-12 15,-2-4 14-15,0 0-4 0,2 6-2 0,-2-6-6 16,0 0 10-16,0 0 1 0,2 5-1 0,-2-5-6 16,0 0 3-16,0 0-3 0,0 0 5 0,0 0-2 15,0 0 3-15,0 0-10 0,0 0 6 0,0 0 0 16,0 0-1-16,0 0-1 0,0 0 3 0,-3 8-2 16,3-8-6-16,0 0 5 0,0 0-3 0,0 0-1 15,0 0 1-15,0 0 0 0,0 0-3 0,0 0 3 0,-3 9-3 16,2-6 1-16,-2 1 3 0,3-4-18 15,-3 9 11-15,0-3 8 0,1 1-5 0,-1 0 7 16,-2 2-5-16,1 1-6 0,0-2 11 0,1 1-6 0,-1-1-3 16,1 1-6-16,0-1 10 0,-1 1-2 0,1-1 0 15,-1 1 5-15,0-2-5 0,1 1-2 0,2-1 3 16,-1-2-2-16,1-1 2 0,1-4 0 0,-4 7 1 16,4-7-2-16,-2 6 0 0,2-6 1 0,-3 4-4 15,3-4 3-15,0 0-3 0,0 0 1 0,0 0 1 16,-1 7-2-16,1-7 2 0,0 0 0 0,0 0-4 15,0 0 3-15,0 0-2 0,0 0 8 0,0 0-6 16,0 0-27-16,-1 5-12 0,1-5-44 0,0 0-43 16,0 0-30-16,0 0-38 0,0 0-41 0,0 0-54 15,0 0-56-15,0 0-297 0,0 0-697 0,0 0 308 16</inkml:trace>
  <inkml:trace contextRef="#ctx0" brushRef="#br0" timeOffset="14717.474">22500 11074 81 0,'0'0'116'15,"0"0"-11"-15,0 0-2 0,8 0-16 0,-8 0-11 16,0 0-5-16,0 0-18 0,5-3-17 0,-5 3-26 0,0 0-50 16,0 0-77-16,0 0-126 0,0 0 56 0</inkml:trace>
  <inkml:trace contextRef="#ctx0" brushRef="#br0" timeOffset="18339.1">18104 10726 45 0,'0'0'211'0,"0"0"-20"0,0 0-10 16,0 0-21-16,0 0-14 0,0 0-13 0,0 0-15 16,0 0-5-16,0 0-16 0,0 0-12 0,0 0-5 15,0 0-8-15,0 0-5 0,0 0-10 0,0 0-9 16,0 0-7-16,0 0 3 0,0 0-8 0,0 0-2 0,0 0-6 15,0 0-4-15,0 0-24 0,0 0-22 0,0 0-24 16,0 0-20-16,0 0-24 0,-13-9-37 16,13 9-150-16,-4-2-300 0,4 2 133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3:54:15.446"/>
    </inkml:context>
    <inkml:brush xml:id="br0">
      <inkml:brushProperty name="width" value="0.05292" units="cm"/>
      <inkml:brushProperty name="height" value="0.05292" units="cm"/>
      <inkml:brushProperty name="color" value="#7030A0"/>
    </inkml:brush>
  </inkml:definitions>
  <inkml:trace contextRef="#ctx0" brushRef="#br0">14110 9853 104 0,'-5'1'204'0,"5"-1"-17"16,0 0-1-16,0 0-9 0,0 0-4 0,0 0-11 16,0 0-4-16,0 0-6 0,0 0-5 0,0 0-7 15,0 0-8-15,0 0-3 0,0 0-9 0,0 0 0 16,0 0-4-16,0 0-6 0,0 0-8 0,0 0-2 16,0 0-12-16,0 0-2 0,0 0-12 0,0 0 3 15,0 0-10-15,0 0-4 0,0 0-8 0,0 0-5 0,0 0-6 16,0 0 0-16,0 0-8 0,0 0-8 15,0 0-1-15,0 0 3 0,0 0-7 0,0 0 2 16,0 0-4-16,0 0 0 0,0 0-1 0,0 0 1 16,0 0-5-16,0 0-2 0,0 0 1 0,19-4 1 15,-19 4-8-15,6-3 5 0,-6 3 8 0,8-1-6 16,-3 0 5-16,1 0-6 0,0 1 3 0,-1-2-6 16,-5 2 2-16,13-3-2 0,-6 1 4 0,2 2-4 0,-2-2 0 15,1 0-7-15,1 1 5 0,-2-2 1 0,2 2-5 16,0-1 3-16,-2 1-2 0,1-2 0 0,1 0-1 15,-1 1 2-15,1 1-2 0,1 0-4 0,-2-1 6 16,2 1-2-16,0-1 2 0,0 1-6 0,-1 1 4 16,0-3-3-16,-1 1 4 0,1 2-2 0,1-1-1 15,-3-2-5-15,3 3 7 0,-2 0-5 0,2 0 1 16,-3 0 1-16,1 0-1 0,1 0 6 0,-2 1-9 16,0 0 5-16,-1 0 0 0,2-1-3 0,-2 0 0 15,-6 0 0-15,11 1 6 0,-4-1-7 0,-3 2 0 16,2-2 0-16,4 0 9 0,-5 3-12 0,-5-3 2 15,10 0 0-15,-4 0 0 0,-6 0 4 0,14 3 4 16,-7-3-4-16,1 1 23 0,-1-1 10 0,2 0-8 16,-2 2-4-16,0-2-5 0,1 1 3 0,1-1-3 0,1 3-2 15,0-3-1-15,-1 1-4 0,1-1 3 16,0 2 2-16,-1-2-2 0,0 1 3 0,1-2-4 16,0 1 0-16,0 1-2 0,0 0-3 0,0 0 1 0,0 0 2 15,-2-1-1-15,2 2 2 0,0-1-3 0,-2-1 9 16,2 2 6-16,1-1-2 0,-1 0 1 15,-3-1-7-15,3 2 1 0,-1-2-5 0,-1 2 5 0,3-1-6 16,-2 0 6-16,1 0-6 0,-2 1 4 0,6 0 1 16,-4-2-6-16,-2 0-4 0,1 1 0 0,-1-1 3 15,1 1-3-15,-1-2-3 0,2 3 4 0,-3-3-7 16,2 1 10-16,-2 1 0 0,1 0-10 0,-8-1 4 16,11 0 4-16,-5 2-5 0,2-2-3 0,-2 0 6 15,0 1 2-15,-6-1-3 0,12-1-6 0,-5 1 5 16,2-2-3-16,-1 1 2 0,-1 0 2 0,0 0-9 15,0 0 12-15,0 1-4 0,-7 0-3 0,14-2 10 16,-5 2-9-16,-1-1-1 0,0 0 2 0,1-1-5 16,2 1 7-16,-2 1 1 0,0-2-3 0,0 0 4 0,1 1-7 15,3 1 2-15,-3 0 2 0,3 0-5 16,-4-1 1-16,2 1 0 0,0-2 3 0,2 2-2 16,-1 0 1-16,-1 0-2 0,2-1-3 0,-3 1 4 0,-1 0 3 15,5 0-3-15,-2 0 3 0,-1 0 6 0,-1 0-6 16,4 1 1-16,-3-1 17 0,2-1-3 0,-2 1 1 15,-1 0-4-15,4-2 2 0,-1 2 0 0,-1-3 1 16,2 2-5-16,-1 0 6 0,-3 0-2 0,1 0 1 16,2-1 3-16,-3 0 5 0,3-1-13 0,-2 1 2 15,-1 1-2-15,3-2 0 0,-3 3-5 0,0-2 4 16,0 0-1-16,1 1-4 0,-2 0 3 0,4 0 0 16,-4-1 0-16,2 1-2 0,-1 0 0 0,0 0-2 15,0 0 0-15,0-1-2 0,0 1 4 0,1 1 5 16,2-2-6-16,0 1 12 0,-3 2-8 0,4-1-1 15,-4 0 0-15,0 0 5 0,5 0-6 0,-6 0 3 16,0 0 0-16,2 2 2 0,0-2-1 0,-1 0 1 16,0 0 2-16,1 0 1 0,3 0 6 0,-4 0 6 0,0-2-5 15,1 2-5-15,-1 0 2 0,0 0 5 0,3 0 5 16,0 0 1-16,-3 0-3 0,-1 0 1 16,0-1-5-16,0 1 1 0,2 0-5 0,-3 0-1 0,1 0 1 15,0 0-8-15,0 0 1 0,1 0-1 0,0-1 3 16,-2 1-3-16,1 1-1 0,2-2 0 0,-3 1 9 15,2 0 8-15,0 0-3 0,0-1-5 0,0 2 4 16,1-1-4-16,-1 0 2 0,1-1-4 0,-1 1 4 16,1 1-3-16,-1-1 2 0,3 0 0 0,-3 0-1 15,4-1-2-15,-5 0 2 0,6 0 1 0,-6 1-1 16,5-1-1-16,-1 0 4 0,1 0 0 0,0 0 1 16,-1 0-2-16,0 0 1 0,1-1-2 0,0 1 3 15,-1-1-1-15,-1 0 0 0,1 1-2 0,1 2-1 0,0-2 1 16,-4-2 0-16,4 3 1 0,0-3 0 15,-1 2 1-15,-2 0 6 0,-1 0-9 0,0 0 4 16,0 0-3-16,-1 0-2 0,3 1 2 0,-2-2-3 16,1 2-3-16,-1 2 3 0,2-5-4 0,-2 2-1 15,0-1-2-15,0 2 3 0,0 0 1 0,0-1 5 0,-2 1-6 16,2 0-3-16,-2-2 0 0,1 2 0 0,-1 0 3 16,1 0-6-16,-1-2 4 0,-2 0-3 0,1 2-4 15,1-2 1-15,1 2 1 0,-9 0-1 0,11-1-2 16,-4 1 0-16,0 0 0 0,-3-2 2 0,-4 2-1 15,10 0-2-15,-10 0 1 0,10-1-3 0,-6 0-2 16,-4 1 6-16,10 0-1 0,-4 0 1 0,-6 0-6 16,8 0 5-16,-8 0 5 0,7-2-5 0,-7 2 5 15,9 0-8-15,-9 0 13 0,7-2-1 0,-7 2 7 16,8-2-9-16,-8 2 11 0,6-2 4 0,-6 2-3 16,8 0 6-16,-8 0-6 0,7 0 18 0,-7 0-12 15,5-1 3-15,-5 1 14 0,0 0-5 0,5-2 1 0,-5 2 1 16,0 0 8-16,0 0-5 0,0 0 3 15,0 0-6-15,7 0 0 0,-7 0-25 0,0 0 19 16,0 0-5-16,0 0-4 0,0 0 5 0,0 0-10 0,0 0-3 16,0 0-18-16,0 0-4 0,0 0 0 0,0 0 0 15,0 0 0-15,0 0-32 0,0 0-81 0,0 0-49 16,0 0-62-16,0 0-100 0,0 0-86 0,0 0-112 16,0 0-546-16,-19 9-1156 0,12-7 512 0</inkml:trace>
  <inkml:trace contextRef="#ctx0" brushRef="#br0" timeOffset="14665.152">15774 11557 116 0,'0'0'123'0,"0"0"-25"0,0 0 18 0,0 0-9 15,0 0-5-15,0 0-1 0,0 0-9 16,0 0 4-16,0 0-12 0,0 0-4 0,0 0-6 16,0 0 4-16,0 0-5 0,0 0-6 0,0 0-2 15,0 0 0-15,0 0 0 0,0 0 2 0,0 0-5 0,0 0-3 16,0 0-2-16,-8 0 3 0,8 0-5 0,0 0-8 16,0 0-1-16,0 0-3 0,0 0-6 15,0 0 3-15,0 0-4 0,0 0 5 0,0 0-4 16,0 0-1-16,0 0-3 0,0 0-1 0,0 0 0 0,0 0 1 31,0 0-1-31,0 0 1 0,0 0-5 0,0 0 1 0,0 0-1 0,0 0 5 0,0 0 3 16,0 0 1-16,0 0 0 15,0 0-3-15,0 0 0 0,0 0 2 0,0 0-5 0,0 0 0 0,0 0-4 0,0 0 1 16,0 0-3-16,0 0 0 0,0 0-2 0,0 0-2 16,0 0-1-16,0 0 5 0,0 0 3 0,0 0-8 15,0 0-2-15,0 0-2 0,0 0 1 0,0 0 0 16,0 0-3-16,0 0 3 0,0 0-7 0,0 0 2 15,0 0-1-15,0 0 1 0,0 0-8 0,0 0 6 16,0 0-5-16,0 0 5 0,0 0 0 0,0 0-2 16,0 0 2-16,0 0-3 0,0 0 2 0,0 0-4 15,0 0 2-15,0 0 1 0,0 0-3 0,0 0 3 16,0 0-9-16,0 0 16 0,0 0-10 0,0 0 3 16,0 0-3-16,0 0 0 0,0 0-1 0,0 0 0 15,0 0-2-15,0 0 2 0,0 0-2 0,0 0 4 16,0 0-4-16,0 0-1 0,0 0 3 0,0 0 0 15,0 0-3-15,0 0-1 0,0 0 7 0,0 0-1 16,0 0 6-16,0 0-3 0,20-2 2 0,-20 2 3 16,0 0-3-16,0 0 3 0,8 0-2 0,-8 0 1 15,0 0-1-15,8-1 2 0,-8 1 0 0,7-1-5 16,-7 1 5-16,8-1 0 0,-8 1 5 0,9 1-13 16,-9-1 6-16,8-3-7 0,-3 3 1 0,-5 0-1 15,9 0 11-15,-9 0-7 0,12-3-1 0,-6 3-4 16,2-3-1-16,0 3 0 0,-8 0 1 0,11-3 3 15,-3 5-2-15,1-4-1 0,-2 1-1 0,2 1-1 0,-1-5 1 16,0 7 1-16,0-4-2 0,1 1 3 16,-1 2-3-16,1-2 5 0,-2-3 1 0,1 4-4 15,1 0-1-15,-2 0 4 0,2-1 1 0,-1 2 0 16,0 0-2-16,2-1 1 0,0 1 1 0,-3-1 0 0,3 0 0 16,-3 2 4-16,2-2-4 0,0 1 3 15,1-1-2-15,0 2-2 0,-2 0 5 0,2-1-9 16,0 0 2-16,0 1 2 0,0-2 0 0,-1 1 1 15,1-1 0-15,-1 1 0 0,1-2-2 0,1 2 2 0,-4 1 6 16,3-2-2-16,-2 3 1 0,1-3-3 16,-2 0 1-16,1 0 0 0,1-2-2 0,-2 4-1 15,2-2 8-15,0 0-4 0,-1 0-3 0,1 1-2 16,-2-1-4-16,3 0 5 0,-2 0 4 0,1-1-1 0,-1 1-1 16,2-2-1-16,-2 1 5 0,1 1-2 0,1-1-1 15,0 2-3-15,1 0 4 0,-1-1-7 0,1-1 4 16,-1 0-2-16,2 0 3 0,0 1 0 0,-2 0-2 15,4-1-4-15,-4 1 9 0,2 1 0 0,1-1 4 16,-3 0 0-16,4 0-6 0,-3 1-8 0,-2-2 6 16,5 0-5-16,-4 2 7 0,2-1-5 0,1 1 5 15,1-2-8-15,-4 1 2 0,2 1 4 0,1-1-6 16,0 0 23-16,1-1-18 0,-1 0-6 0,-4 1 1 16,3-1 1-16,-1 2 3 0,3-2-4 0,-1-1-7 15,1 1 15-15,0 1-5 0,-3-1-3 0,3-1 2 16,0 2-4-16,-1 0 5 0,0-2-2 0,-2 2 0 15,-1 0 3-15,-2-1-8 0,4 1 2 0,-3 0 5 16,4 0-5-16,-2 0 5 0,2 0-4 0,-3-2 2 16,1 2 6-16,0 0-2 0,-2 0-8 0,1-1 6 15,1 1 3-15,-1 1-7 0,0-1 1 0,0 0 8 16,-1 0-3-16,1 0-11 0,0 0 19 0,-3 0-9 16,5 2-4-16,-3-2 37 0,0 0 4 0,-1 0-7 15,1 1-4-15,0 1 3 0,-1-2-10 0,1 0 3 16,0 3-5-16,-1-3-2 0,1 3-1 0,0-3-6 15,-1 0 1-15,0 1 5 0,1-2-8 0,0 2-2 16,0 0-2-16,-1 0 2 0,1-1 0 0,-1 2-8 16,1 0 1-16,1-2 3 0,-2 0-1 0,2-2 2 15,-1 1 8-15,1 2-14 0,-2 1 7 0,2-2-2 16,0 0-2-16,-1 1 1 0,1 0 0 0,1 0-1 16,-2 0 4-16,0 0-6 0,1-1 0 0,1 0 11 15,-2-1-11-15,4 1 0 0,-2 1-1 0,-2 0 1 0,2 0 0 16,-2-2 0-16,2 1 7 0,-2-1-7 15,2 0 4-15,-1 1-3 0,3 0-4 0,-3 0 18 16,0-2-18-16,0 1 5 0,0 0-4 0,1 1 4 0,-1 0-3 16,0-3-1-16,1 2 11 0,2 1-10 0,-3-1-5 15,3 0 6-15,-2 1 2 0,-1 0-3 16,4 0 4-16,-1 0 4 0,0-1-7 0,-2-1-1 0,2 4 1 16,2-5 0-16,-2 3 3 0,3 0 2 0,-1-3 4 15,-1 1-3-15,0 1-6 0,6-2 1 0,0 0-1 16,-4 3 4-16,5-3-3 0,-5 1 0 15,0 2-2-15,0-2 6 0,6 2-3 0,-2-2 2 0,0 0 1 16,-4 1-1-16,0 2 0 0,5-5-1 0,-4 6 2 16,4-5 1-16,-6 2 3 0,5-1-8 0,-3 2 0 15,4-2 4-15,1 2 1 0,-6 0 2 0,6 1-3 16,-2 0 6-16,-4 0-3 0,5 0 9 0,-4-2 36 16,4 1-6-16,1-1-4 0,0-2-5 0,0 3-4 15,0 0-3-15,0-1-3 0,-1 1-4 0,0 0-1 16,0 2-5-16,-1-2-1 0,1 0 1 0,0-1-4 15,0 2-2-15,-5-1-1 0,3-2-2 0,1 2 0 16,1 0 2-16,1 0-4 0,-2-2 2 0,-4 4-4 16,-1-2 0-16,5 2-2 0,-3-4 0 0,-1 3-1 15,-1-1-1-15,-1 1 1 0,3-2 0 0,-2 1-2 16,1 1 0-16,-2 0 3 0,0-1-2 0,0 2-1 16,0-1-2-16,0-1 4 0,-1 0-2 0,1 0 1 15,1 0-3-15,-3-1 4 0,-4 0-3 0,2 0 0 16,4 0-2-16,0 1 3 0,-4 1 0 0,-2-2 2 15,2-1-4-15,-1 3 7 0,-1-1 23 0,2-1 9 16,-4 1-4-16,2 1-2 0,-1-1-6 0,-7 0-3 16,10 0 2-16,-10 0-6 0,7-1-3 0,-7 1 1 15,6 1-1-15,-6-1 3 0,0 0-3 0,0 0-4 16,8-1 2-16,-8 1 1 0,0 0-7 0,0 0 3 0,0 0-3 16,6 1-6-16,-6-1 4 0,0 0-1 0,0 0-8 15,0 0-42-15,0 0-49 0,0 0-73 0,0 0-73 16,0 0-83-16,0 0-108 0,0 0-451 15,0 0-953-15,0 0 422 0</inkml:trace>
  <inkml:trace contextRef="#ctx0" brushRef="#br0" timeOffset="26484.541">11000 12999 157 0,'0'0'199'0,"0"0"-3"0,-7-3-8 16,7 3-4-16,0 0-4 0,-6-2-3 0,6 2-8 16,0 0-6-16,0 0-12 0,0 0-9 0,0 0-15 15,0 0-8-15,0 0-16 0,0 0-11 0,0 0-10 16,0 0-11-16,0 0-5 0,0 0-6 0,0 0-9 15,0 0 2-15,0 0 34 0,0 0-9 0,0 0-6 16,25-2-3-16,-13-1-12 0,4 1-1 16,-1-1-3-16,1 0-7 0,-1 0-9 0,7-1 11 0,-2 0 1 15,0-1 25-15,0 2-9 0,2 3-4 0,1-4-3 16,-8 3-13-16,7-1 1 0,-1-2 2 0,0 2-11 16,1 2 8-16,0-3-13 0,4 2-9 0,-3-2-11 15,3 0 13-15,-3 0 0 0,1 2 0 0,-1-2-7 16,2-1 6-16,-1 1-3 0,1 1-4 0,-1 1 8 15,0-1-12-15,0 0 2 0,-3 1-7 0,3-1-11 16,-2 1 11-16,-1-1 6 0,2 3 1 0,-1-1-5 16,0 0 46-16,-1-2 7 0,1 1-11 0,2 0 1 15,-1-1-13-15,-1 1 0 0,1 1-11 0,3-2 4 16,3 2-8-16,-2-2 1 0,-1-1 1 0,1 1-6 16,0 1-2-16,0-1-3 0,0 1-2 0,-1-2 1 15,1 0-1-15,0 3-7 0,0-1 7 0,-1-2-11 16,0 2 9-16,-2 1-11 0,0-1 9 0,-2 0-1 15,2 1 2-15,-4-2-3 0,1 2-1 0,1-1-3 16,-2 0 1-16,-3 1 0 0,4 0-6 0,-4 0 6 16,0 2 2-16,-2-2 4 0,2 0-8 0,6 0 8 15,1 0-7-15,-2 2 2 0,0 0 2 0,-7 2-1 16,6-3-1-16,-5 2 1 0,1-2 1 0,-2 1-1 16,2 0-7-16,0 0 7 0,-2-1-3 0,6 1 3 15,-1 0-14-15,-3-1 6 0,4 1 6 0,-5 0-1 16,5 0 1-16,-1-1-3 0,-4 0 3 0,4 0-5 15,-3 1 11-15,-1 0-8 0,5 0 2 0,-5-1-3 16,4 0 3-16,1 1 0 0,1-3-2 0,-6 2-3 16,1 1 2-16,0-1 4 0,0 1-2 0,4-2 2 15,0 1-8-15,1-1-9 0,3-1 14 0,-3 2 6 16,1-1 31-16,-1 3 7 0,0-1-4 0,2-2-2 16,-2 0-8-16,1 1-1 0,1-1 0 0,-2 2-2 15,1-2-8-15,2 1-3 0,-2 0-7 0,2 0 4 16,-1 0-4-16,0 0 5 0,-1 0-2 0,0-1 0 15,-1 0-4-15,1-1-1 0,-1 2-1 16,1-1-2-16,-1 0 5 0,1-1-5 0,0 1 0 16,-2-1-1-16,1 1 3 0,2 1-4 0,-2-2 3 0,2 2-2 15,0-2-1-15,-1 1 1 0,-1 2-3 0,0-2-3 16,0 2 3-16,0-1 0 0,-1-1 1 0,-1 0 2 16,-2 0 1-16,-4 0-2 0,3 1 1 15,-3 1-7-15,1-1 7 0,-1-2-8 0,-1 2 2 16,-2 1 4-16,-1-2-3 0,-1 1 3 0,1 2 0 15,-5-3-1-15,1 0 0 0,-6 0 2 0,10 3-1 16,-6-3 1-16,-4 0-2 0,7 3 2 0,-7-3 0 0,0 0 0 16,0 0-4-16,7 1-4 0,-7-1-19 0,0 0-37 15,0 0-44-15,0 0-84 0,0 0-106 0,0 0-144 16,0 0-317-16,0 0-816 0,0 0 362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3:56:45.220"/>
    </inkml:context>
    <inkml:brush xml:id="br0">
      <inkml:brushProperty name="width" value="0.05292" units="cm"/>
      <inkml:brushProperty name="height" value="0.05292" units="cm"/>
      <inkml:brushProperty name="color" value="#7030A0"/>
    </inkml:brush>
  </inkml:definitions>
  <inkml:trace contextRef="#ctx0" brushRef="#br0">12511 5544 141 0,'-5'0'203'16,"5"0"-19"-16,0 0-7 0,0 0-12 0,-9 0-4 15,9 0-6-15,0 0-4 0,0 0-7 0,0 0 0 16,-8-1-6-16,8 1 5 0,0 0-10 0,0 0-2 16,0 0-3-16,0 0-2 0,0 0-6 0,0 0-3 15,0 0 0-15,0 0-4 0,0 0-7 0,-6-1-4 16,6 1-6-16,0 0 2 0,0 0-15 0,0 0-10 15,0 0-9-15,0 0 2 0,0 0 1 0,0 0-2 16,20-6 0-16,-12 3 0 0,7 0-7 0,-1 0-10 16,5-2 0-16,4 0-3 0,-1-1 6 0,1 0-17 15,2 1 9-15,-1-1-10 0,3-1-6 0,1 0 5 16,0 1-2-16,0-1-4 0,-1 2-6 0,-1 0-1 16,-1-1-2-16,-3 1-1 0,0 1-6 0,-6 0 2 15,-1 1-1-15,0 1 0 0,-4-2 7 0,-1 2-6 16,-3 1 4-16,0 0 1 0,-2 0 2 0,-5 1 4 15,8-2 13-15,-8 2-7 0,6-2 3 0,-6 2-1 16,0 0 9-16,0 0-7 0,8 0 4 0,-8 0 1 0,0 0-1 16,0 0 8-16,0 0-10 0,0 0 1 15,0 0-10-15,0 0 7 0,0 0-12 0,0 0 2 0,0 0-7 16,7 0-2-16,-7 0-9 0,0 0-16 0,0 0-24 16,0 0-30-16,0 0-41 0,0 0-35 0,0 0-67 15,0 0-90-15,0 0-115 0,0 0-226 0,0 0-690 16,0 0 305-16</inkml:trace>
  <inkml:trace contextRef="#ctx0" brushRef="#br0" timeOffset="20781.552">20844 2238 31 0,'0'0'166'0,"0"0"-2"0,2-4-16 0,-2 4 1 16,0 0-8-16,0 0-3 0,0 0-1 0,4-5-7 15,-4 5-5-15,0 0-2 0,0 0-3 0,4-3-6 16,-4 3-1-16,0 0-1 0,0 0-7 0,0 0 6 0,0 0-10 16,0 0 0-16,0 0-2 0,3-4-4 0,-3 4-3 15,0 0 9-15,0 0-20 0,0 0 0 16,0 0-4-16,0 0 0 0,0 0-9 0,-7-9-7 15,7 9-4-15,-5-3-9 0,5 3 0 0,-7-2-1 16,3 0-16-16,-3-1-2 0,0 2-8 0,-2 0 12 0,1 1-13 16,-3 0-6-16,-2 1 1 0,2 0 0 0,-2 0-3 15,-2 1-7-15,5 1 3 0,-5-1-4 16,2 0 2-16,0 0 6 0,0 4-4 0,0-1-6 16,4-2 3-16,-1 2-3 0,-2-1 1 0,3 0 0 15,-1 2 3-15,1 0-6 0,0 0 0 0,4 1 2 16,-2 0-1-16,-1 1 1 0,5-3 7 0,-1 3-9 15,0-1 0-15,1 2 1 0,2-2-3 0,2-1-2 16,0 1 6-16,1 0-3 0,1 0-1 0,1-1 13 16,0 1-13-16,4 1 2 0,1-3 0 0,1 3 1 15,1-1 2-15,2 0 0 0,0-1 1 0,-1 0-4 16,1 0-1-16,3 0 2 0,3 2 2 0,-6-2-1 0,-2-2-2 16,1 2 4-16,0 0-2 0,-1 0-3 15,-1-2-1-15,-3 2 5 0,2 0-2 0,-1 0 1 16,3 1 1-16,-6 0 2 0,2-1-5 0,1 4 9 15,-4-3-4-15,0 3-1 0,0-1-2 0,-2-2 12 16,-1 2-8-16,1 0 5 0,-4 1 1 0,1 2-6 16,-5-1 1-16,2 1 5 0,-5-2-3 0,1 0 6 0,-1 1 0 15,-3-2 7-15,1-1-1 0,1-1-2 16,-2 0-4-16,0 1-2 0,0-1 4 0,0-3-8 16,0 1-1-16,3-2 6 0,-1-1-5 0,-1 0-3 15,2-1 4-15,-2 0 0 0,4-2 0 0,-2 1-10 16,9 0-8-16,-12-3-18 0,6 3-22 0,6 0-27 0,-8-5-41 15,5 3-51-15,-1-2-69 0,4 4-315 0,-3-9-594 16,4 2 262-16</inkml:trace>
  <inkml:trace contextRef="#ctx0" brushRef="#br0" timeOffset="27766.93">2322 7436 139 0,'0'0'133'16,"0"0"8"-16,0 0-20 0,0 0-2 0,0 0-8 0,0 0-3 16,0 0 2-16,0 0-3 0,0 0-3 15,0 0-4-15,0 0-1 0,0 0-3 0,0 0-5 0,0 0-5 16,0 0 0-16,0 0-2 0,0 0-2 0,0 0-6 15,0 0 3-15,0 0-3 0,0 0-1 0,0 0-5 16,0 0 5-16,0 0-2 0,0 0 6 0,0 0-6 16,0 0-1-16,0 0-1 0,0 0-3 0,0 0-7 15,0 0 1-15,0 0-5 0,0 0-3 0,0 0-6 16,0 0 1-16,0 0-8 0,0 0 1 0,0 0-5 16,0 0-7-16,0 0-1 0,0 0 0 0,0 0-8 15,0 0 2-15,0 0-2 0,0 0-6 0,0 0 8 16,0 0-13-16,0 0-2 0,0 0 1 0,0 0-1 15,0 0 2-15,0 0 2 0,0 0 2 0,0 0 2 16,12 4-2-16,-12-4 10 0,0 0-9 0,10 0 0 16,-10 0 2-16,9 0 4 0,-9 0-4 0,8-1 2 15,-8 1 5-15,11 1-12 0,-3-1 0 0,-1 0 1 16,2 0 1-16,-2 1 5 0,3-1-7 0,-1 0 2 16,0 0-2-16,-3 1 2 0,3-1-5 0,-1 1 3 15,2-1 6-15,-2-1-12 0,2 3-3 0,0-3 6 16,-1 2-2-16,-1-2-1 0,1 0-6 0,1 2 9 15,-1 0-2-15,-2-1-3 0,2 0 1 0,0 0 3 16,0 0-5-16,0 0 3 0,0 1 0 0,0 1-4 0,-1-1 0 16,0 0-1-16,2-2 8 0,-2 3-6 15,0-2-3-15,1 2 6 0,1-2-6 0,-2 0 2 16,1 0 2-16,-1-2-1 0,1 4 14 0,-1-2-2 0,1-2-17 16,-1 4 4-16,1-4-2 0,-1 1-1 0,0 1 0 15,1-1 1-15,-1 1-3 0,0-1 1 0,0 1-5 16,0-2 12-16,1 0 0 0,0 2-1 15,-1-1-7-15,0 0 3 0,1 0 1 0,0 1 4 0,1 0-8 16,-1 0 1-16,0-1 7 0,0 1-4 0,-1-1 1 16,1-1-2-16,1 2 3 0,-1 0-1 0,0-2-2 15,0 2 0-15,1-1 9 0,-1 1-6 0,0 0-2 16,0 0-1-16,0 0-2 0,1-2 3 0,-2 1-3 16,2 1 0-16,0 3 0 0,0-5 1 0,3 1 4 15,0 1-4-15,-2 0 2 0,-1 0 2 0,0-1-3 16,0 2 1-16,3-3-6 0,-2 3 8 15,-1-1 0-15,3 0 2 0,-3 1 9 0,1-1-15 0,-1-1-1 16,5-1 3-16,-7 2-1 0,6 0 2 0,-4 0 1 16,4 0-6-16,0 0 5 0,-4 0 2 0,3-3-5 15,0 2 0-15,1 1 14 0,-3-2-16 0,-1 2 8 16,4-1-8-16,-4 1 4 0,4-2-1 0,0 0 8 16,-6 1 6-16,5 0-15 0,-2 1 0 0,-1-2 0 15,3 0 1-15,1 2 4 0,-4-2 1 0,4 3-8 16,-5-2 3-16,4 0 2 0,-3-1-6 0,3 2 6 15,-3 0 5-15,4-2-8 0,0 1 11 0,-4-2-9 16,1 3-1-16,2 0 5 0,-4-1 4 0,4 1-1 16,-2 0-4-16,2 0-2 0,-3 0 7 0,1 1 7 15,2-2-5-15,-1 2-1 0,-2-1 4 0,3 2 1 0,-3-1 1 16,4 2-3-16,-3-1 0 0,1-1-9 0,0 0 12 16,-2 1-4-16,3-1-3 0,-2-1-1 15,-1 2 3-15,0-2-2 0,0 0 11 0,-1-2-14 0,1 4 3 16,2-2 7-16,-1 0 0 0,0 1-5 0,-1 0 6 15,3-1 5-15,-1 1 10 0,2 0 12 0,0-1-6 16,1 2 1-16,-1-2-11 0,1 1 4 0,-1-1 4 16,0 0 0-16,0 0 7 0,0 2 1 0,1-2 2 15,0 0-4-15,-5 0-7 0,1 0 3 0,2-2 1 16,1 2 1-16,-4-1-1 0,0 1-3 0,0 0-1 16,-2 1-2-16,0-1-5 0,-1-1-8 0,-1 1-17 15,-6 0-39-15,11-2-37 0,-6 1-38 0,-5 1-30 16,7-1-41-16,-7 1-85 0,0 0-113 0,0 0-296 15,0 0-731-15,-10-13 323 0</inkml:trace>
  <inkml:trace contextRef="#ctx0" brushRef="#br0" timeOffset="29089.362">2346 5472 9 0,'8'-1'193'0,"-8"1"-6"0,6-1-8 0,-6 1-6 16,0 0-12-16,9-3-5 0,-9 3-15 16,8 0-5-16,-3-2-6 0,-5 2-5 0,12 0-9 0,-4 0-6 15,0 0-12-15,2 0 5 0,0-1-3 0,3 1-6 16,-3 1-5-16,5-1-2 0,0 0-11 0,-2 0-1 16,3 0-2-16,-1 0-1 0,-1 2-6 15,2-2 1-15,1-2-8 0,3 4 0 0,-5-1-3 0,1-1-5 16,4 0 5-16,-5 2-5 0,1-2-5 0,0 0 0 15,0 1 2-15,1-1 2 0,4 0-4 0,-1 0 3 16,-4 1-5-16,0-2-3 0,0 0-5 0,-1 1 1 16,1 0-2-16,0 0-1 0,0 0 2 0,0 0-9 15,-1-2 4-15,1 1-6 0,5-1-9 0,-5 2 7 16,-2 0-1-16,2-1-1 0,5-1 0 0,-5 1-4 16,1 0-3-16,-2 1 4 0,1-2-8 0,0 2 1 15,0 0-2-15,-1 0-1 0,0 0 2 0,0 0 1 16,-1 0-5-16,1-1 5 0,-1 2-2 0,2-1-10 15,-2 0 6-15,-1 0 1 0,1 0 1 0,-1 1-5 16,2-1 5-16,-1 1-4 0,-1-1-2 0,2-1 4 16,-2 1 0-16,2 0-4 0,-1 1 2 0,-4 0 0 15,4 0-2-15,-1-1 1 0,1 1-1 0,-4-1-3 16,0 2 3-16,1-2 1 0,-1 0-1 0,4 2-7 16,-4-2 11-16,1 1-8 0,-1 1 7 0,2-2-1 15,2 1-2-15,-1-2 1 0,1 1 1 0,0 0 4 16,2-2 7-16,5-1 9 0,-7 2-6 0,6-1 2 15,1 1 1-15,3-1 2 0,-2 1 1 0,-1-1-3 16,2 0 0-16,-2-1-9 0,2 2-4 0,-2 0 19 16,0-3 3-16,0 2-4 0,0-1 1 0,-1 3-11 0,1-5 3 15,0 4-6-15,-5 0 2 0,5 0 0 16,-6 0 2-16,6-1 13 0,1 2 5 0,-7-2 0 16,2 2-8-16,4 0 0 0,-5 2 23 0,5-2 7 15,-6 0 13-15,2 0-17 0,-1 0-5 0,0 2 7 0,0-2 0 16,1 0-6-16,-2 0-3 0,1-2-6 0,-2 2-1 15,1 0 6-15,1 0 0 0,-2-2-6 16,-1 0 0-16,-1 1-7 0,-2 1 0 0,-1-2-5 16,-1 1-6-16,0 0 0 0,-3-1-9 0,0 2-20 0,-5 0-28 15,7-2-38-15,-7 2-57 0,8-3-63 0,-8 3-103 16,0 0-147-16,0 0-270 0,0 0-774 0,0 0 342 16</inkml:trace>
  <inkml:trace contextRef="#ctx0" brushRef="#br0" timeOffset="45578.998">21134 2035 156 0,'7'-5'241'0,"-7"5"-11"15,0 0-15-15,4-4-13 0,-4 4-7 16,0 0-10-16,0 0-2 0,0-7-6 0,0 7-10 16,0 0-5-16,0 0-8 0,-1-7-11 0,1 7 2 15,0 0-6-15,0 0-4 0,-4-8-10 0,4 8-8 16,0 0-2-16,-2-5-2 0,2 5-4 0,0 0-4 0,-3-5-6 15,3 5-6-15,-2-6 2 0,2 6-10 16,-5-4-13-16,5 4 6 0,-5-6-5 0,0 3 0 16,2 0-8-16,3 3-1 0,-7-8-6 0,2 6 4 15,2-3-11-15,-4 1-2 0,0 0-8 0,0 1 0 16,-3 0-1-16,2-1-3 0,-2 0 5 0,0 1-14 16,1 0-1-16,-3 0-9 0,-3 0 11 0,2 1-13 0,-3 0 4 15,2 2-10-15,0 0 3 0,0 0 6 16,-1-2 0-16,-1 2-1 0,0 2 4 0,1-1 3 15,-2 1-3-15,2 0 6 0,-1 0 3 0,0 2-1 16,2 0-2-16,-1-2 0 0,0 3 3 0,0-2-4 16,0 1-3-16,-1 1 8 0,1-1-4 0,1 1 2 15,-2 0-1-15,-3 2-1 0,-1 1-2 0,7-2-1 16,-6 2 1-16,2 2 3 0,0 0-5 0,3-1 2 16,-3-1-4-16,-2 1 2 0,7 0 1 0,-2 0-5 15,0 0 2-15,-2 3 1 0,4-5-1 0,-5 5-3 16,1 0 1-16,-1 0 3 0,5-4 0 0,0 2-4 15,-3 3 3-15,5-2-3 0,-1 1 0 0,-3 2-1 16,2 2 1-16,3-5 1 0,2 2-2 0,-4 6-3 16,4-6 3-16,-1 5-3 0,1-1 4 0,2-3-4 15,-2 4 7-15,5-3-3 0,-4 3-4 0,3 0 4 16,-1 0-2-16,2-3-3 0,1 1 0 0,-1-2 0 16,2 1 3-16,2 0-3 0,-1 2 0 0,2-2 6 15,1-1-2-15,1 3 0 0,-1-2-5 0,2-2-5 16,0-1 3-16,0 2 0 0,2-1-1 0,-1 0 1 15,3-1 0-15,-1-2 2 0,-1 1 0 0,2 0-1 16,8-1 1-16,-4-3-4 0,0 3 3 0,-1-3 0 16,1 1-2-16,1-2 2 0,-2 2 3 0,6-1-5 15,0 0-1-15,-4-2 1 0,-2-1 1 0,4 2-1 16,-4-4-2-16,3 2 0 0,0 0-1 0,-2 0 1 16,1 0 0-16,0-1-5 0,-1 0 3 0,1-2-2 15,-3 1 0-15,3-2 3 0,-2 2-2 0,3 0 0 16,0-2 0-16,-2 0-1 0,3 0 0 0,-5 0 4 15,4-2-4-15,-2 0-7 0,1 0 6 0,-1-1-3 16,1 0 1-16,2 0 0 0,-3 0 1 0,0-1 3 16,3-2-3-16,-3 0 1 0,1 0 0 0,5 0-5 15,-3 1 3-15,1-3 0 0,-4 2 0 0,-1 0 1 16,2-1 4-16,-3 1-2 0,0-1 13 0,1-1-5 16,-2 1 8-16,-1 0-2 0,1-2 7 0,0 0 0 15,-1 0 3-15,2 0-6 0,-4-3 1 0,1 2 5 16,-1-3 3-16,-1 0 0 0,2 1 2 0,-3-6 1 15,3 1-2-15,-5 3 3 0,2-1 0 0,-3 1-4 16,1-6 1-16,-1 2 1 0,0-1-4 0,-2-1-3 16,2 1-1-16,-3 0-7 0,0-2 1 0,0 7 4 15,0-5-8-15,-1 4-1 0,-1 0 2 0,-1 1 2 16,2-1-2-16,-3 2-3 0,1 0-6 0,-4-2 7 16,2 2 1-16,-3 1-5 0,1-2 0 0,-1 2-5 15,-2 0 5-15,-3-3-1 0,3 4-6 0,-1 1-11 16,-3-3-4-16,-3 0-2 0,6 4-11 0,-2 1-9 15,0-1-9-15,-1 2-13 0,2 0-15 0,-2 1-13 16,1 0-19-16,0 2-23 0,3-1-30 0,2 2-34 16,1 2-34-16,-1-1-45 0,-1 2-48 0,2 2-39 15,-2 1-60-15,1 3-70 0,-2 1-266 0,2 0-812 16,0 0 359-16</inkml:trace>
  <inkml:trace contextRef="#ctx0" brushRef="#br0" timeOffset="53113.038">2614 6364 47 0,'0'0'151'16,"0"0"-5"-16,0 0-12 0,0 0-4 0,0 0-1 16,0 0-10-16,0 0-1 0,0 0-1 0,0 0-7 15,0 0-3-15,0 0-4 0,0 0-5 0,0 0-3 16,0 0 1-16,0 0-4 0,0 0-4 0,0 0 1 15,0 0-3-15,0 0-4 0,0 0-2 0,0 0-3 16,0 0-4-16,0 0 6 0,0 0-12 0,0 0 2 16,0 0 1-16,0 0-3 0,0 0-1 0,0 0-7 15,0 0-3-15,0 0-1 0,0 0-3 0,0 0-2 16,0 0-5-16,0 0-1 0,0 0-3 0,0 0-2 16,0 0-3-16,0 0-4 0,0 0 5 0,0 0-8 15,0 0-7-15,0 0 1 0,0 0-2 0,0 0 4 16,0 0-4-16,0 0 8 0,0 0-2 0,0 0-2 15,0 0 4-15,0 0-4 0,0 0 2 0,14-9-1 0,-14 9 8 16,5-2 1-16,-5 2 1 0,0 0 4 0,10-2-5 16,-5 0 2-16,-5 2-6 0,10-1 5 0,-4-1-7 15,2 0-1-15,-3 1 3 0,4-2-12 16,-1 2 7-16,1-4 4 0,-1 4-5 0,1 0-5 16,-1-1 4-16,1 0 0 0,0 1 0 0,-1-2-5 0,1 3-4 15,0-4 0-15,0 4 0 0,-1-2 2 16,2 2 0-16,-1-2 3 0,1 0-3 0,-1-1-4 15,1 3 0-15,0-2 5 0,1 0-6 0,2 1-4 0,0 0 3 16,-3-2 2-16,0 1-4 0,4 1 3 0,-1 0-4 16,0-1-3-16,1-1 11 0,0 0-11 0,0 2 5 15,-3-1-2-15,3 0 6 0,1 0-9 0,-1-1 1 16,0 1 3-16,-1 0-4 0,1 1-2 0,0-1 1 16,-1 0-1-16,-3 2 4 0,3-2-8 0,0 0 4 15,-3 1 0-15,3-1 8 0,-3 0-8 0,-1 2 2 16,2 0 1-16,-1-1-5 0,2 1 0 0,-3 0 6 15,2-1-1-15,0-1-4 0,-2 2-5 0,2 0 15 16,0 0-14-16,-2 0 2 0,4 0 5 0,-3 0-9 16,0 2-2-16,0-2 8 0,1-2-5 0,2 2 4 15,-1 0 0-15,1 0 6 0,-3 2-6 0,1-4 2 16,2 2 2-16,-3 2-7 0,4-1 6 0,-2-1 0 16,2 1 2-16,-4-1-3 0,3 2 5 0,1-2-1 15,-4 2 0-15,3-2 2 0,1 1 2 0,0 0-2 16,-2 0 0-16,0-1 1 0,5 2-1 0,-3-2-2 15,0 2 2-15,0-2 0 0,1 0-1 0,1 1 5 0,-1 0-6 16,-1 0 6-16,2 1-6 0,-1-2-2 16,1 2 2-16,-2-2 6 0,3 2-3 0,-3-2 0 15,0 2-4-15,2-1 8 0,-2-1-7 0,-2 0 0 0,2 4 4 16,2-4-3-16,-5 2-2 0,3-2-3 0,0 3 5 16,-1-4 1-16,1 3-7 0,0-1 7 15,-1-1 1-15,-3 3 0 0,1-2-5 0,2-1 2 16,-3 2-3-16,-1-2 0 0,3 2 4 0,-2 0 0 0,1-2-2 15,2 0 2-15,-2 1-2 0,-1 1 2 0,0-2-4 16,1 2 2-16,1-2-2 0,-2 1 8 0,4-2-9 16,-1 1 6-16,0 0-9 0,1 0 5 15,-4-2 0-15,2 4 3 0,2-2-2 0,-1 0 5 0,1 0-8 16,0 1 0-16,-1-1-2 0,2 0 10 0,0 2-5 16,1-1 6-16,-1-1-3 0,6 1 8 0,-5-1-3 15,1-1 5-15,-1 1-5 0,-1 1 2 16,2-2-2-16,4 0 0 0,-5 1 0 0,6-2-2 0,-6 2-1 15,5 2 5-15,0-2-2 0,-4 0-2 0,3-2-1 16,2 1-1-16,-2 2 5 0,-3-1 2 0,4 0-1 16,-1 0-7-16,-4 0 4 0,5-1 1 0,-5 1-2 15,5 0 2-15,-4 0-1 0,3 0 2 0,-4 0-2 16,1 0 2-16,-1 0-4 0,5 0 0 0,-6 1 10 16,7-1-1-16,-1 0 0 0,1 0-5 0,-1 2 2 15,0-2 6-15,0-2-4 0,-5 1-2 0,6 1 1 16,-1 0 0-16,-5-2-2 0,6 2 1 0,-6 0 0 15,5 0-3-15,0-2-2 0,-4 1 4 0,3 0-2 16,0 0 0-16,0-1 1 0,-3 2 4 0,-1-2-5 16,0 2-1-16,1-1-1 0,4 0-1 0,-5-1 5 15,4 2 0-15,-5-2-2 0,0-1-3 0,2 3 8 16,-1-2 0-16,-1 2 0 0,2-2-9 0,-1 2 5 16,-2-2 2-16,3 1-2 0,-3-1-2 0,3 2-2 15,-2-2-1-15,6 2 2 0,-4-2-4 0,-1 4 3 0,1-2 3 16,-1 0-6-16,0 0 7 0,5-3-5 15,-4 4-1-15,-2-3 1 0,1 3 1 0,-1-1 2 16,1-2-1-16,1 2 1 0,0 0-2 0,-2 0 4 0,2 0 4 16,0 0-3-16,0-2 0 0,3 2-1 0,-5-2 6 15,8 2 0-15,-8 0-4 0,5 0-1 0,-3-2 2 16,-2 2 5-16,6-1-8 0,-1 1-1 0,-3-1 1 16,4 0 0-16,-4-1 0 0,-1 2-2 0,5 0 5 15,0-3-3-15,1 3-3 0,-6-1-2 0,6-1 0 16,0 0 4-16,2-1-1 0,-1 1-3 0,0 0-3 15,0 0 5-15,-4 0-1 0,2 1-3 0,2-1 5 16,-2 0 0-16,-5 2-1 0,5-2 0 0,0 0-3 16,-5 0 1-16,4 2-1 0,1-1 4 0,0-2-2 15,-6 2 0-15,1 1-4 0,4-1 4 0,-6 0 0 16,1-2-3-16,1 2-2 0,-1-2 1 0,1 3 0 16,0-2 1-16,-1 2-1 0,0 0-4 0,1-3 5 15,-1 2 1-15,0 1-1 0,-1-1 1 0,1 2 1 16,5-3 1-16,-6 2-4 0,-1 0 3 0,4 0-7 15,-2 0 5-15,0 0 3 0,1 0-2 0,-1-1 2 16,0 1-2-16,-1 0 2 0,1 0-2 0,-1-2-2 16,1 2 4-16,0-1-3 0,-1 1 4 0,1 0-3 15,-1 0-1-15,0 0 1 0,-2 1 4 0,2-2-6 16,-1 1 1-16,1 0-3 0,-1-1-1 0,0 2 1 16,0 0 0-16,-2 1-2 0,2-2 3 0,0 0 3 0,1 0-7 15,-4 0 4-15,4 1-1 0,-4-1 1 0,0-1 3 16,1 1-6-16,-1 2 3 0,0-2-4 0,1 0 3 15,-1 1 1-15,-1-2-4 0,1 0 4 16,-1 1-3-16,-1-1-5 0,0 1 7 0,3 0 1 0,-4 0-3 16,1 0 8-16,1 0-2 0,-2-2-2 0,-7 2-4 15,14-1 6-15,-6 1-3 0,1-1-3 0,-2 1 3 16,-2-1 2-16,4 1-8 0,-1 0 4 0,1 0 2 16,-2-1 0-16,1 2-3 0,1-2 2 0,-1 1 1 15,0-1-2-15,1 0 2 0,1 1-2 0,0 0-3 16,4-1 5-16,-4 1-3 0,4 0 2 0,0 0-2 15,-4 0 2-15,2 0-2 0,1-2 3 0,-3 4 5 16,4-4-5-16,0 2-6 0,-1 0 6 0,1 0 0 16,3 0-4-16,-3 2 6 0,1-2-2 0,1 0 4 15,1 0-1-15,4 0-3 0,-6 0 7 0,1 0-5 16,2 0 3-16,3 0 2 0,-4 1-1 0,3-1 2 16,1 2 6-16,-4-2-7 0,-2 1 3 0,5-2-1 15,1 1-4-15,-5 0-3 0,3 0 8 0,-3 1 3 16,5-1 0-16,-4 0 1 0,4 0 2 0,0 1-4 15,0-1 2-15,0 1 0 0,3-2 6 0,-1 3-3 16,-1-2 0-16,0 2 0 0,-3-2-1 0,2-2-4 16,2 4 4-16,-8-1-5 0,8-2 2 0,-2 2 3 15,1 0-1-15,-2 0-3 0,3 0-3 0,-3 2 0 0,2-3 7 16,-1 2-8-16,0-2 7 0,1 2 5 16,-1-1-3-16,1 0-2 0,-1 0-10 0,0 0-11 15,0 1 0-15,0-1 0 0,1 1 0 0,-1 0 0 16,2-2 0-16,-2 1 0 0,0-1 0 0,5 0 0 15,-3 3 0-15,1-2 0 0,-1 1 0 0,3-2 0 16,-4 1 0-16,2 0 0 0,-1-1 0 0,-1 0 0 0,3 0 0 16,-1 3 0-16,1-2 0 0,-1 0 0 0,1-1 0 15,-2 2 0-15,0-2 0 0,0 2 0 0,1-2 0 16,-2 0 0-16,1 0 0 0,0 0 0 16,0 1 0-16,-3 0 0 0,3-1 0 0,-3-1 0 0,2 1 0 15,1-1 0-15,-2 1 0 0,3 0 0 0,-4 0 0 16,-3 0 0-16,5 0 0 0,0 0 0 0,-2 0 0 15,2 1 0-15,-7-1 0 0,7 1 0 0,-5-1 0 16,3 1 0-16,2 0 0 0,-6 0 0 0,4 0 0 16,-4 0 0-16,0 1 0 0,-1-1 0 0,1-1 0 15,5 1 0-15,-4 1 0 0,1-2 0 0,-1 2 0 16,-1 0 0-16,2-1 0 0,2 1 0 0,-5 0 0 16,2-2 0-16,0 0 0 0,4 0 0 0,-5 0 0 15,1 1 0-15,3 0 0 0,-4 0 0 0,5-1 0 16,-1 0 0-16,4-1 0 0,-3 3 0 0,0-3 0 15,0 1 0-15,-1 1 0 0,-3-3 0 0,4 4 0 16,0-3 0-16,0 3 0 0,3-2 0 0,-3-1 0 16,2 2 0-16,-1-2 0 0,-1 1 0 0,-1-1 0 15,3 1 0-15,-1 0 0 0,-2 0 0 0,-3 0 0 0,3 1 0 16,2 0 0-16,-7-1 0 0,2 2 0 16,3-2 0-16,-3 2 0 0,4-1 0 0,0-1 0 15,-7 0 0-15,3 0 0 0,-1 2 0 0,5-2 0 0,1 2 0 16,-1-2 0-16,-1 0 0 0,-2 0 0 0,-2 0 0 15,1 2 0-15,-2-2 0 0,2 1 0 0,-3-1 0 16,2 1 0-16,-1-1 0 0,1 1 0 0,-1 0 0 16,-1-1 0-16,0 1 0 0,0 1 0 0,0-2 0 15,-1 2 0-15,-3-1 0 0,0 0 0 0,2 1 0 16,-2-2 0-16,0 0 0 0,-1 0 0 0,1 0 0 16,-1 3 0-16,-1-3 0 0,-1 0 0 0,-2 2 0 15,-5-2 0-15,10 0 0 0,-10 0 0 0,8 0 0 16,-8 0 0-16,5 2 0 0,-5-2 0 0,0 0 0 15,5 0 0-15,-5 0 0 0,0 0 0 0,0 0 0 16,0 0 0-16,0 0 0 0,0 0 0 0,0 0 0 16,0 0 0-16,0 0 0 0,0 0 0 0,0 0 0 15,0 0 0-15,8-2 0 0,-8 2 0 0,0 0 0 16,0 0 0-16,0 0 0 0,0 0 0 0,0 0 0 0,0 0 0 16,0 0-192-16,0 0-372 0,0 0-162 15,0 0-393-15,0 0-1211 0,0 0 537 0</inkml:trace>
  <inkml:trace contextRef="#ctx0" brushRef="#br0" timeOffset="73292.588">18118 7781 73 0,'0'0'273'0,"3"-3"-3"16,-3 3-2-16,4-4-15 0,-4 4-11 0,4-4-11 16,-4 4-3-16,3-5-13 0,-3 5-10 0,1-4-14 0,-1 4-14 15,2-6-7-15,-2 6-13 0,2-5 2 0,-2 5-6 16,2-5-7-16,-2 5-3 0,0 0-3 0,0-6 1 15,0 6-2-15,0 0-5 0,-3-9 1 0,3 9-5 16,-4-7-1-16,1 3-10 0,-1 1-6 0,0-3-4 16,-2-1-2-16,0 2 1 0,-1 1-10 0,-1-2-9 15,-1 1-10-15,-3 0-4 0,-1 1-11 16,-1 0-5-16,0 1-5 0,-8 1-6 0,1 2-4 0,-1 0-8 16,0 2 0-16,-2 3-7 0,0 2-1 0,-2 0-5 15,0 2 1-15,0 2-3 0,-7 4-2 0,9-3-1 16,-1 3 3-16,1 1-4 0,2 1-5 0,0 1 5 15,-4 7-4-15,6-3 0 0,-3 5 0 0,3 3 1 16,1 2-2-16,2-3 0 0,4 6-1 0,1-1 3 16,3-1-3-16,1 1 0 0,3 3 3 0,3-1-3 15,1 2 8-15,4-2-2 0,1-1-3 0,1 0 1 16,1-10 1-16,4 11-1 0,-3-10 0 0,3-1 1 16,4 9-1-16,-4-10 4 0,2 0 0 0,2 10 1 0,-2-12 2 15,4 1-1-15,-2 0 3 0,-1-4 2 0,4 2-6 16,-2 0 4-16,2-4-1 0,0 0 0 0,2-1 2 15,1-1 4-15,2-2-2 0,2-1 0 16,-1-3 3-16,3 0-3 0,0-3-1 0,0 0 2 0,4-3-2 16,0-1-3-16,9-4 2 0,-9 1 0 0,8-4-2 15,-9 0 2-15,11-3-2 0,-14 0 2 16,3-2-1-16,4-4 2 0,-7 3-3 0,-2-2 4 0,-3-1-3 16,3 0-7-16,-2-4 1 0,0 0 13 0,-3 2-15 15,9-9 3-15,-11 7-3 0,-1-2-1 0,-2-1 2 16,-2 0 11-16,0-2-12 0,0-1-1 0,-3 0-4 15,2-9 2-15,-4 7 1 0,1-9-2 0,-6-1 2 16,-1 8-6-16,-2-7 3 0,-3 0 1 0,0 8 0 16,-2-8 3-16,-1 10 1 0,-3-10 2 0,-3 3-2 15,-2 1 5-15,3 6-1 0,-7-5 1 0,2 8-2 16,-1 1 1-16,-9-8-1 0,2 3-7 0,3 9 3 16,-7-7-4-16,6 7-3 0,-8-2-2 0,-1 2-4 15,7 4-8-15,-2 2-12 0,-8-2-11 0,-3 2-21 16,11 5-17-16,1 2-24 0,0 0-21 0,-1 2-30 0,2 2-37 15,-1 2-41-15,3 0-45 0,1 3-42 0,3 2-54 16,0 1-62-16,6 0-465 0,0-1-961 16,4 3 426-16</inkml:trace>
  <inkml:trace contextRef="#ctx0" brushRef="#br0" timeOffset="74619.481">23188 7881 45 0,'0'0'293'0,"0"0"-13"16,0 0-15-16,0 0-13 0,-5-11-19 16,5 11-13-16,-3-6-15 0,-1 3-8 0,4 3-8 15,-3-8-10-15,-1 3-12 0,1 1-9 0,-1-1-6 0,-2-1 1 16,2 2-8-16,0-2-7 0,-2 0 3 0,2 1-19 16,-2 1 4-16,0-2-6 0,1 1-4 15,-4-1-11-15,2 1-8 0,-1-2-10 0,-2 1 0 16,-1-1 0-16,-3 2-4 0,1-2 2 0,-3 1 1 0,-3-1 0 15,3 2-3-15,-5-1-3 0,0 0-4 0,-2 3 1 16,1-1-2-16,-3 3-8 0,-1 1-3 0,-1 0-2 16,4 0-3-16,-1 1-5 0,-5 3 3 15,4-1-11-15,0 2-3 0,-1 1-1 0,2 2-3 0,-1 0-3 16,1 0 0-16,2 2-7 0,-1 0 6 0,-1 2-5 16,3 0-5-16,2 2 6 0,0 1-8 0,1 1 0 15,4 1-1-15,-1 2 1 0,2 1-4 0,2 2 0 16,3 3 0-16,1 1 0 0,2-1-3 0,1 8 3 15,4 2-1-15,0-10 1 0,2 1-2 0,1 0-2 16,0 1 2-16,2 7 1 0,1-10-6 0,2 11 2 16,-2-11 6-16,2-1-3 0,1 1 3 0,-1-2-1 15,4 1-4-15,0-1-2 0,2-2 2 0,2 0-1 16,-1-2-1-16,2 1 1 0,2-1 1 0,1-1 2 16,-1 2-4-16,1-2 5 0,2 2-3 0,0-2 2 15,-1 1 2-15,0-1-3 0,0-4 4 0,3 3 5 16,0-4-3-16,0 0 7 0,0-3 4 0,2 0 3 15,0-3-1-15,-2-1-1 0,0-3 2 0,1 0 1 16,-1-2 8-16,0-2 3 0,-2-2 8 0,1 0 9 16,-1-4-6-16,0 2 2 0,0-5 8 0,-5-1 4 15,0 2-2-15,0-2-1 0,1 0-10 0,-1-3-1 16,-3 0-5-16,2-2-8 0,-1 0-5 0,-1-3-6 16,3-2-1-16,-3 0-8 0,0 1 10 0,0-3-13 15,0 1 5-15,2 1-6 0,-2-10-2 0,-3 7-2 16,-1 0-3-16,-3 1 4 0,0-1-3 0,-1-1 1 15,-2 0 1-15,-1 1-8 0,-2-2 13 0,-1 2 0 16,-1 0 3-16,-3 1-5 0,-2-1 8 0,-1 1-6 16,-3-1-1-16,-1 3-9 0,-2-1 7 0,-2 2-17 0,-4 1-3 15,1 0 0-15,-3 1 0 0,-10-3-17 0,8 5-37 16,-1 1-23-16,-8-3-31 0,0 2-36 0,6 3-48 16,-8-2-58-16,8 4-65 0,2 3-63 15,-4-1-75-15,-1 2-115 0,1 1-372 0,2 3-1017 0,-1 0 450 16</inkml:trace>
  <inkml:trace contextRef="#ctx0" brushRef="#br0" timeOffset="77459.235">2406 9285 29 0,'0'0'199'0,"0"0"-5"0,0 0-7 0,0 0-19 16,0 0-6-16,0 0-12 0,0 0-13 0,0 0-11 15,0 0-9-15,0 0-3 0,0 0-5 0,0 0-2 0,0 0-9 16,0 0-6-16,0 0-13 0,0 0 1 0,0 0-2 16,0 0 0-16,0 0-1 0,0 0-6 0,0 0-2 15,0 0-4-15,0 0-3 0,0 0-2 0,18-2-3 16,-18 2-4-16,0 0 0 0,9 2-2 0,-9-2-1 15,6 0-1-15,-6 0-1 0,8 0 4 0,-8 0-3 16,10 0-4-16,-5 0 0 0,3 0 3 16,0 0-2-16,-1-2 3 0,2 1-3 0,-1-1-3 15,2 0-8-15,-1 0 2 0,1 1 0 0,3-3-7 0,-1 2-4 16,2 0 2-16,-2-1 3 0,2-1-5 0,2 1 5 16,-2 2-7-16,2-2 1 0,4-1 1 0,-5 2 3 15,2 0-5-15,3-1 3 0,1 1-6 0,0-1 6 16,-1 0-2-16,1 1 3 0,1-1 3 0,-1 1-9 15,0-1 1-15,1 0-5 0,1 0 3 0,1 1-5 16,0-1-2-16,0 1 2 0,3-1 3 0,-1 0-2 16,1-2-6-16,-2 3 3 0,1 0 9 0,-1 1-15 15,1-3 6-15,-1 0-5 0,-1 2 3 0,0 2-3 16,0-1 1-16,1-1 0 0,-1 3-1 0,-1-1 3 16,-1 1 5-16,1 0-9 0,-2-3-1 0,0 4 5 15,-2-1-1-15,3 0 4 0,-5-1 0 0,4 0 6 16,1 0-1-16,-1 2 0 0,0-5-5 0,1 2 0 15,-1 0 6-15,-4 1-2 0,4 1 1 0,1-3-2 16,1 4-1-16,1-2 9 0,0-2-10 0,-3 1 7 16,3-1-7-16,-3 1 6 0,3 1 2 0,-2-1 0 0,1-1 1 15,-2 2-2-15,3-1-3 0,-3 0-6 16,3-1 5-16,-3 3 4 0,2-2 0 0,-2-1-1 16,1 3-2-16,0-2-1 0,0 0 2 0,-6 2 9 15,6 1-2-15,-2 0 4 0,2 0-9 0,-1 0 1 0,-1 3 6 16,4-3-2-16,-1-2 1 0,-1 1-6 15,-1 0 2-15,3 1 0 0,0-2-2 0,0 0-1 16,0 0-4-16,0 0-2 0,-1-2 4 0,1 1 0 16,-1 4-6-16,1-5 3 0,0 4 0 0,1-2 3 0,0 0-2 15,0 0 1-15,-2 2-2 0,0-4 2 0,0 4 0 16,-1 1-2-16,0-1 3 0,-2 1-3 16,-3-2 2-16,-1-1 0 0,-1 3-1 0,1-2 1 0,-1-1-1 15,0 1-3-15,-1 1 3 0,1-1-4 0,-5 0 1 16,-2 0-2-16,0 0-1 0,1-1 2 0,-1 2-3 15,-2-5 0-15,-6 3-2 0,9 1 0 0,-9-1-1 16,7 2 1-16,-7-2 0 0,6 0 0 0,-6 0-4 16,0 0-10-16,5 1-11 0,-5-1-37 0,0 0-39 15,0 0-50-15,0 0-72 0,0 0-82 0,0 0-109 16,0 0-379-16,0 0-848 0,0 0 375 0</inkml:trace>
  <inkml:trace contextRef="#ctx0" brushRef="#br0" timeOffset="93415.089">19861 11439 39 0,'0'0'302'0,"-5"2"-16"0,5-2-18 0,0 0-22 16,-9 0-21-16,9 0-16 0,0 0-11 0,0 0-10 15,0 0-8-15,0 0 2 0,0 0-10 0,17-10-5 16,-8 7-22-16,-1 1-13 0,5 1-1 0,4-1-9 15,7-2-13-15,-4 3-3 0,7 1-15 0,0-4 2 16,3 2-19-16,12 0-4 0,0 1 4 0,4 1-10 0,0 0-12 16,-1 0 5-16,2-2-14 0,2 2 0 0,-2-2-5 15,22 0-3-15,-22 2 0 0,2-2-4 0,3-3-12 16,-4 3 18-16,-1 0-18 0,-1-3-7 16,-3 2 4-16,-2 0-2 0,-2-1 1 0,-10-1-1 0,-5 5-9 15,0-2-10-15,-3 0-3 0,-8 2-4 16,2-3-12-16,-8 1-3 0,1 2-9 0,-2-2-1 0,-6 2-21 15,8-1-21-15,-8 1-33 0,0 0-44 0,0 0-54 16,0 0-55-16,0 0-291 0,-26 3-600 0,13-1 266 16</inkml:trace>
  <inkml:trace contextRef="#ctx0" brushRef="#br0" timeOffset="93787.613">19781 11677 295 0,'-5'3'297'0,"5"-3"-9"16,0 0-12-16,0 0-11 0,0 0-23 0,24-7-12 15,-10 3-11-15,9 0-11 0,1-4-5 16,4 3 2-16,9-3-13 0,5-2 2 0,-1 3-17 15,1-1-11-15,2 1-10 0,1-2-8 0,1 3-10 0,4-2-15 16,-1 0-14-16,19-1-3 0,-21 3-14 16,2 0-8-16,1 0-12 0,18-3 7 0,-22 4-22 15,-1 0-5-15,2 1-5 0,-3 0-2 0,-2 0-10 16,-13 2 1-16,-1-2-4 0,-1 0-1 0,-1 3 11 0,-3-1 16 16,-3 2 3-16,-6-2 11 0,-4 2 6 0,-2-1 2 15,-1 2 6-15,-7-1 0 0,10-2-6 0,-10 2-7 16,7 1-14-16,-7-1-21 0,0 0-32 15,5 0-46-15,-5 0-65 0,0 0-80 0,0 0-81 0,0 0-129 16,0 0-394-16,0 0-853 0,0 0 379 0</inkml:trace>
  <inkml:trace contextRef="#ctx0" brushRef="#br0" timeOffset="98315.004">10065 10216 269 0,'-5'-5'266'0,"5"5"-10"15,0 0-22-15,0 0-18 0,-3-4-13 0,3 4-12 16,0 0-12-16,0 0-11 0,7-9-14 0,-1 7-12 15,-1-1-8-15,2 1-7 0,2-2-4 0,-1 0-1 16,5-1 2-16,1 1-6 0,3 1-5 0,-2-1-5 16,8 0-2-16,1 1 1 0,1-1-8 15,2 1-13-15,2-1 3 0,0 0-5 0,10-1 4 0,-12 1-13 16,3 1-2-16,9 0-3 0,0 0 1 0,-9 1-12 16,9-1 2-16,-11 1-14 0,11-1 6 0,-10 2-14 15,1 0 1-15,-1-1-4 0,-1 1-5 0,1 1-5 0,-3-1 4 16,-3-1-9-16,0 2 2 0,-6 0-5 15,-1-1-9-15,-3 1-15 0,-3 0-15 0,0 1-20 16,-1-1-18-16,-4 0-19 0,-5 0-24 0,8 0-16 16,-8 0-22-16,5 3-47 0,-5-3-39 0,0 6-69 0,0-6-275 15,-8 9-616-15,1-3 272 0</inkml:trace>
  <inkml:trace contextRef="#ctx0" brushRef="#br0" timeOffset="98643.759">10273 10374 135 0,'0'0'262'0,"0"0"-19"0,0 0-5 15,0 0-2-15,0 0-5 0,0 0-8 0,0 0-13 0,18-9-11 16,-7 4-12-16,2 0-15 0,5-3-7 0,4 2-11 15,2-1-1-15,3-2-15 0,-2 4-4 0,12-6-7 16,-9 3-9-16,8-1 10 0,-7 2-15 0,9-3-2 16,-10 2-16-16,2 4 4 0,9-5-10 0,-11 2-6 15,10 1 3-15,-11 2-7 0,0-2 6 0,-2 2-17 16,-1 1-14-16,-1 0-4 0,-3 0-2 0,-4 1-5 16,-3-2-4-16,1 3-3 0,-5-2-7 0,-2 2 4 15,0-1-15-15,-7 2-8 0,10 0-35 0,-5-1-29 16,-5 1-37-16,5-1-57 0,-5 1-77 0,0 0-130 15,0 0-283-15,0 0-690 0,0 0 306 0</inkml:trace>
  <inkml:trace contextRef="#ctx0" brushRef="#br0" timeOffset="100157.333">20682 11787 112 0,'0'0'293'0,"-3"-5"-10"0,3 5-3 16,0 0-8-16,-3-5-6 0,3 5 11 0,0 0-22 0,0 0-4 15,0 0-12-15,0-6 6 0,0 6-12 0,0 0-12 16,0 0-11-16,0 0-16 0,0 0-15 0,0 0-4 15,0 0-24-15,0 0-14 0,0 0-10 0,0 0 2 16,0 0 2-16,0 0-3 0,6 26-5 0,-2-7-5 16,3 0 0-16,0-1-11 0,0 0-9 0,1 2-6 15,-1 0-12-15,-2-1-6 0,2 0-7 0,-1 1-5 16,-1-2-13-16,1 1-2 0,-3-1-4 0,4 1-4 16,-4-6-17-16,1 0-11 0,-3-1-21 0,4 1-19 15,-3 0-17-15,0-4-38 0,-1 0-12 0,2-1-34 16,-1 0-39-16,0-4-36 0,0 0-39 0,-1 1-24 15,-1-5-28-15,2 4-34 0,-2-4-66 0,0 0-211 16,0 0-655-16,0 0 290 0</inkml:trace>
  <inkml:trace contextRef="#ctx0" brushRef="#br0" timeOffset="100388.289">20811 11842 254 0,'2'-4'274'0,"-2"4"-11"0,0 0-15 0,0 0-4 16,0 0-12-16,0 0-5 0,0 0 0 0,3 14-6 16,-1-6-6-16,0 3-6 0,1 2-10 0,1 1-8 15,-1 3-19-15,-2 2-20 0,3-4-2 0,-1 5-12 16,0-4-14-16,0-2-14 0,1 4-18 0,-1 0-16 16,1 0-26-16,-3-6-28 0,0 1-30 0,0 0-28 15,-1-1-37-15,0-2-36 0,2 0-40 0,-4 1-51 16,2-3-49-16,0-1-75 0,-3 0-167 0,-2-2-531 15,0 2 235-15</inkml:trace>
  <inkml:trace contextRef="#ctx0" brushRef="#br0" timeOffset="100769.639">20555 12167 256 0,'0'0'295'0,"-7"-2"-15"0,7 2-11 0,0 0-17 15,0 0-5-15,0 0 0 0,0 0-16 0,0 0-5 16,0 0-7-16,19 6-13 0,-9-3-9 0,1 1-17 16,3 1-30-16,7 2-20 0,-1-1 3 0,0 1-6 15,0 1-13-15,0-1-21 0,0-1-14 0,1 4-33 16,-7-4-14-16,0 0-12 0,-1 1-6 0,1-1-15 16,0-2-6-16,-2 3-10 0,1-3-10 0,-1-1-14 15,-2 1-11-15,-2-2-6 0,-1 0-9 0,2-2 3 16,0 0 6-16,-2 0 4 0,0-2 5 0,-7 2 4 15,9-5 5-15,-2 0 6 0,-6-2 12 0,2-3 9 16,2-3-1-16,-1-5 10 0,1 0-2 0,-4-3 10 16,1-2 1-16,2 2 9 0,-3-3 22 0,1 2 3 15,1 0 5-15,1 3 12 0,-1-1 1 0,-1 7-3 16,1 0-2-16,3-2 3 0,-3 5 1 0,-2-1-10 16,3 2-3-16,-1 0-1 0,0 3-3 0,0 3-13 15,0-3-2-15,-3 6-21 0,1-4-24 0,-1 4-34 16,0 0-48-16,0 0-53 0,0 0-63 0,0 0-86 15,0 0-230-15,0 0-579 0,0 0 257 0</inkml:trace>
  <inkml:trace contextRef="#ctx0" brushRef="#br0" timeOffset="101424.62">20443 12637 29 0,'0'0'238'0,"-1"-11"-20"0,-1 5-22 0,1 0-9 0,-1 0-19 16,-3 1-10-16,0-1-7 0,-2 1-10 0,0 1-8 15,-1 0-21-15,-1 2-10 0,-1 0-7 0,1 0-10 16,-1 3-10-16,-3 0-4 0,3 2-8 0,-7-1 3 16,5 5-12-16,-1 0-1 0,2 0-6 0,2 2-2 15,-1 0-8-15,5 1 0 0,0 2-8 0,4-3 2 16,-2 4 0-16,5-1-3 0,2 0-3 0,0 0 2 15,3 2-3-15,0-2 4 0,6 3 3 0,1 1-1 16,1-3 5-16,1 0-2 0,0 0-3 0,-1 2 0 16,1-1-1-16,-6-3 27 0,1 0-2 0,1 4-7 15,-2-5-5-15,-3 1 0 0,1 0-8 0,-4-2-2 16,-1-2-5-16,-3 2 5 0,2 0-12 0,-2-1-1 16,-2 0 2-16,-3-1-7 0,0 0 7 0,-2 0 1 15,-1 0-8-15,-3-1-2 0,-2-1-3 0,1-1-7 16,-1-3-11-16,1-1-16 0,-1 0-17 0,0-1-19 15,2-1-22-15,-1-1-23 0,0-2-10 0,4 1-33 16,-1-2-23-16,6 0-33 0,0-2-46 0,1 2-134 16,0-2-415-16,2 8 184 0</inkml:trace>
  <inkml:trace contextRef="#ctx0" brushRef="#br0" timeOffset="101788.157">20676 12784 130 0,'0'0'366'15,"-22"0"-20"-15,15 3-18 0,0 0-28 0,-1-2-21 16,0 2-18-16,1 1-16 0,0 1-14 0,-1 1-20 16,1 0-8-16,0 1-23 0,1 0-5 0,1 3-9 15,0 0-23-15,0 2-16 0,2 0-14 0,2 1-7 16,0-1-15-16,2-3-7 0,1 3-16 0,1 0-12 15,3-2-4-15,-2-2-8 0,3 1-10 0,-2-2-7 16,0 1-2-16,2-1-15 0,1-3 2 0,-4-2-5 16,5-1-1-16,-2 1 13 0,0-2-10 0,-7 0 1 15,14-5-2-15,-7 1-1 0,-1-2 3 0,1-3 7 16,-2 2 0-16,1-5 2 0,-3 0-6 0,-2-1 3 16,-1-1-1-16,-1 0-4 0,-1-1-6 0,-3-2-12 15,2 2-7-15,-4 1-6 0,0 1-16 0,0 0-7 16,0 1-24-16,-1 2-20 0,0 0-26 15,1 3-19-15,0 2-31 0,1-2-32 0,1 3-37 0,-2-2-66 16,2 3-235-16,5 3-577 0,-10-3 256 0</inkml:trace>
  <inkml:trace contextRef="#ctx0" brushRef="#br0" timeOffset="102057.664">20825 12539 296 0,'0'0'408'0,"0"0"-19"15,0 0-27-15,5-5-30 0,-5 5-25 0,0 0-17 0,0 0-18 16,0 0-15-16,4 23-11 0,-4-11-10 0,1 7-11 16,1 1-12-16,-2 4-9 0,0 1-18 0,1 0-17 15,-1 1-14-15,-1 1-18 0,2 6-14 16,-1-8-12-16,2 1-15 0,-1-3-12 0,-1-1-23 15,3 0-23-15,-1-3-19 0,0-1-32 0,0-4-22 0,-1 1-23 16,-1-3-52-16,5 0-49 0,-4-2-50 0,0-3-42 16,2-1-67-16,-2 0-360 0,-1-6-733 0,0 0 324 15</inkml:trace>
  <inkml:trace contextRef="#ctx0" brushRef="#br0" timeOffset="102523.515">21038 12839 66 0,'-4'-4'371'16,"4"4"-13"-16,0 0-10 0,0 0-17 0,0 0-13 0,0 0-24 15,0 0-27-15,0 0-11 0,0 0-22 0,0 0-17 16,0 0-14-16,0 0-23 0,0 0-21 15,0 0-16-15,0 0-16 0,0 0-8 0,0 0-11 16,-7 17-12-16,7-11-10 0,1 3-6 0,1-2-5 16,-2 0-13-16,1 2-7 0,0-2-5 0,2 0 0 0,0 0-14 15,0 0-22-15,0-2 20 0,-2 0-13 0,5-2-1 16,-3-1-11-16,-3-2-5 0,7 4-4 16,-7-4 2-16,8 1-9 0,-8-1-1 0,10-5-7 0,-3 1 13 15,-3-1-17-15,3-1 3 0,0-1 4 16,0-2-11-16,-1 0-2 0,0 2-4 0,-2-2 18 0,0 2 2 15,2-1 3-15,-4 1 7 0,3 1 0 0,-4 1 1 16,-1 5 7-16,5-8 6 0,-3 5 3 16,-2 3-4-16,3-4 5 0,-3 4 7 0,0 0 8 15,0 0 8-15,7 10-1 0,-4-4-10 0,1 2 1 0,-1-1-15 16,1 2 8-16,0-1-5 0,1 1-3 0,-1 0-9 16,0 0-12-16,0-2-17 0,2 0-18 0,-2 0-12 15,3-1-31-15,-2-2-33 0,3 1-9 16,0-2-19-16,-1-1-33 0,3-2-40 0,-10 0-35 15,24-5-66-15,-14-2-257 0,2 2-623 0,0-5 276 16</inkml:trace>
  <inkml:trace contextRef="#ctx0" brushRef="#br0" timeOffset="102723.556">21445 12590 5 0,'0'-11'414'15,"0"11"-28"-15,0 0-37 0,0 0 11 0,0 0-31 16,0 0-17-16,0 0-18 0,0 0-16 0,-17 20-10 15,14-7-16-15,-1 5-15 0,1 4-18 0,-1-4-15 16,1 2-24-16,3-1-23 0,-3 3-8 0,2-1-21 0,1 1-27 16,0-1-24-16,0-1-35 0,-1-2-33 15,2 2-36-15,-1-2-40 0,0-3-36 0,1-2-46 16,-2-2-38-16,1 1-36 0,-1-3-46 0,1-9-46 16,-3 12-254-16,-3-7-615 0,2-2 272 0</inkml:trace>
  <inkml:trace contextRef="#ctx0" brushRef="#br0" timeOffset="103587.636">21280 12878 266 0,'0'0'259'0,"-4"-5"-21"0,4 5-22 0,-1-4-22 15,1 4-13-15,0 0-21 0,3-10-13 0,2 6-17 16,2-3-14-16,1 3-7 0,2-4-18 0,3 0-17 16,1 1-24-16,0 1-23 0,-1-2-26 0,7 1-31 0,-6-2-23 15,1 4-35-15,-1-3-25 0,2 4 16 16,-4-2 5-16,1-1 0 0,1 1-3 0,-2 2 19 15,-3 1 27-15,1 0 13 0,0 0 28 0,-10 3 27 16,14-5 32-16,-10 3 29 0,-4 2 40 0,9-2 27 16,-9 2 30-16,0 0 10 0,0 0-2 0,0 0 26 0,0 0-14 15,0 0 13-15,6 7 3 0,-6-7-14 16,0 0-19-16,-5 18-13 0,1-9-13 0,1 2-9 16,0 2-14-16,3-1-10 0,0 1-14 0,-1 2-14 15,-2-1-10-15,0-2-4 0,2 2-15 0,1-2-7 16,0 0-10-16,0 0-14 0,0-2-15 0,3-2-16 15,-2 0-11-15,2 0-13 0,1-2-11 0,0 0-9 16,2-3-9-16,-2 2-9 0,5-4-10 0,3 1 0 16,3-4 5-16,-1 0 11 0,7-3-13 0,-1-1 2 15,2 1 5-15,0-3 8 0,1 0 5 0,0-2 3 16,2-1 5-16,-2 0 0 0,-2 1 7 0,-2-2 3 16,1 2 14-16,-5 2 5 0,-3-2 6 0,-1 4 17 15,-4 2 16-15,-1 0 27 0,-2 1 14 0,-4 3 12 16,6-6-3-16,-6 6 2 0,0 0 7 0,0 0-3 15,0 0-1-15,-14-7-12 0,14 7-3 0,0 0-4 16,-20 8-14-16,10 0-2 0,-1-1-4 0,3 2-3 16,1 3-4-16,-1-1-2 0,1 1-6 0,1 1-4 0,1 0 0 15,-1 5-6-15,2-6 2 0,3 0-16 16,1-1-14-16,-1 1-10 0,2-3-15 0,0-1-3 16,0 0-13-16,4-2-18 0,-3 1-11 0,1-3-7 15,1 0-11-15,0-1-2 0,1-1 1 0,3-2-1 16,-1 0 15-16,3-3-1 0,-2-1-7 0,3-3-6 15,0-1-6-15,1-3 9 0,-2 1 7 0,3-7 2 16,-1 1 8-16,0-2 5 0,-1 2 24 0,0 0 25 16,-3 3 23-16,0 1 29 0,-1 2 19 0,0-1 5 15,-2 4 13-15,-1 1 6 0,0 2-4 0,-4 4 2 16,6-8-5-16,-6 8 1 0,6-5-1 0,-6 5-2 16,0 0 4-16,0 0 1 0,10 10-8 0,-10-10-13 15,6 13 1-15,-5-4-5 0,0 0-2 0,-1 0-10 16,0-1 0-16,1 4-8 0,-2 1-11 0,1-5-15 15,0 0 18-15,0-8-5 0,-2 12-15 0,1-7 4 16,1 1-13-16,0-6-3 0,-2 6-8 0,2-6-3 16,0 0-3-1,0 0 1-15,0 0-2 0,0 0 1 0,0 0-7 0,8-17 8 0,-6 7-13 0,3 0 1 16,0-4-10 0,1 1 13-16,0 0-2 0,-1 1 4 0,4-1 4 0,0 3 16 0,0-1 14 0,0 1 17 15,0 0 18-15,2 2 12 0,-1 2 10 0,-2 2-1 16,2 1-8-16,-1 2-1 0,-9 1 3 0,18-2-4 15,-18 2 8-15,17 5-4 0,-10-1-6 0,-1 3 5 0,1 0-12 16,-1 1 0-16,-2-1-10 0,1 2-14 16,-1 0-16-16,0 0-9 0,0-1-33 0,-2 2-23 15,0-2-27-15,0 0-43 0,-1-1-43 0,-1-7-48 16,4 10-58-16,-4-10-316 0,2 7-656 0,-2-7 291 16</inkml:trace>
  <inkml:trace contextRef="#ctx0" brushRef="#br0" timeOffset="104751.106">23187 12743 247 0,'7'-7'335'16,"-1"-3"-20"-16,-2-1-20 0,0 0-24 0,0 3-20 15,2-3-20-15,-3 3-12 0,0-1-15 0,-2-1-10 16,2 0-17-16,-3 2-12 0,0-2-5 0,0 2-24 16,-3 0-14-16,2 1-1 0,-4-1-13 15,5 8-13-15,-9-9-5 0,3 4-14 0,-1 2-6 0,0 0 7 16,-2 2-16-16,9 1-10 0,-15 3-5 0,5 1 1 16,-1 3-13-16,1 1-6 0,3 4 1 0,-3 0 11 15,-1 5 1-15,4 3-4 0,1 1 2 0,-1 3 3 16,3-3 0-16,1 2 2 0,3 1-12 15,-1 0 8-15,2 2-9 0,0-1 0 0,2-1-9 16,1 1 0-16,2-3-3 0,-3 1-4 0,1-1 9 0,2-1-9 16,-2-1-8-16,-1 1-7 0,1-5-6 0,-1 2-7 15,1-6-14-15,-3 2 2 0,-1 0-3 0,2-1-1 16,-5-4-20-16,3 0-15 0,-1 2-41 0,-4-2-4 16,3-2 8-16,-3 1-7 0,-2-2 3 0,0 0-2 15,-1-3 3-15,-1 2 8 0,1-2 6 16,-3 0 11-16,4 0 11 0,-3-3 9 0,1 0 6 0,1 0 7 15,1-1 5-15,-2 0 1 0,4-3 7 0,5 4 2 16,-10-3-1-16,6-1 4 0,-1 2 3 16,5 2 2-16,-2-7 1 0,2 0-1 0,0 7-2 0,4-11-3 15,-3 4 0-15,8-3-6 0,-1 2 0 16,1-2-6-16,0-2 3 0,3 3 4 0,6-4-2 0,-2 0 7 16,0 0-7-16,-3 6-5 0,1-1 7 0,0 2-4 15,-1-3-4-15,1 1 9 0,0 1-3 0,-1 0 0 16,-2 0 7-16,-1 1 4 0,1-1 2 15,-2 0 5-15,-2 3 17 0,-2-1 11 0,0 2 21 0,-3-2 17 16,1 2 18-16,-3 3 3 0,3-7 9 16,-3 7 2-16,0-6 6 0,0 6-3 0,0 0 2 0,-3-7-2 15,3 7 3-15,-4-3-3 0,4 3-9 0,-10-1 2 16,10 1-15-16,-7 1-5 0,7-1-5 16,-7 5-1-16,3-2-8 0,0 2-5 0,-1 1-1 0,3 1-2 15,0 1-8-15,2 1 2 0,-1 0-8 16,-1 3 2-16,4 0-10 0,-1-4-3 0,1 4-4 15,-1-4-7-15,2 0 0 0,-2-1-8 0,3 2-1 0,-1 0 0 16,0-5-9-16,1 3-4 0,-1-5-2 0,3 2-3 16,-3-2 4-16,1 1 2 0,-4-3-1 0,0 0 0 15,0 0 5-15,11-7 0 0,-8 2 3 16,1-1 3-16,-3-1-2 0,2-2 4 0,1 0 6 16,-2 1 6-16,-1-3 1 0,2-2 6 0,0 2 0 15,0 2 3-15,1 1 2 0,-1-1-2 0,1 1 9 0,-1 0-2 16,2 2 6-16,1-2-2 0,-2 3 1 15,3 0 0-15,2 0-2 0,-1 2 1 0,2 0 9 16,-1 1-6-16,3 1 0 0,-2 2-3 0,0 0 3 16,0 2-2-16,1 4-2 0,-1-2-3 0,1 2 2 15,-4 1 2-15,2 1 0 0,-4 1 3 0,2 0 0 16,-1 0-5-16,-2 3-3 0,-2-4 7 0,-1 3-4 0,2 0 2 16,-3 0-8-16,-1-3 2 0,-2 3 1 0,0-4 0 15,0 1 4-15,-3-1-8 0,2 0 13 16,-1-2-17-16,0 0 1 0,0-2 6 0,-1-1 4 15,2 0-6-15,-2-1 2 0,6-2 8 0,0 0-8 16,-12-5-4-16,7 0 3 0,1-1-6 0,1-2 0 16,-1-5-5-16,3-2-8 0,1-5-7 0,1 2-3 0,3-2-6 15,2 7 2-15,1-7 1 0,1 0-2 16,2 1-10-16,0-1 4 0,4 1-5 0,-1 0-8 16,2-2-6-16,-2 3-14 0,1-2-20 0,0 1-32 15,-1 5-47-15,-2 3-67 0,5-5-84 0,-8 7-256 16,3-1-609-16,-1 1 270 0</inkml:trace>
  <inkml:trace contextRef="#ctx0" brushRef="#br0" timeOffset="106638.639">24346 12782 146 0,'0'0'219'0,"0"0"-11"16,0 0-5-16,0 0-8 0,10 0-6 0,-10 0-9 16,0 0 5-16,0 0-8 0,6-8-10 0,-6 8-1 15,0 0-6-15,6-5-4 0,-6 5-10 0,3-8 0 16,-3 8-5-16,1-8-11 0,-1 8-6 0,0-13-15 16,0 13-7-16,-3-13-10 0,1 7-6 0,2 6-13 15,-10-18-8-15,6 11-4 0,-2 0-7 0,-2-2-5 16,-1 1-5-16,1-2-4 0,0 4 2 0,-4-1-5 15,3 4-5-15,0-2 0 0,-1 4-4 16,-4 0-9-16,0 1-13 0,0 1 11 0,1 3-5 16,0 0 0-16,1 1 2 0,1 1-7 0,2 0 6 0,0 4-11 15,0-1 3-15,0 3 7 0,1 0-9 16,4 1 7-16,0-1-3 0,2 1-3 0,1 2 2 0,3-2 2 16,1 2-8-16,1-2 0 0,4 4 3 15,-1-4-1-15,1 0 2 0,3 3-7 0,2-3 4 16,2 2 3-16,0-2-6 0,2 2 6 0,-2-3-4 15,2 0-2-15,-4-4 2 0,3 5 2 0,0-2-1 16,-5 0 0-16,1-1-1 0,-1 1 2 0,-1-1 6 16,1 2-1-16,-1-2 8 0,-1 2-2 0,0 0 1 0,-1-2 1 15,-1 2 4-15,-1 0 7 0,-1-4 4 16,-2 4 1-16,-1-3 2 0,0-1-1 0,-2 2-2 16,-1-3 10-16,-2 2 2 0,1 0 4 0,-4 3-14 15,1-4 11-15,-1-5-1 0,-4 7-8 0,2-5 12 16,-3 2 5-16,-2-2 0 0,4-1 2 0,-5-1 3 15,1 1 5-15,-2-3-1 0,0 1 2 0,-1-4-1 16,0 2 3-16,-5-4 0 0,1-1-3 0,0-3 0 16,4 3-4-16,2-1-3 0,0-2-2 0,3 1-1 15,-1 0-8-15,1-1 0 0,1 1 0 0,3 0-2 16,0-3-6-16,1 4-5 0,3-1-6 0,-1 0-8 16,1 2-9-16,3 5-12 0,-5-8-23 0,5 8-28 15,-4-9-35-15,4 9-35 0,2-10-49 0,-2 10-69 16,5-10-82-16,-5 10-136 0,6-7-279 0,-6 7-803 15,6-7 355-15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0:15.996"/>
    </inkml:context>
    <inkml:brush xml:id="br0">
      <inkml:brushProperty name="width" value="0.05292" units="cm"/>
      <inkml:brushProperty name="height" value="0.05292" units="cm"/>
      <inkml:brushProperty name="color" value="#FF0000"/>
    </inkml:brush>
  </inkml:definitions>
  <inkml:trace contextRef="#ctx0" brushRef="#br0">2537 620 29 0,'0'0'286'0,"0"0"-16"16,0 0-3-16,0 0-19 0,0 0-11 0,0 0-13 16,0 0-15-16,0 0-14 0,18-27-6 0,-18 27-9 15,0 0-17-15,0 0-11 0,0 0-9 0,7-27-7 16,-7 27-6-16,0 0-16 0,0 0-13 0,-1-27-6 16,1 27-11-16,0 0-11 0,0 0-6 0,-14-24-5 15,14 24-11-15,0 0-3 0,-24-14-9 0,24 14 0 16,-28 0-11-16,28 0-3 0,-37 3-6 0,37-3-3 15,-36 9 1-15,36-9-3 0,-29 9-3 0,15 0-1 16,14-9 3-16,-25 16-2 0,25-16-7 16,-20 18 0-16,20-18-3 0,-17 21 4 0,17-21-8 15,-8 19 6-15,8-19-1 0,0 0-5 0,0 33 4 0,0-33 1 16,10 23 1-16,-2-12 1 0,2-1-3 16,0 0 2-16,6 3 4 0,-3-3-5 0,4 4-1 0,0-3 2 15,0 1-7-15,2-1 6 0,-7 0 0 16,5-2 0-16,-5 0-1 0,-3 0-3 0,2 0 1 15,-4-2 0-15,-1-1 7 0,-1 3-6 0,-2-2 6 16,-1 1-7-16,-2-1 2 0,-3 2-1 0,-2-1 8 16,-3 2-11-16,0-3 2 0,-2 1 4 0,-2 0 6 15,0-2-5-15,-2 1 4 0,0-1 3 0,0 0 3 16,0-3 1-16,1 2 5 0,-1-3-7 0,4 0 2 16,0-1 3-16,-1 0-13 0,2 0 11 0,9-1-5 15,-16-1-8-15,8-1-12 0,3 0-15 0,0-1-25 16,0-1-25-16,1 1-35 0,1-3-22 0,3 6-46 15,0-13-80-15,0 13-308 0,3-16-610 0,1 5 270 16</inkml:trace>
  <inkml:trace contextRef="#ctx0" brushRef="#br0" timeOffset="325.452">2823 732 106 0,'0'0'354'0,"0"0"-12"16,0 0-15-16,0 0-15 0,0 0-23 0,0 0-17 0,0 0-19 15,0 0-25-15,0 0-17 0,0 0-10 0,0 0-5 16,-7 18-10-16,5-11-13 0,-1 2-9 0,-1 1 0 15,0 2-11-15,-1 1-8 0,3 0-20 0,-1 0 0 16,0 2-5-16,0-2 5 0,1 2-12 0,0-2-7 16,0 2-6-16,0-3-16 0,1 2-6 0,-1-1-11 15,1-2-6-15,0 3-4 0,1-6-20 0,0 1-38 16,0 0-42-16,0 0-67 0,0-9-88 0,0 13-109 16,-2-7-463-16,2-6-833 0,0 0 369 0</inkml:trace>
  <inkml:trace contextRef="#ctx0" brushRef="#br0" timeOffset="1557.547">7587 528 41 0,'0'0'222'0,"0"0"-17"16,0 0-20-16,0 0-10 0,0 0-9 0,0 0-12 16,3-39-11-16,-3 39-9 0,0 0-6 0,0 0-15 15,0 0-34-15,-18-22-6 0,18 22-5 0,0 0-12 16,0 0-1-16,-27-9-5 0,27 9-2 0,0 0-6 16,-35 2-6-16,35-2 3 0,0 0-2 0,-38 13 1 15,38-13-5-15,-23 7-2 0,23-7 1 0,-23 13 0 16,23-13-3-16,-16 14-2 0,16-14-1 0,-14 20-2 15,14-20 5-15,-8 15-5 0,8-15-1 0,0 0-1 16,-4 32-1-16,4-32-3 0,0 0 2 0,12 36-4 16,-12-36 3-16,18 24 2 0,-5-10-4 15,1 0-2-15,1 0 3 0,-2-5-6 0,2 4-3 0,-3-3 2 16,0-1-2-16,-3 1 5 0,1-1-13 16,-1-1 11-16,-2-2-3 0,-1 1 2 0,0 1-3 15,-2-3 6-15,-1 4 1 0,-3-3 6 0,0-6 11 16,-4 14-7-16,-2-6 0 0,-1-1 0 0,-4 2-7 0,1-2 4 15,-4 0-2-15,0 1-6 0,0-3 5 16,-1 0-5-16,1 1-1 0,0-1 1 0,0-2-4 16,0 2-1-16,1-3-9 0,1-2-19 0,3 1-10 15,-1-1-30-15,10 0-37 0,-15-3-47 0,11 0-51 16,4 3-248-16,-6-10-478 0,6 10 211 0</inkml:trace>
  <inkml:trace contextRef="#ctx0" brushRef="#br0" timeOffset="2102.858">7822 833 149 0,'-4'-21'205'16,"4"21"-13"-16,-1-11-11 0,1 11 0 0,2-11-19 15,0 4-4-15,2 0-15 0,-1-1-11 0,0 2-8 16,4 0-9-16,-3 0-10 0,-4 6-10 0,0 0-8 16,21-15-7-16,-21 15-13 0,0 0-5 0,20-7-10 15,-13 6 1-15,-2 2-12 0,-5-1-1 0,13 5-4 16,-7-2-5-16,-2 2-2 0,-1 2-4 0,0 1-2 15,-2-1-4-15,-5 4 2 0,2-2-2 0,-2 3-3 16,-3 0-1-16,-1 0 1 0,-2-1-1 0,0 0-4 16,-4 2 6-16,-3-1 0 0,4-2 0 0,-2 3 6 15,2-6-4-15,2 0 3 0,0 0 3 0,-1 0-3 16,5-1 1-16,0-1-8 0,0-1 4 0,4-1-1 16,3-3-2-16,-7 5 3 0,7-5-1 0,-1 6 4 15,1-6 7-15,0 0-2 0,13 8 4 16,-2-4-2-16,3-3-1 0,3 1 6 0,4-1 1 15,0 0 6-15,3 1 4 0,0-2 5 0,1 0 10 16,-2 0 8-16,2 1 4 0,-2-2 8 0,-2 1 6 16,-6 0 0-16,1 0-5 0,-1 0-3 0,0 0-12 0,-4 0 4 15,-11 0 6-15,18 0-15 0,-18 0-18 0,10 0 12 16,-10 0-12-16,0 0 4 0,11-1-1 0,-11 1-1 16,0 0-15-16,0 0-10 0,0 0-31 0,7 0-56 15,-7 0-73-15,0 0-111 0,0 0-158 16,0 0-207-16,0 0-668 0,0 0 296 0</inkml:trace>
  <inkml:trace contextRef="#ctx0" brushRef="#br0" timeOffset="7409.536">1734 2652 90 0,'9'-4'219'0,"-9"4"-8"16,0 0-16-16,0 0-5 0,0 0-12 0,0 0-8 16,0 0-7-16,0 0-14 0,0 0-3 0,0 0-10 0,0 0-8 15,0 0-3-15,0 0-7 0,0 0 2 0,0 0-9 16,0 0-5-16,0 0-8 0,0 0-1 0,0 0-8 15,0 0-3-15,0 0-4 0,0 0-1 16,-10-11-6-16,10 11 0 0,0 0-6 0,-7-5 0 16,7 5-5-16,-6-4 0 0,6 4-5 0,-4-5 7 15,4 5-1-15,-7-4-1 0,4 2-2 0,3 2 0 0,-8-6-4 16,4 2 0-16,-2 1-2 0,2 0-8 0,1 0 7 16,-1-1-4-16,-2 2 17 0,2-3-8 0,0 3-7 15,-1-2-2-15,0 1 1 0,0 1-11 16,0-1 4-16,-1 0-4 0,2 0-5 0,-2-1-5 15,1 3-1-15,0-2 1 0,0 0 3 0,-1 1 3 0,2-1 29 16,-3-1-9-16,0 3-3 0,0-2-7 0,0 0-4 16,1-1-4-16,-1 2 1 0,2 0-7 15,-4 0-4-15,1 0 0 0,0 0-2 0,-1-1-7 0,-1 2 8 16,3-2-6-16,-2 2 0 0,1-1 0 16,-1 2-4-16,2-3 2 0,-2 2-6 0,1 1 2 15,0-1-1-15,0 0-1 0,-1 0 2 0,1 1-4 0,-2-1-1 16,1 0 1-16,0 1-1 0,-1 0 3 0,2-2-3 15,-1 2-4-15,2 0 3 0,-3 0-7 0,2 2 1 16,-1-4 4-16,1 4-5 0,-2-1 5 16,-1 0 0-16,1 1 0 0,1-1 1 0,-1 1-5 15,1 0 3-15,-1 0 5 0,0 0 1 0,1 0-4 16,-1 2 1-16,0-1 1 0,-1 0 2 0,0 2-2 0,-4-2-2 16,3 2 2-16,-3-1-3 0,4 1-2 15,2-1 3-15,1 0 1 0,1 0-1 0,-1 0-1 16,0 1-8-16,0-2 7 0,1 2-3 0,1 0 2 15,-1 1-4-15,2 0 1 0,0-2 0 0,0 1 1 16,-1 0-2-16,0 2 4 0,1-1 0 0,0 0-2 16,1 1 1-16,0 0 1 0,0-1-3 0,2 0-3 0,-1 0 4 15,0 1-1-15,1 2 0 0,1-2 2 16,-1 1 4-16,2-1 0 0,-1 2-5 0,0-1 5 16,2 1 0-16,0-1-2 0,-1 1 7 0,1 2-4 15,1-3 1-15,-2 1-2 0,3 1 3 0,2 2 0 16,-3-3-1-16,3 3-5 0,0 0 4 0,-1-2 0 15,2 1-3-15,-1-2 3 0,-1-1-3 0,6 2 3 16,-3 1-10-16,1-2 4 0,-3-2 4 0,5 3 0 16,0 0 2-16,0-1-1 0,3-1-7 0,-1-1 6 15,-4-1 0-15,4-1-1 0,-1 2 0 0,4-1-7 16,-3-3 5-16,0 3 0 0,1-2-7 0,4 1 11 16,-3-2-5-16,-1 1 2 0,2-2 2 0,-1 2-1 15,-1-3-5-15,2 1 0 0,1 0 2 0,-2 0 3 16,3-2-2-16,-2 2 3 0,6-2-3 0,-5-2-3 15,1 2 4-15,-3 0-2 0,8-4-2 0,-6 2 4 16,-1 1-1-16,1-2-6 0,-1 0 4 0,-2 2-1 16,2-1 0-16,-2 0-2 0,0 0 1 0,-2-1 0 15,2 0 2-15,-3 0 1 0,2 0-1 0,-2 0 0 16,0 0-2-16,-2 0 1 0,1 0-1 0,4-2 3 16,-5 1-1-16,0 1 0 0,2-2-2 0,-1 1 1 15,-2 0 0-15,0 0 1 0,1-1 1 0,-2-1 4 16,4 1-5-16,-2 0 1 0,2 1 0 0,-3-2 0 15,-1-1 0-15,1 3 5 0,0-3-2 0,-3 0 1 16,1 1 0-16,1-1 2 0,0 2 2 0,-2-2 0 16,-1-2 0-16,0 3 5 0,1-3 0 0,-3 2 4 15,2-2-7-15,-1 1-3 0,-2-1 6 0,1 0-2 16,-4-3 3-16,3 3-1 0,-3 0-1 0,1-3-1 16,-1 1 0-16,0 3 4 0,-3-1-8 0,2-2 10 15,-1 1-2-15,0 2 0 0,0-4-1 0,-5 4-1 16,1-2-5-16,4 3 1 0,-5-2-5 0,3 2 0 15,0 1-9-15,0-1-14 0,-3-2-22 0,3 4-28 16,-3-2-34-16,3 3-35 0,0-2-61 0,-3 2-70 16,2 1-81-16,-2-1-114 0,-3 2-396 0,1 1-927 15,-1 0 410-15</inkml:trace>
  <inkml:trace contextRef="#ctx0" brushRef="#br0" timeOffset="14063.518">6001 2621 126 0,'0'0'183'0,"0"0"-14"0,0 0-10 16,0 0-6-16,0 0-2 0,0 0-7 0,0 0-2 16,0 0-1-16,6 1-6 0,-6-1 0 0,0 0-11 15,0 0-3-15,0 0-9 0,0 0-4 0,0 0-5 16,0 0-4-16,0 0-5 0,0 0-2 0,0 0-5 15,0 0-9-15,0 0-3 0,0 0-8 0,0 0 1 16,0 0-3-16,0 0-3 0,0 0-3 0,0 0-1 16,0 0 0-16,-13-11 2 0,13 11 1 0,-2-3-8 15,2 3 5-15,0 0-13 0,-6-4 4 0,6 4-4 16,-6-4-3-16,6 4 0 0,-5-5-2 0,0 4 1 16,5 1 3-16,-7-5-7 0,3 3 1 0,4 2-3 15,-7-5-2-15,3 3 1 0,4 2-2 0,-7-4 0 16,3 1-1-16,4 3 4 0,-9-4-5 0,9 4-1 15,-8-3 3-15,2 3-7 0,6 0 1 0,-8-3-3 16,2 2 10-16,0-1-18 0,6 2 2 0,-11-1 4 16,5 1-12-16,6 0 6 0,-12-3 5 0,6 3-12 15,-1 0 6-15,7 0 3 0,-13 0 5 0,8 0-2 16,-4-2-8-16,9 2 2 0,-14 0 3 0,9 2 2 16,5-2-3-16,-13 0 5 0,7-2 2 0,1 2-2 15,5 0-3-15,-12 0 3 0,7-1-5 0,5 1 11 16,-11 1-9-16,5-1 3 0,-1 0 0 0,0 0-1 15,-3 2-1-15,3-2 3 0,0 2 2 0,-2-1-1 16,1 0-1-16,1 1-14 0,-2-2 4 0,2 3 1 16,2-2 10-16,-2-1-4 0,1 3 0 0,6-3-2 15,-15 1 1-15,8 1 0 0,1 0-3 0,-1-1 0 0,1 0-6 16,1 1-1-16,-2-2 3 0,-2 3 1 16,2-1-3-16,3 0 2 0,-2 0-2 0,-1 1 1 15,0-1-4-15,-1 1-2 0,1 0 3 0,0 0-1 16,0 1 1-16,0 1-8 0,-2-1 4 0,1 1-1 15,1-2 0-15,0 0 6 0,-1 2-2 0,1 0 3 16,-1 0-8-16,1 0 1 0,1-1-3 0,1 1 6 16,-1-1 0-16,-1 1 0 0,2 1 0 0,0-3-2 15,0 3 2-15,-1-2-4 0,0 3 0 0,2-2 5 16,1-2-2-16,-2 3 0 0,-1 0-2 0,2-1 2 16,1 0 4-16,-1-1-4 0,1 1 2 0,-1 1-2 15,1 2 6-15,0-2-10 0,0 3 6 0,1-3 0 0,0 2-2 16,1-1 1-16,-2 0 5 0,2 0-7 15,0 2 4-15,1 0-1 0,0 4 1 0,0 0 4 16,2-1-3-16,-1-3-1 0,1 4 3 0,0-2-1 16,1-4-3-16,0 2 3 0,3 3-7 0,-2-2 3 15,0-1 1-15,2 1 2 0,-2 0 1 0,2-1 0 16,1 1 2-16,1 0-2 0,-4-3 1 0,2 1-2 16,0-1-3-16,1 4 2 0,1-5 0 0,1 4-3 15,-2-4 2-15,0-1 7 0,0 2-9 0,1 0 0 16,2 0-1-16,-2-1 1 0,2 1 3 0,-1-1-4 0,1-1 2 15,1 1-2-15,0 1 7 0,2-2-6 0,-3 1-2 16,2 0 3-16,0-3-2 0,0 1 3 16,1-1-5-16,0 1 2 0,1-1-1 0,0 0 1 15,0-1-1-15,0 1-3 0,-1-1 7 0,1-1-5 16,-2 0 0-16,4-1 2 0,-2 0-3 0,0-1-1 0,0 0 6 16,2-1-5-16,-2 2 3 0,0-2 3 15,0 0-6-15,1-2 3 0,1 0-2 0,-2 1 1 16,1 0 0-16,1-3-2 0,-2 3 2 0,2-1 2 15,-2-1-1-15,-2 0-3 0,1-1 1 0,-2 0 3 16,2 1-2-16,-5 0-1 0,4-1 0 0,-4 1 1 16,1-1-2-16,-1-1 0 0,-1 1 5 0,0-1 1 0,0 1-3 15,-1 0 0-15,-2 0 2 0,3-1-2 16,-3-1 0-16,-1 0 5 0,1 0-2 0,-1 1 4 16,-1-3-6-16,0-2 5 0,1 1 5 0,-3-3-2 15,0 2 2-15,0-3-4 0,-1-4 2 0,-1 4-2 0,2-2-4 16,-2 2 2-16,0 0 4 0,-2 2-3 0,1 0 4 15,0 1 2-15,-1 0 2 0,0 1 0 0,-2 1-6 16,1-1-2-16,-1 0-7 0,-1 1 1 16,-2 1-1-16,1-1-18 0,1 1-24 0,-3 1-35 15,0-1-34-15,3 3-36 0,-4-1-30 0,-2 2-44 16,1 1-57-16,-1 0-73 0,0 1-395 0,-1 1-805 0,3 2 356 16</inkml:trace>
  <inkml:trace contextRef="#ctx0" brushRef="#br0" timeOffset="24794.854">18892 605 199 0,'0'0'229'0,"0"0"-9"0,0 0-15 0,-17-25-5 15,17 25-6-15,0 0-2 0,0 0-5 0,-15-20-9 16,15 20-7-16,0 0-4 0,-14-18-3 16,14 18-12-16,-12-14-4 0,12 14-5 0,0 0-6 15,-20-17-11-15,20 17-10 0,-17-16 1 0,17 16-13 16,-22-15-1-16,22 15-8 0,-22-16-9 0,22 16-6 15,-25-16-11-15,12 9-14 0,13 7 2 0,-34-17-6 16,14 9-6-16,-1-2-2 0,-3 1-2 0,1 1-9 16,-3 0-5-16,-11-4 1 0,1 1-10 0,7 2 6 15,-10 0 11-15,0-2-27 0,1 2 8 0,9 3-3 16,-10-1 4-16,1 0-9 0,0-2-3 0,-2 1 6 16,1-1-3-16,0 3 6 0,1-1-8 0,-4 1-9 15,3-1-1-15,-2 3-10 0,0-1 1 0,-6-1-4 16,0 1-2-16,-2-1-1 0,1 1-3 0,-2 0-2 15,-17-3 31-15,18 5-10 0,1-1 5 0,-24-4-4 16,23 6-3-16,1-2-4 0,-21 2 6 0,21-2-16 16,0 4 8-16,3 0 8 0,2 0-5 0,-4 2 3 15,6-2-2-15,-1 2 9 0,3-2-4 0,9 1-1 16,1 3-5-16,-9 1 2 0,8-3 6 0,0 2-1 16,-6 3 8-16,8-2-3 0,-2 0 9 0,0 1-2 15,-6 2 8-15,8 0-2 0,-9 3-2 0,10-3-4 16,-8 4 5-16,7-2-1 0,1 1-6 0,2-1 4 15,-1 2-1-15,0 1 1 0,2-1-1 16,0 1-1-16,0 0-16 0,-1-1 14 0,5 4 5 16,0-1-2-16,0 1 2 0,3-1-2 0,1 1-2 15,1 1-5-15,3-1-1 0,0 4 6 0,0-2 4 16,1-2-3-16,1 2-3 0,10-18-10 0,-16 33 15 0,11-20-4 16,5-13 3-16,-12 30-5 0,7-15 0 0,2-1-1 15,0 0 3-15,2-2-9 0,1 0 10 16,2 1-7-16,1 1-3 0,3-1 10 0,0-1 0 15,2 2-3-15,3 1 7 0,3-1 2 0,1 3 2 16,3-1-7-16,1-1-13 0,3-2 15 0,0 1 2 16,1 0-6-16,12 4 0 0,-11-6 4 0,3 1-4 15,9 1 1-15,1 1-6 0,-1 0 8 0,0 0-1 16,3-3-1-16,3-1 0 0,-2-2-1 0,-2 4 0 16,0-1-4-16,4-2-2 0,0 0-4 0,2 1 9 15,1-1-7-15,2-5 6 0,-1 1-3 0,2 2 2 16,-4-2-2-16,3 1-17 0,3 0 23 0,-2-4-12 15,0 1 7-15,20 0 2 0,-24 1-1 0,4-1 5 16,21 2-6-16,-21-3 0 0,22-1 1 0,-21 0 0 16,19-4-2-16,-22 4-2 0,4-2 3 0,18 3-3 15,-20-3-1-15,0-1-1 0,2-1 4 0,18 2-2 16,-22 2 10-16,-1-5-14 0,2 4 5 0,0-2-3 16,-2 0 7-16,0-4-7 0,-6 2 3 0,1-1-3 15,-11-2 3-15,0 3-1 0,1-4 7 0,6 1 0 16,-7-2 2-16,-4 1-7 0,0 1 14 0,-2-1-1 15,-2 0 4-15,1-1 11 0,-8 2 0 0,5-1 3 16,-5 1 14-16,0-1-1 0,-3 0 13 0,-1-1-1 16,-3 1 4-16,2 1 1 0,1-2-9 0,0-1 8 15,0-1-5-15,-1 0-2 0,-2-1-2 0,2 0-3 16,3-4-5-16,-5 2-4 0,3-5-2 16,0 0-7-16,0 2-8 0,-2-1 4 0,2-4-7 15,-4 4 2-15,1-3 4 0,-7 20-9 0,13-41-4 16,-9 21 3-16,1 0-3 0,-5 20-5 0,3-41 2 0,-3 41 1 15,-3-35-3-15,3 35 2 0,-9-33-10 0,0 13 3 16,2 2-8-16,7 18-22 0,-26-31-29 16,10 14-34-16,-4 3-37 0,0 1-47 0,-5 0-70 15,-2 3-93-15,-12-5-496 0,-1-1-899 0,-2 4 399 16</inkml:trace>
  <inkml:trace contextRef="#ctx0" brushRef="#br0" timeOffset="25867.437">13549 508 180 0,'0'0'239'16,"0"0"-9"-16,0 0-8 0,0 0-10 0,0 0-6 16,0 0-9-16,0 0-11 0,0 0-6 15,0 0-7-15,0 0-4 0,0 0-17 0,0 0-5 16,0 0-13-16,0 0-9 0,0 0-11 0,0 0-10 15,0 0-3-15,0 0-8 0,0 0-2 0,0 0-5 16,0 0-9-16,0 0-3 0,0 0 1 0,0 0-10 16,0 0 3-16,0 0-5 0,0 0-4 0,0 0-1 15,0 0 4-15,0 0-9 0,0 0 1 0,0 0-3 0,0 0-2 16,0 0-7-16,0 0-4 0,0 0 7 16,0 0-10-16,0 0 1 0,0 0-9 0,0 0 4 15,0 0-9-15,0 0-7 0,0 0 2 0,0 0-6 16,0 0 5-16,0 0-4 0,0 0 2 0,0 0-4 15,0 0 14-15,0 0-1 0,7 68 14 0,-4-46 5 16,-1 0 2-16,1 1 0 0,-2 1-6 0,3 1 4 16,0-2-11-16,0 3-1 0,-2-2 0 0,1-2 2 15,-2-1-9-15,2-1-5 0,0 0 4 0,0-7-5 16,0 1 3-16,-2-2-3 0,-1 0-3 0,1-3-2 16,0 0-16-16,-1-2-20 0,0-7-25 0,0 11-15 15,0-11-21-15,0 7-22 0,0-7-25 0,1 4-45 16,-1-4-66-16,0 0-56 0,0 0-72 0,0 0-217 15,-16-23-636-15,10 10 281 0</inkml:trace>
  <inkml:trace contextRef="#ctx0" brushRef="#br0" timeOffset="26171.304">13480 511 109 0,'0'0'237'0,"0"0"-4"0,0 0-12 16,0 0-7-16,0 0-15 0,0 0-7 0,0 0-8 16,0 0-14-16,0 0-12 0,0 0-5 0,0 0-10 15,0 0-4-15,34-31-11 0,-34 31-8 0,25-10-11 16,-25 10-3-16,33-12-12 0,-18 6-6 0,-15 6-5 15,35-11-15-15,-20 5 22 0,-15 6-10 0,29-9-3 16,-29 9-17-16,20-7-13 0,-20 7-26 0,0 0-33 16,0 0-38-16,26-6-48 0,-26 6-36 0,0 0-37 15,0 0-52-15,0 0-250 0,0 0-512 0,0 0 227 16</inkml:trace>
  <inkml:trace contextRef="#ctx0" brushRef="#br0" timeOffset="26383.705">13521 767 262 0,'0'0'326'0,"10"2"-25"16,-10-2-30-16,0 0-25 0,20-8-21 0,-11 4-23 15,0-1-23-15,1 3-43 0,3-5-21 0,-13 7-42 16,0 0-37-16,42-19-43 0,-42 19-30 0,28-11-39 15,-15 5-28-15,-13 6-36 0,24-11-24 0,-24 11-144 16,19-7-332-16,-19 7 147 0</inkml:trace>
  <inkml:trace contextRef="#ctx0" brushRef="#br0" timeOffset="27437.529">13773 672 7 0,'0'0'150'0,"0"0"11"16,0 0-4-16,0 0 8 0,0 0 13 0,0 0 5 16,0 0 7-16,0 0-5 0,0 0-5 0,-8 22-8 15,8-22-10-15,-8 9-11 0,3 0-3 0,3-2-15 16,-1 0-12-16,2 1-3 0,-1 0-15 0,1 1-10 15,0 1-7-15,1-3-9 0,1 2-10 0,1-2-2 16,-1 1-5-16,3-1-7 0,-2-1-5 16,-2-6-13-16,8 11-8 0,-4-7-8 0,0-1-16 15,-4-3 0-15,10 4-6 0,-2-3-1 0,-8-1-4 16,0 0-8-16,20-5-1 0,-13 0 4 0,1-2-14 16,-1 1 14-16,2-3-1 0,-4 1 3 0,4-1 1 15,-2-1-2-15,-3 2 8 0,-4 8 10 0,0 0 4 16,0 0 6-16,18-23 8 0,-18 23-2 0,0 0 1 15,0 0-3-15,0 0 2 0,11-15 4 0,-10 15-4 16,-1 0 1-16,0 0 5 0,0 0 2 0,0 0-1 16,0 0-4-16,16 12-5 0,-16-12 3 0,5 11-1 15,-1-6-7-15,-4-5 0 0,4 10 5 0,-4-10-10 16,7 9 0-16,-3-5-5 0,-4-4-10 0,0 0-1 16,4 7-3-16,-4-7-2 0,0 0 6 0,0 0-6 15,0 0-3-15,10 3 0 0,-10-3-14 0,0 0 10 16,12-10 2-16,-12 10-2 0,10-13 2 0,-5 6 6 15,-5 7 0-15,0 0-4 0,0 0 5 0,21-28 3 16,-21 28-2-16,0 0-1 0,11-14 5 16,-11 14 7-16,0 0-8 0,0 0 12 0,0 0 2 15,0 0 2-15,0 0 3 0,23-7 2 0,-20 9-1 16,-3-2 2-16,0 0 0 0,12 7-2 0,-12-7-4 16,9 7 0-16,-9-7 7 0,9 7-10 0,-3-2 2 15,1 0 1-15,-7-5-3 0,12 6 1 0,-6-3-8 16,1-1-21-16,-1-1 14 0,-6-1-11 0,15 1-5 15,-7-2-4-15,-8 1-3 0,14-5-6 0,-5 1-1 16,-9 4-1-16,0 0-1 0,0 0-4 0,23-23-5 16,-23 23 7-16,0 0 4 0,10-26 2 0,-10 26 4 15,0 0 3-15,3-25 21 0,-3 25 12 0,0 0 16 16,0 0 4-16,0 0-10 0,0 0 8 0,0 0 5 16,0 0-2-16,0 0 17 0,-25-19 0 0,25 19 1 15,0 0 2-15,0 0-16 0,0 0 17 0,-31 28-1 16,27-21-10-16,1 1 3 0,-3-3-2 0,1 2-4 15,5-7 1-15,-3 13-6 0,3-13-2 16,0 13-17-16,0-13 14 0,0 0 0 0,3 11-6 0,-3-11-5 16,4 8 1-16,-4-8-6 0,0 0-1 15,8 3-4-15,-8-3-15 0,0 0 5 0,14-4-5 16,-14 4-5-16,9-7 1 0,-9 7-12 0,0 0 5 0,0 0 3 16,24-25-2-16,-24 25 2 0,0 0 5 15,11-16-2-15,-11 16 7 0,0 0 2 0,0 0 4 16,0 0 3-16,0 0 2 0,13-16-6 0,-13 16 7 15,0 0 11-15,0 0 9 0,5 9-3 0,-5-9 8 16,0 0-14-16,5 15 18 0,-1-9 1 0,-1 2-3 16,-3-8-4-16,4 15-2 0,0-9 4 0,-4-6-4 15,7 9 3-15,-1-3 1 0,-6-6-9 0,8 6 7 16,-1-2-2-16,-7-4-2 0,10 3 9 0,-10-3-5 16,13-1 4-16,-13 1-7 0,15-7-2 0,-6 1 2 15,-9 6-5-15,0 0 0 0,28-28-3 0,-20 15-3 16,4-5-2-16,-3-1-4 0,0-1 1 15,-2-4-2-15,1-2-14 0,-1-12-4 0,-1 3-15 16,-5-2-15-16,1-1-9 0,-5-2 4 0,0 3 3 0,-1 12 5 16,0 2 19-16,-1 1 6 0,5 22 12 0,-9-30 12 15,9 30 11-15,-10-16 11 0,10 16 5 0,0 0-14 16,0 0 12-16,-14-19-5 0,14 19-20 0,0 0 27 16,0 0 9-16,0 0 3 0,0 0 9 15,-36 36 14-15,27-18 0 0,2 3 3 0,2 2 1 0,1 2 5 16,3-1-3-16,1 3-6 0,0-27-2 15,5 60-6-15,0-36-5 0,0-1-3 0,1 1-5 16,1-3-4-16,1 3-7 0,1-5-4 0,-1 0-12 16,1-2-17-16,1-5-28 0,-2 1-28 0,2-3-42 15,0-2-25-15,-2 1-39 0,1-6-66 0,-2 1-70 16,3-3-121-16,-10-1-237 0,0 0-703 0,0 0 311 16</inkml:trace>
  <inkml:trace contextRef="#ctx0" brushRef="#br0" timeOffset="28862.638">14707 663 207 0,'0'0'263'0,"0"0"-11"0,0 0-13 16,0 0-12-16,0 0-4 0,0 0-21 0,0 0-10 15,0 0-2-15,35-40-17 0,-35 40-9 0,14-32-12 16,-7 10-16-16,-3 2-14 0,4-2-12 0,-3-4-12 15,1 1-6-15,1-11-13 0,-3 2-8 0,0-1 10 16,-1 8 2-16,0 3-6 0,-3 24-13 0,1-41-8 16,-1 41-3-16,0-27-2 0,0 27 6 0,0 0-3 15,-4-23 4-15,4 23-12 0,0 0 1 0,0 0-7 16,0 0-7-16,0 0-8 0,0 0-2 0,0 0 3 16,0 0-11-16,0 0 8 0,0 0 3 0,-55 48 0 15,48-27 8-15,0-1 5 0,3 2-3 0,4-22-5 16,-4 46-13-16,2-24 18 0,2-22-4 0,2 43-2 15,-1-24-2-15,-1-19-4 0,8 39-3 0,-2-21 2 16,-6-18-8-16,10 25 6 0,-10-25-10 0,13 20 6 16,-13-20 4-16,12 14-12 0,-12-14-2 0,0 0-13 15,24 12 6-15,-24-12-14 0,0 0-8 0,27 0-9 16,-27 0-10-16,0 0 0 0,0 0-6 0,35-25-6 16,-25 13-6-16,-10 12-2 0,16-23 2 0,-16 23 9 15,14-26 5-15,-14 26 1 0,8-21 14 0,-8 21 24 16,0 0 14-16,7-17 13 0,-7 17 14 0,0 0-2 15,0 0 1-15,0 0-6 0,0 0-1 0,0 0-6 16,0 0 18-16,0 0-2 0,0 0 6 16,0 0 0-16,0 0-7 0,0 0 6 0,0 0 2 0,0 0-5 15,0 0 2-15,0 0-2 0,0 0-4 0,-7 73-3 16,7-73-5-16,7 20-9 0,-7-20 2 0,0 0-5 16,13 20 8-16,-13-20-8 0,0 0-1 0,17 16-13 15,-17-16 1-15,0 0-8 0,24 2-15 16,-24-2-6-16,0 0-5 0,0 0-9 0,0 0-1 15,45-23-6-15,-34 12-8 0,-11 11-2 0,20-22-2 16,-10 6 5-16,-10 16 2 0,14-25 6 0,-14 25 4 16,11-21 9-16,-11 21 11 0,7-16 7 0,-7 16 12 15,0 0 14-15,0 0 8 0,0 0 7 0,6-25-3 16,-6 25-2-16,0 0 2 0,0 0-7 0,0 0-8 16,0 0-1-16,0 0 8 0,0 0-13 0,0 0 3 15,0 0-3-15,0 0-10 0,0 0-1 0,0 0-1 16,0 0-1-16,0 0-3 0,0 0-1 0,0 0 7 15,0 0-10-15,0 0 10 0,0 0 3 0,0 0 0 16,0 0-4-16,0 0 3 0,14 55 6 0,-14-55-6 16,0 0-5-16,16 21 0 0,-16-21-1 0,0 0-9 15,6 20-14-15,-6-20 20 0,0 0-13 0,0 0 10 16,0 0 4-16,0 0 1 0,-10 35-12 0,10-35 9 16,0 0 4-16,0 0-2 0,-18 15 6 0,18-15-2 15,0 0-4-15,0 0 2 0,0 0-3 0,0 0-10 16,0 0-14-16,0 0-2 0,0 0-3 0,0 0-2 15,0 0 1-15,0 0-9 0,0 0 4 0,0 0-2 16,0 0-7-16,15-75 2 0,-2 56-2 0,-2-1 3 16,3-1 1-16,3-10 7 0,-3 7 8 15,4-7 10-15,-3 8 21 0,-2 1 20 0,-1 2 20 16,-2 2 14-16,0 1 15 0,-10 17 16 0,13-25 7 16,-13 25 8-16,7-20 13 0,-7 20 5 0,0 0 14 15,5-22 7-15,-5 22 9 0,0 0-6 0,0 0-4 16,0 0-8-16,0 0-20 0,3-23-9 0,-3 23-4 15,0 0-10-15,0 0-6 0,0 0-9 0,0 0-7 16,0 0 0-16,0 0-6 0,0 0 1 0,-24 66-6 16,21-44-1-16,3-22-3 0,-2 45 1 0,2-23-3 15,0-22-3-15,4 44-3 0,1-22-11 0,-3-1 7 16,4 0-3-16,-6-21-5 0,9 34 0 0,-9-34-11 16,10 26-14-16,-10-26-19 0,9 23-24 0,-9-23-36 15,9 20-38-15,-9-20-35 0,0 0-40 0,13 15-48 16,-13-15-53-16,0 0-124 0,0 0-225 0,0 0-698 15,0 0 308-15</inkml:trace>
  <inkml:trace contextRef="#ctx0" brushRef="#br0" timeOffset="29025.551">15215 414 129 0,'0'0'343'0,"0"0"-16"15,0 0-15-15,0 0-24 0,0 0-23 0,42-25-18 16,-42 25-24-16,30-11-20 0,-10 6-34 0,-20 5 2 15,34-12-20-15,-34 12-31 0,27-8-53 16,-27 8-47-16,19-7-62 0,-19 7-71 0,0 0-118 16,17-10-211-16,-17 10-479 0,0 0 213 0</inkml:trace>
  <inkml:trace contextRef="#ctx0" brushRef="#br0" timeOffset="29228.166">14927 262 53 0,'0'0'532'0,"0"0"-10"0,0 0-41 15,0 0-37-15,0 0-37 0,0 0-39 0,0 0-40 16,0 0-33-16,0 0-30 0,0 0-45 0,0 0-58 16,0 0-59-16,0 0-54 0,0 0-61 0,0 0-77 15,0 0-71-15,0 0-77 0,0 0-120 0,0 0-206 16,0 0-609-16,0 0 269 0</inkml:trace>
  <inkml:trace contextRef="#ctx0" brushRef="#br0" timeOffset="29842.535">14932 917 227 0,'9'-10'322'0,"-4"4"-7"15,1-1-11-15,-2-2-24 0,2 1-11 0,-1-3-11 16,-2 4-14-16,0-2-10 0,-1 1-10 0,-1 1-9 16,-1 7-19-16,0-14 6 0,-2 7-13 0,0 1-22 15,-1 2-7-15,-3-1-8 0,1 1-19 0,0 1-16 0,-4 0-12 16,-3 1-9-16,2 0-12 0,-2 2-7 0,-1 1-9 16,0 2-15-16,1 2 3 0,0-1-1 0,1 1-12 15,0 0 0-15,0 3-5 0,2-1-2 16,2 0-9-16,0 2 1 0,3 1 0 0,-2-4-8 15,5 5 3-15,-1-1 0 0,1 1-9 0,2-2 5 16,1 0-3-16,1 0-1 0,5 1 0 0,-2-2-7 16,2 0 4-16,3 0-4 0,2 2 0 0,-2-3 3 15,2 2-3-15,0-1-5 0,-1 0 5 0,1 0-3 16,-2-1 2-16,3 1 0 0,-2 0-3 0,-2 1 2 16,-1 0-4-16,1 0-1 0,-3 0 7 0,0-2 2 15,-4 0-6-15,1 0 4 0,-4-7 1 0,2 14 2 16,-5-3 3-16,0-2 6 0,-5 2 2 0,-2-1-5 15,-1-2-1-15,-6 2 3 0,0 0 7 0,-3-3 1 16,0-1 0-16,-1-1 7 0,0 2 3 0,1-1 0 16,5-2 3-16,1-1-2 0,-2-1 0 0,4-2-7 15,-1 0 0-15,3 0-4 0,2-1-3 0,8 1-8 16,-16-5-16-16,16 5-9 0,-11-5-18 0,11 5-28 16,-9-4-39-16,9 4-53 0,-2-13-78 0,2 13-98 15,-2-12-171-15,1 4-258 0,1 8-812 0,0 0 359 16</inkml:trace>
  <inkml:trace contextRef="#ctx0" brushRef="#br0" timeOffset="36212.56">2105 2803 229 0,'-3'3'254'0,"3"-3"-14"15,0 0-20-15,0 0-16 0,-4 4-13 0,4-4-16 0,0 0-11 16,0 0-10-16,0 0-4 0,0 0-17 16,0 0-14-16,0 0-6 0,0 0-3 0,0 0-1 0,0 0 3 15,0 0 4-15,0 0-2 0,15-9-2 0,-9 4-6 16,2 0-4-16,1 1-2 0,2-5-8 0,0 0-12 15,3 0-3-15,-2-1-11 0,0 1-4 16,4-5-8-16,-3 4-8 0,2-4 1 0,1 0-4 16,-2-1-1-16,0 1-8 0,-5 4-1 0,1 0 2 15,-1-2-8-15,-1 0 2 0,-1 1 2 0,-1 1-1 0,-2 2 6 16,0 1 2-16,-1 0 1 0,1 0 4 0,-1 3 3 16,-1 0 6-16,-2 4-1 0,3-8 8 15,-3 8-3-15,2-6-2 0,-2 6 6 0,0 0-2 16,0 0-6-16,-1-7 3 0,1 7-2 0,0 0 1 15,0 0-6-15,0 0 4 0,0 0-2 0,0 0-6 0,0 0-3 16,0 0-2-16,0 0-6 0,0 0-2 0,0-6-7 16,0 6 2-16,0 0-2 0,0 0-2 0,0 0 1 15,0 0 1-15,0 0-2 0,0 0-1 16,0 0 7-16,0 0-4 0,0 0 3 0,0 0-8 16,0 0 0-16,0 0 2 0,0 0-3 0,0 0-2 15,0 0 2-15,0 0-3 0,0 0-1 0,0 0-1 0,0 0 2 16,0 0 2-16,0 0 0 0,0 0 0 15,0 0-3-15,0 0 0 0,0 0-3 0,0 0 1 0,0 0-4 16,0 0 0-16,0 0-1 0,0 0 2 16,-6-3 0-16,6 3-3 0,0 0 3 0,0 0-4 15,0 0 4-15,-5-4-2 0,5 4-4 0,0 0 2 0,0 0-3 16,-5-2-2-16,5 2 2 0,0 0-1 0,0 0 2 16,0 0-3-16,-7-3 2 0,7 3-2 0,0 0-5 15,0 0 5-15,-3-3 0 0,3 3 5 16,0 0-3-16,0 0 1 0,0 0-1 0,0 0 2 15,-4-4 3-15,4 4 1 0,0 0-1 0,0 0-5 16,0 0 3-16,0 0-2 0,0 0 0 0,0 0 2 0,0 0-2 16,0 0 0-16,0 0-3 0,0 0 1 0,0 0 1 15,0 0-4-15,0 0 0 0,0 0-12 0,0 0-23 16,0 0-42-16,0 0-59 0,0 0-55 16,0 0-45-16,0 0-41 0,0 0-58 0,0 0-91 15,-2 12-279-15,-1-7-767 0,3-5 340 0</inkml:trace>
  <inkml:trace contextRef="#ctx0" brushRef="#br0" timeOffset="37178.555">2068 2635 213 0,'0'0'227'0,"0"0"-13"0,-5 3 9 0,5-3-11 16,0 0-11-16,0 0-12 0,0 0-12 0,0 0-12 0,0 0-10 16,0 0-11-16,0 0-6 0,0 0 3 15,0 0 4-15,0 0 11 0,0 0-6 0,0 0 5 16,19-6 6-16,-12 3-31 0,3-1-3 0,1 0 5 15,4-1-7-15,0 0-7 0,-1-2-11 0,4-2-7 16,2 1 0-16,-2-1-9 0,-3 4-7 0,0-1-10 16,0 1-11-16,-2-1 0 0,1 0-23 0,-1 1 9 15,0 0 0-15,-1 1-6 0,-2 1-5 0,-2 0-7 16,1 0 8-16,-1 0-9 0,-1 1-3 0,-7 2-6 16,10-5-1-16,-4 4 3 0,-6 1 2 0,7-4-3 15,-7 4-4-15,0 0 5 0,7-2 5 0,-7 2-4 16,0 0 4-16,0 0-4 0,0 0-2 0,9 0 3 15,-9 0-6-15,0 0 3 0,0 0 5 0,0 0-10 16,0 0-3-16,0 0-2 0,0 0 2 0,0 0-5 16,0 0 2-16,0 0 0 0,0 0-2 0,0 0-4 15,6 6 14-15,-6-6 6 0,1 6 4 0,-1-6 8 16,1 13 10-16,-1-4 7 0,-1 3-1 0,2 1 3 16,0-1-5-16,-1 2 3 0,-1 1-2 0,0-2-6 15,0 2 0-15,2 0-3 0,-2-1-5 0,1 1-1 16,0-1-1-16,-1 0-5 0,1 1 3 0,0-3-8 15,1 0-1-15,-1-3-2 0,0 0 0 0,0-2-4 16,1 2-2-16,-1-9-3 0,0 9-6 0,0-9-21 16,0 0-30-16,2 13-47 0,-2-13-60 0,5 3-75 15,-5-3-88-15,0 0-150 0,0 0-362 0,0 0-892 16,0 0 394-16</inkml:trace>
  <inkml:trace contextRef="#ctx0" brushRef="#br0" timeOffset="38773.564">2571 4042 129 0,'0'0'293'15,"-3"-7"-9"-15,3 7-11 0,0 0-11 0,-4-6-14 16,4 6-10-16,-4-7-14 0,2 6-9 0,2 1-6 16,-7-8-6-16,4 7 0 0,3 1-17 0,-7-7 3 15,3 4-15-15,4 3-2 0,-8-6-6 0,4 2 1 16,0 2-11-16,-1-2-4 0,-2 1-10 0,0 0-4 16,-1 0-13-16,-1 1-5 0,0 1-11 0,-2-1-9 15,-1 1-7-15,0 0-5 0,-2-1-9 0,-3 2-10 16,-2-1-3-16,2 2-7 0,-4 1-12 0,-2 2-5 15,-1-3-3-15,4 3-2 0,-3 0-3 0,-1 1-3 16,3 0-6-16,1 1 3 0,4-4-4 0,-1 3-8 0,-1 1 33 16,4-1-3-16,0 0-4 0,-2 2-7 15,2-1 0-15,2 1-8 0,0 1 2 0,-2-1-8 16,3 2 1-16,0 0-5 0,0 0 0 0,-1 2-3 16,0 3 0-16,3-1-5 0,-2 3 4 0,1 1-3 0,0 1 3 15,2 1-4-15,-1-3 3 0,2 5-2 0,2 1 2 16,0-2-4-16,3 1 0 0,0-2-2 15,-1 1 3-15,5-1 0 0,1 2-3 0,-2-3 0 16,5 0 1-16,-1 0 1 0,2 1 1 0,-3-5-1 16,3-1 1-16,5 5-2 0,-2-2-1 0,2-1 0 0,1-1 3 15,2 1-2-15,1-1 3 0,-1-3-6 0,4 2 3 16,-1-3 1-16,2 0 1 0,0 0-4 0,-1-2 2 16,2-2 0-16,2 2-2 0,-1-4-1 0,4-1 2 15,-2 0-4-15,-2-2 4 0,-1-2 1 0,3-2-3 16,0 0-1-16,0-1 2 0,-1-2-4 0,1 0-3 15,0-4 7-15,-1 1-3 0,-1-2 2 0,-3-1-2 16,4 1 1-16,-2-2 2 0,-1-1-1 0,-2-1 1 16,1 1-4-16,-3-1 3 0,0-3 2 0,-1 1 0 15,-1-2-1-15,-2 1-1 0,-1-2 0 0,-2 1 3 16,-2-2-2-16,-1 1 1 0,-4-2-3 0,0-1 2 16,-4 1-2-16,-2 0 2 0,-2-2-5 0,-1 3 1 15,-2 0 4-15,-1 0-2 0,-2 5-3 0,-1-5-2 16,-2 5-5-16,0 2 2 0,-1-1-7 0,-2 3-18 15,-3 1-22-15,-4 1-36 0,0 3-53 0,-1 1-60 16,-4 5-75-16,-13 3-59 0,2 3-144 0,-2 2-324 16,-2 0-867-16,3 4 383 0</inkml:trace>
  <inkml:trace contextRef="#ctx0" brushRef="#br0" timeOffset="45639.248">14977 4110 77 0,'0'0'252'16,"0"0"-10"-16,0 0-8 0,0 0-15 0,0 0-16 0,0 0-14 15,0 0-6-15,0 0-6 0,0 0-6 0,0 0-8 16,0 0-1-16,0 0-13 0,0 0-1 0,0 0-7 16,0 0 1-16,0 0 2 0,0 0-15 15,0 0-2-15,0 0 6 0,0 0-4 0,0 0-4 0,0 0 2 16,0 0 10-16,0 0-8 0,0 0-3 0,0 0-2 16,0 0 4-16,0 0-1 0,0 0-5 0,0 0-2 15,0 0 0-15,0 0-7 0,0 0-5 0,0 0-1 16,0 0-5-16,0 0-3 0,0 0 0 0,0 0-6 15,0 0-5-15,0 0-1 0,0 0-3 0,0 0-7 16,0 0 0-16,0 0-3 0,0 0-3 0,0 0-1 16,0 0-6-16,0 0-2 0,0 0-3 0,0 0-6 15,0 0-4-15,0 0-4 0,0 0 0 0,0 0-9 16,0 0 0-16,0 0-4 0,0 0-2 0,0 0-1 16,0 0-3-16,0 0-2 0,0 0 2 0,0 0 4 15,0 0-12-15,0 0-1 0,0 0-3 0,0 0 2 16,0 0-1-16,0 0-4 0,0 0 3 0,0 0-5 15,0 0 4-15,0 0-1 0,0 0-1 0,0 0 1 16,0 0-4-16,0 0-2 0,0 0 3 0,0 0-7 0,0 0 5 16,0 0 0-16,0 0-1 0,0 0 4 15,0 0-4-15,0 0-2 0,0 0 3 0,0 0 0 0,0 0-4 16,0 0-1-16,0 0 3 0,0 0-4 16,0 0-3-16,0 0 4 0,0 0-2 0,0 0 3 0,0 0-3 15,0 0 2-15,0 0-1 0,0 0-1 0,10-2-2 16,-10 2 6-16,2 5-1 0,-1 1 0 0,0-1 0 15,1 2 0-15,-2 0 1 0,1-1-1 0,1 1-2 16,0 1 2-16,1-2-2 0,-3-1 3 0,2 2 2 16,-2-2-1-16,2 0-3 0,-2-5 5 0,0 9-4 15,2-5 3-15,-2-4 0 0,1 6 2 0,-1-6 0 16,3 6 4-16,-3-6 5 0,1 4 3 0,-1-4 12 16,0 0 11-16,0 0 0 0,3 5 1 0,-3-5 3 15,0 0-7-15,12-8-2 0,0 1-4 0,4-4-7 16,3-2-14-16,3-2-20 0,10-8-23 0,-3 1-42 15,-2-1-55-15,2-1-83 0,3 2-94 0,-8 8-97 16,1 0-139-16,-2 2-452 0,0 0-1075 0,-2 1 475 16</inkml:trace>
  <inkml:trace contextRef="#ctx0" brushRef="#br0" timeOffset="47594.577">5962 4331 111 0,'-6'2'257'0,"6"-2"-12"0,0 0-11 15,0 0-22-15,0 0-11 0,0 0-8 0,0 0-11 0,0 0-6 16,0 0-5-16,12 7 5 0,-12-7-15 0,7 4 0 16,-3-1-2-16,3-1-17 0,0 1-6 15,0-1-6-15,1 2-5 0,1 0-11 0,2-3-5 16,3 2-2-16,0-2-8 0,0 1-7 0,2-2-7 0,4 0-3 16,-5-3-2-16,6-1-14 0,0-2 5 0,3 0-8 15,0-1 9-15,3-1-4 0,-4 0-16 0,1 1 0 16,1-2-5-16,0-1 6 0,1 2-3 0,-1-1 7 15,-1-1-10-15,0 1-6 0,-2-1-3 0,0 1-5 16,-1 0-2-16,-3 0-2 0,-4 3-2 0,-1-1-3 16,-1 0-4-16,0 1 4 0,-4 0 3 15,1 2-12-15,-2-1 7 0,0 0-6 0,-3 2 2 0,0-1 5 16,0 1-1-16,-4 3 3 0,5-7 1 0,-3 4-5 16,-2 3 6-16,3-7 2 0,-1 5-3 0,-2 2-2 15,0 0-2-15,0-11 0 0,0 11-2 0,-1-5-5 16,1 5-1-16,0 0 2 0,-2-8-10 0,2 8 6 15,0 0 1-15,-3-7-6 0,3 7 5 0,-2-4-8 16,2 4-2-16,0 0 3 0,-5-5 2 0,5 5-1 16,-5-3-1-16,5 3-2 0,-4-4 0 0,4 4 0 15,-4-3 1-15,4 3 0 0,0 0-4 0,-7-3 0 16,7 3 3-16,-5-1-5 0,5 1 2 0,-8-4-9 16,3 2 6-16,5 2 3 0,-11 0 0 0,3 0-3 15,-1 0 0-15,1 0 0 0,-1 3 1 0,-1-2 2 0,-2 2-2 16,1-1 0-16,0 2 3 0,-2 0-2 0,-1 1-2 15,3-1 1-15,-2 1 4 0,3 0-1 16,-4 0 2-16,3 1 4 0,-1-2-6 0,0 3 3 16,1-2-6-16,2-1 3 0,1 1 5 0,2-2-3 0,2-1 2 15,0 0-4-15,-2 1 0 0,2-1 1 0,4-2 5 16,-6 2-4-16,6-2 1 0,0 0 3 0,0 0-4 16,-4 3 3-16,4-3-3 0,0 0 5 0,0 0 6 15,0 0-3-15,0 0-2 0,17-2 3 0,-17 2 2 16,17-3-7-16,-4-1 0 0,2 0 0 0,-1 2-1 15,3-2-5-15,3-3 5 0,-5 2-1 0,1 1 3 16,-1-1-6-16,6 0 3 0,-6-1-3 0,0 1 5 16,1 1-2-16,-1 0 1 0,-1-1 0 0,0 2 2 15,-2-1 2-15,-3 2 10 0,3-2 4 0,-2 3 1 16,-1-2 3-16,1 0-3 0,-3 2-1 0,-1 0 4 16,-1 0 2-16,-5 1 2 0,10-1 4 0,-5 1 2 15,-5 0 2-15,8-3 4 0,-8 3-7 0,8 0 0 16,-8 0 2-16,0 0 1 0,8 0 0 0,-8 0 1 15,6 1 0-15,-6-1 0 0,5 2 9 0,-5-2-10 0,6 1 2 16,-2 1-1-16,-4-2 4 0,5 7 4 16,-3-2 3-16,1 1 3 0,-1 1-7 0,0 2-1 15,0 3-2-15,-3 3-2 0,1 4-2 0,-4 1-3 16,1-1-4-16,-1 1-3 0,-2-1-3 0,1 1-3 0,-1-2-31 16,1 2-50-16,-4-3-71 0,-1 1-103 0,0-2-112 15,-3 3-130-15,2-9-506 0,-3 5-1059 16,1-7 469-16</inkml:trace>
  <inkml:trace contextRef="#ctx0" brushRef="#br0" timeOffset="56361.392">2641 5862 72 0,'-3'4'249'0,"3"-4"-13"0,0 0-18 16,0 0-14-16,0 0-13 0,0 0-8 0,0 0-6 15,0 0-8-15,0 0-12 0,0 0-3 0,0 0-8 16,0 0-8-16,0 0-4 0,0 0-6 0,0 0-6 16,0 0-4-16,0 0-13 0,0 0-2 0,0 0-7 15,0 0-4-15,0 0-10 0,0 0-4 0,0 0-10 16,0 0-9-16,0 0-2 0,0 0-9 0,0 0-3 15,0 0-5-15,0 0-4 0,0 0 6 0,0 0-2 16,0 0 1-16,14 2-2 0,-9 0-1 0,1-1 4 16,3 2-8-16,0 0 3 0,1 0 1 0,0 0 5 15,4 0 5-15,1 1-20 0,-1-2 0 0,0-1-14 16,1 1 9-16,0 0-3 0,-1-1 2 0,0 0-1 16,2-1-10-16,-2 0 5 0,1-1-3 0,0-1 5 15,-2 1-9-15,2-1 7 0,1-1-7 0,-1-3 4 16,5-1-1-16,-6 3-13 0,2-1 11 0,4-4 0 0,0 0 2 15,-1-1-3-15,-2 0-5 0,2-1 2 16,0 0-2-16,0 0-2 0,-1-2-1 0,-6 6 2 16,5-6 3-16,-5 6-4 0,0-2 3 0,0 1-2 15,0-1-3-15,-2 1-2 0,-2 1 6 0,-1 0 2 0,0 1-2 16,0-1 1-16,-2 2 3 0,-1-1 1 0,1 2-6 16,-2-1 4-16,-1 0-2 0,1 2 5 15,-3 3-6-15,3-8 7 0,-1 6 0 0,-2 2 8 0,2-8-8 16,-2 8-2-16,0 0 2 0,0-8 3 0,0 8-16 15,0-6 16-15,0 6-15 0,0 0 5 0,0-8 1 16,0 8 1-16,0 0-9 0,0-7 11 0,0 7-7 16,0 0 2-16,-2-7-2 0,2 7 6 0,0 0-2 15,0 0-2-15,0-7-6 0,0 7-3 0,0 0 8 16,0 0 4-16,0 0 12 0,0 0-9 0,0 0-1 16,0 0 1-16,-1-7 4 0,1 7 3 0,0 0-2 15,0 0 13-15,0 0-2 0,0 0 4 0,0 0-7 16,0 0-2-16,0 0-4 0,0 0-1 0,0 0 3 15,0 0-8-15,0 0 2 0,0 0 1 0,0 0-4 16,0 0-1-16,0 0-1 0,0 0-2 0,0 0 0 16,0 0-2-16,-14 6 5 0,14-6-5 0,0 0 0 15,-10 4 0-15,10-4-5 0,-7 2 6 0,3 0-7 16,-4 1 1-16,3 0 3 0,5-3 2 0,-11 2-5 0,6 0-2 16,-3-1-2-16,2 0 1 0,0 1 1 15,0 0-3-15,-1 0 0 0,0 0 4 0,2 0-11 16,-1-1 9-16,0 0-2 0,6-1 3 0,-11 2 3 15,5-1-6-15,1 0 7 0,5-1 5 0,-9 2-3 0,5 0-2 16,4-2-6-16,-9 0 8 0,9 0 6 0,-7 2-12 16,7-2-1-16,-6 2 6 0,6-2-6 15,-7 4 10-15,2-4-11 0,5 0 2 0,-5 2-2 0,0 0 3 16,0 0 4-16,0-1 4 0,5-1-3 0,-8 5-4 16,5-3 8-16,3-2-6 0,-6 6 3 0,2-5 0 15,4-1-3-15,-7 3 7 0,7-3-5 0,-5 2-1 16,5-2-2-16,-5 2 8 0,5-2-4 0,0 0 5 15,0 0-7-15,-4 3 8 0,4-3-2 0,0 0 10 16,0 0-6-16,0 0-2 0,0 0-4 0,0 0 2 16,0 0-2-16,0 0-2 0,0 0 3 0,0 0-2 15,0 0 4-15,0 0 0 0,15-9-9 0,-8 4 8 16,3-1-3-16,3-1 2 0,0 1-3 0,0-1 5 16,2-1-8-16,-3 2 5 0,7-4-7 0,-5 4 5 15,1 0 3-15,2-4-1 0,-2 3-7 0,0 0 5 0,-2 1-3 16,-1-1 1-16,1 1 0 0,-1 1 1 15,0-1-3-15,-5 2 3 0,0-2-5 0,1 4 0 16,-1-3 2-16,-1 3 6 0,-2-1-4 0,0 1 1 0,-4 2 7 16,9-3-1-16,-9 3-1 0,4-1 8 15,-4 1-4-15,0 0 7 0,6-3 0 0,-6 3 1 16,0 0-1-16,0 0 4 0,7-2-3 0,-7 2-1 16,0 0-2-16,0 0-4 0,0 0-9 0,0 0 8 0,0 0 0 15,3 6 6-15,-3-6 4 0,2 5 0 0,0 0 7 16,-2-5 3-16,3 12 10 0,-1-4 1 0,0 5-1 15,-2-1 3-15,1 1-3 0,0 0 0 0,2-1-2 16,-1 3 4-16,-1-3 0 0,1 1-4 0,-2 0 1 16,0 0-8-16,1-1-3 0,0-4 0 0,1 4-4 15,-2-5-2-15,0 2-4 0,1-4 0 0,-1 0-3 16,2 1 1-16,-2-6-7 0,0 10 2 0,1-7-3 16,-1-3-12-16,2 6-9 0,-2-6-31 0,0 0-34 15,1 7-43-15,-1-7-48 0,0 0-49 0,0 0-39 16,0 0-59-16,0 0-80 0,0 0-371 0,-4 6-828 15,4-6 367-15</inkml:trace>
  <inkml:trace contextRef="#ctx0" brushRef="#br0" timeOffset="68189.627">8049 8833 58 0,'0'0'229'0,"0"0"-15"0,-4-2-9 15,4 2-5-15,0 0-11 0,0 0-1 0,-4-3-10 16,4 3-4-16,0 0-5 0,0 0-9 0,0 0-13 15,0 0-2-15,0 0-10 0,0 0-4 0,-3-6-10 16,3 6-9-16,0 0-6 0,0 0-6 0,0 0-2 16,0 0-10-16,0 0-5 0,0 0-2 0,0 0-8 15,0 0-8-15,0 0-1 0,0 0-7 0,0 0-4 16,0 0 15-16,0 0-5 0,0 0-11 0,10 13 9 16,-6-7 1-16,0 1-7 0,3-2-2 0,0 3 1 0,0-1-8 15,2 0-2-15,-2 1 2 0,4 0-5 16,0 0-5-16,0-1-1 0,2-1 5 0,0 1-7 15,2-3-5-15,-1 1-3 0,6-2-5 0,-3-1 2 16,4-2-3-16,0 0-12 0,0-2 4 0,1-1 2 0,-1 0-3 16,1 0-7-16,-1-2-9 0,0-1 9 0,1-2-7 15,0 2 5-15,-2-2-5 0,1 2 5 0,-3-2-2 16,6 1 4-16,-10 0-4 0,0 1 3 0,0 2 1 16,-1-3-6-16,-1 2 0 0,-3 1 0 0,0 1-3 15,-2-3 8-15,0 4 2 0,-3-1 0 0,2 1-8 16,-6 2 13-16,6-2-2 0,-6 2 1 0,5-2-1 15,-5 2 0-15,0 0 2 0,0 0 4 0,0 0-7 16,0 0 4-16,6-4-11 0,-6 4 3 0,0 0-20 16,0 0-12-16,0 0-15 0,0 0-23 0,0 0-16 15,0 0-27-15,0 0-30 0,-11-7-33 0,11 7-27 0,0 0-37 16,-9-3-41-16,9 3-262 0,-9-1-587 16,5 0 260-16</inkml:trace>
  <inkml:trace contextRef="#ctx0" brushRef="#br0" timeOffset="68636.127">8529 8721 198 0,'0'0'233'0,"0"0"-5"0,0 0-5 15,-4-2-9-15,4 2-14 0,0 0-7 0,0 0-10 16,0 0-9-16,0 0-10 0,0 0-10 0,0 0-10 15,0 0-5-15,0 0-10 0,0 0-14 0,0 0-2 16,0 0-13-16,0 0-6 0,0 0 2 0,0 0-16 16,0 0 0-16,0 0-11 0,0 0-1 0,0 0 3 15,0 0-3-15,0 0 6 0,15-3-6 0,-15 3 0 16,10 0-6-16,0-1 10 0,-3 0-13 0,3-1 4 16,0 0-5-16,-1 0 10 0,0 0-16 0,5-1-6 15,-5 1 14-15,2 2-26 0,-2-2 6 0,1 0-14 16,-1-1 9-16,-1 1-16 0,0 1 3 0,-3 0 5 0,2 1-3 15,-7 0 7-15,10 0-21 0,-10 0 17 0,9 0-8 16,-9 0 4-16,7 1-6 0,-7-1 5 0,0 0-4 16,6 3 4-16,-6-3 7 0,4 3 4 0,-4-3-4 15,4 4 0-15,-4-4 7 0,2 7 4 0,0-1 6 16,-2 2 5-16,1 0 5 0,-1 1 3 0,1 4-3 16,-2-2 4-16,1 3-1 0,-1 0 0 0,1 5-2 15,-3-4-7-15,2 2-2 0,0-1 0 0,-2 3-9 16,1-1-5-16,-2-4-6 0,0 5-31 0,0-5-45 15,1-2-65-15,0 0-63 0,-2 1-88 0,1-4-126 16,-2-2-385-16,2-1-839 0,0-3 370 0</inkml:trace>
  <inkml:trace contextRef="#ctx0" brushRef="#br0" timeOffset="75574.116">3607 10575 90 0,'0'0'171'0,"0"0"-9"15,0 0-3-15,0 0-7 0,0 0-6 0,0 0-6 16,0 0-3-16,0 0 6 0,-4-9-7 0,4 9-1 16,0 0-3-16,0 0-2 0,0 0-3 0,-4-3-4 15,4 3 4-15,0 0-4 0,0 0-4 0,0 0 6 16,0 0-11-16,0 0 2 0,0 0-11 0,0 0 9 15,0 0-21-15,0 0-1 0,0 0-3 0,0 0-8 16,0 0-6-16,0 0-5 0,-4-2-1 0,4 2-8 0,0 0-2 16,0 0-7-16,0 0-7 0,0 0-2 15,0 0-4-15,0 0-7 0,0 0 0 0,0 0-3 16,0 0-2-16,0 0-1 0,0 0-5 0,0 0 9 16,0 0-15-16,0 0-2 0,0 0 5 0,0 0-9 0,0 0 9 15,0 0-11-15,0 0 0 0,0 0-4 0,0 0 2 16,0 0 1-16,0 0 3 0,0 0-4 0,0 0 5 15,0 0-1-15,14 8 1 0,-11-5 3 0,-3-3-4 16,5 5-6-16,1-2 4 0,-3 0 3 0,4-1 1 16,-3 1-3-16,3 0 4 0,-1-1 1 0,1 1-4 15,2-2 2-15,0 2-2 0,1-3 4 16,4 3-6-16,-1-3 8 0,2 0-5 0,-1 1 1 16,3-2-2-16,0 1 0 0,3-4-4 0,1 0-1 0,0-1 2 15,0 0 3-15,3-1-3 0,-1 0 4 16,0-1-4-16,1-1-3 0,-1 0 6 0,-1 0-4 0,0-1-4 15,-1 1 2-15,-2-1 1 0,1 0-6 0,-3-2 5 16,-3 3-6-16,0 1 7 0,-1 0 5 0,0 2-5 16,-1-3-10-16,-2 2 10 0,-3 1 3 0,2-1-2 15,-2 1-4-15,-2 0 3 0,2 3 4 0,-1-2-8 16,-2 0 0-16,0 2-3 0,-1-1 22 0,-3 3-13 16,7-3 2-16,-7 3-6 0,5-4-1 0,-5 4 1 15,0 0-1-15,4-3-1 0,-4 3 3 0,0 0 0 16,0 0-2-16,0 0 1 0,0 0-2 0,4-4 0 15,-4 4 0-15,0 0 5 0,0 0-1 0,0 0-2 16,0 0-3-16,0 0 5 0,0 0-7 0,0 0 9 16,0 0-3-16,0 0-7 0,0 0-15 0,0 0-18 15,0 0-33-15,0 0-27 0,0 0-22 0,0 0-25 16,0 0-26-16,0 0-40 0,-10-7-29 0,10 7-50 16,-7-3-245-16,1 1-578 0,1 0 256 0</inkml:trace>
  <inkml:trace contextRef="#ctx0" brushRef="#br0" timeOffset="76081.471">4126 10303 225 0,'0'0'256'0,"0"0"-14"0,0 0-11 16,0 0-18-16,0 0-12 0,0 0-12 0,-2 5-18 0,2-5-15 15,0 0-6-15,0 0-5 0,0 0 0 0,0 0-11 16,0 0-6-16,0 0 1 0,3 8-12 16,-3-8-4-16,0 0-9 0,3 4-5 0,-3-4-7 15,0 0-1-15,1 8 2 0,-1-8-15 0,0 0-2 0,3 5-3 16,0-2-2-16,-3-3-6 0,4 2 6 16,-4-2-13-16,7 4-2 0,0-2 1 0,-3-1-8 15,5 1 2-15,-1-2-2 0,2 1-2 0,3-1-4 16,0 2-17-16,1-2 13 0,-3 1-14 0,4 2 2 15,2-4 3-15,-1 2-7 0,-1-1-1 0,-1 1-8 0,-1-1 3 16,1 1 2-16,-1-1-6 0,-3 0 0 0,0 2-4 16,-1-2 5-16,-2 0-2 0,0 0-2 0,-7 0-3 15,10 0 5-15,-10 0 4 0,7 2-1 16,-7-2 5-16,6 2 7 0,-6-2 0 0,0 0 4 0,4 1 0 16,-4-1 0-16,0 0 0 0,0 0 5 0,0 0-3 15,0 0 1-15,5 2 3 0,-5-2 3 0,0 0 2 16,0 0-3-16,0 0 15 0,0 0 4 0,0 0 2 15,-5 13 8-15,5-13-3 0,-5 7 5 0,0 0-3 16,2 0-2-16,-1-1 0 0,-3 5-12 16,0 2-5-16,0-1-3 0,-3 5 0 0,-2 1-11 0,0 0 0 15,0 2-6-15,2 1-6 0,-4 1-22 0,3-1-35 16,-1 0-38-16,-2-1-46 0,4 0-56 0,0-1-67 16,-1-1-90-16,1-1-131 0,3-7-293 0,0-3-818 15,2-2 362-15</inkml:trace>
  <inkml:trace contextRef="#ctx0" brushRef="#br0" timeOffset="78123.618">4090 12287 102 0,'0'0'197'0,"0"0"-9"0,0 0-19 15,0 0-12-15,0 0-2 0,0 0-7 16,0 0 0-16,0 0-2 0,0 0-5 0,0 0-6 16,0 0-8-16,16 8-2 0,-16-8-7 0,10 7-3 15,-2-4-10-15,1 0 0 0,3 1-11 0,1 0-1 16,1 1-7-16,0-2 4 0,3 0-8 0,3 2-3 0,-5-3-1 15,8 2-5-15,-1-2-6 0,1-1-6 16,-1 1-7-16,0 0-1 0,-6 0-6 0,-2-1-5 16,-1-1 1-16,-2 2-3 0,-1 0 1 0,0-2-6 15,-3 2 6-15,2-2-3 0,-4 0-2 0,0 2 5 16,-5-2 2-16,8 1 2 0,-8-1 1 0,0 0-5 16,7 0-7-16,-7 0-11 0,0 0 6 0,6 1-4 0,-6-1-17 15,0 0-17-15,0 0-20 0,0 0-24 16,0 0-33-16,5 1-34 0,-5-1-42 0,0 0-58 15,0 0-84-15,0 0-197 0,0 0-543 0,0 0 240 16</inkml:trace>
  <inkml:trace contextRef="#ctx0" brushRef="#br0" timeOffset="79211.556">8378 12403 35 0,'0'0'152'16,"0"0"2"-16,0 0-6 0,0 0 2 0,-4-5-4 16,4 5-11-16,0 0-1 0,-4-2-1 0,4 2-10 15,0 0 4-15,0 0-2 0,0 0-2 0,0 0-4 0,0 0-3 16,0 0-2-16,0 0-6 0,-6-2 4 0,6 2-5 16,0 0-2-16,0 0-6 0,0 0-1 0,0 0-4 15,0 0-1-15,0 0-3 0,0 0-3 0,0 0 0 16,0 0-8-16,0 0-6 0,0 0 1 15,0 0-7-15,0 0 0 0,0 0-7 0,0 0 4 16,0 0-8-16,0 0-2 0,0 0 4 0,0 0-6 0,0 0 3 16,27 2-4-16,-17-2 0 0,4 0 0 0,2 0-2 15,3-1-13-15,3-1 0 0,1 3 8 0,-1-3-10 16,1 0-5-16,3 1 5 0,-4 1-6 0,4-3 2 16,-2 2-1-16,0 2-7 0,0-2-8 0,0 1 6 15,-1-2-8-15,-2 2 14 0,-4-1-14 0,-2 1 0 16,-1 0-8-16,-4-1 12 0,0 1 9 0,-2 0 3 15,-3 1-7-15,1 0 20 0,-6-1 13 16,8 0 16-16,-8 0 2 0,0 0 2 0,7 0-3 0,-7 0-2 16,0 0-5-16,0 0-12 0,0 0 0 0,0 0 1 15,0 0-11-15,0 0-9 0,0 0-20 0,0 0-23 16,0 0-28-16,0 0-38 0,0 0-40 0,0 0-39 16,0 0-49-16,0 0-67 0,0 0-62 0,0 0-358 15,-21-11-748-15,16 8 330 0</inkml:trace>
  <inkml:trace contextRef="#ctx0" brushRef="#br0" timeOffset="88792.594">21693 12996 190 0,'0'0'223'0,"-6"-2"-14"0,6 2-18 0,0 0-11 0,0 0-13 15,0 0-10-15,-3-4-10 0,3 4 2 0,0 0-5 16,0 0-4-16,0 0-7 0,0 0-5 0,0 0-14 15,0 0-5-15,0 0-12 0,0 0-3 0,-5-3-14 16,5 3-4-16,0 0-3 0,0 0-3 0,0 0-13 16,0 0-5-16,0 0-4 0,0 0-3 15,0 0 5-15,0 0 4 0,20 4-7 0,-4-3 0 16,8 1-7-16,4 0-1 0,2 1-2 0,12 0-2 0,2 1-2 16,3 1-2-16,-2-3-4 0,3 3 3 0,-4 0-6 15,-1 0 1-15,4-1-11 0,-2-1 3 0,-5-1-5 16,-10 1-1-16,8 0 3 0,-9-1-8 15,0 0-9-15,-3 0-8 0,-2 3-6 0,-1-3-21 0,-1-1-16 16,-9 0-16-16,-3 1-33 0,-2-2-21 16,-3 1-21-16,-5-1-17 0,0 0-17 0,4 3-43 15,-4-3-201-15,0 0-459 0,-27 3 203 0</inkml:trace>
  <inkml:trace contextRef="#ctx0" brushRef="#br0" timeOffset="89161.238">21597 13179 23 0,'0'0'182'0,"0"0"-2"16,0 0-8-16,0 0-6 0,0 0 6 0,0 0 3 15,0 0 0-15,16 11 3 0,-6-9-2 0,4 0-7 16,6-1-3-16,3-1 1 0,7 1-12 0,9-1-2 16,5 2-8-16,1 1-8 0,4-1-6 0,20 1-11 15,-21 2-7-15,0 0-12 0,22 6-10 0,-23-9-10 16,1 3-9-16,-1-1-4 0,-3 1-8 0,-1-1-4 16,-3 1-5-16,-1-3-8 0,-9 3 0 0,-2-2-1 15,1 0-1-15,-4-2-8 0,-1 1 0 16,-1 0 6-16,-2-1-12 0,-7-1-5 0,-5 1 2 0,0 0-5 15,-3-1-3-15,1 1-13 0,-7-1-12 0,7 0-21 16,-7 0-40-16,0 0-35 0,0 0-36 0,0 0-34 16,0 0-52-16,0 0-32 0,-14-16-242 15,5 11-543-15,-2 0 240 0</inkml:trace>
  <inkml:trace contextRef="#ctx0" brushRef="#br0" timeOffset="89651.475">22339 12958 100 0,'-7'-5'229'0,"7"5"-18"0,-6-2-23 0,6 2-13 16,0 0-17-16,0 0-20 0,-7-5-10 0,7 5-14 15,0 0-10-15,0 0-10 0,0 0 2 0,0 0-4 16,0 0-10-16,25 5 1 0,-16-4-8 0,5 4 4 16,1 0-4-16,7 2 2 0,0-1-2 0,2 2 7 15,3-1-6-15,-1 2 3 0,-2-2-12 0,1 3-5 16,-1 1-2-16,0-3-2 0,1 3-2 0,-2-1-9 16,-1 0 3-16,-2 1-5 0,0-1-3 0,-1 2 2 15,-7-3-6-15,2-1-2 0,3 3-2 0,-9-2 1 16,1 1 4-16,-4 1-2 0,1-3 1 15,-2 4 1-15,-1 0-9 0,-3 2 8 0,-2 1-4 0,-1-2 2 16,-3 6 0-16,-1-1-1 0,-3-3 2 16,-2 1-4-16,1 1 0 0,-2-2-10 0,1 3 29 15,-5-4-9-15,3 2 6 0,-4-1-1 0,1-1-12 16,1 1-3-16,-2-1-2 0,-2-1-1 0,0 1-12 0,0-2 3 16,1-1-5-16,0 1-1 0,-1-3-1 15,3 0 10-15,3-2-10 0,14-7 7 0,-27 13-13 16,27-13 8-16,-23 11-13 0,23-11 0 0,-17 8-11 15,17-8-11-15,0 0-14 0,0 0-24 0,0 0-33 16,-22 12-26-16,22-12-42 0,0 0-62 0,2-2-89 16,-2 2-235-16,0 0-587 0,0 0 260 0</inkml:trace>
  <inkml:trace contextRef="#ctx0" brushRef="#br0" timeOffset="90431.072">23874 13077 218 0,'10'-3'269'0,"-3"-1"-19"0,1 0-10 16,0 0-22-16,0 0-2 0,0-1-11 0,0-1-7 16,0 2-5-16,-1-3-11 0,0 1-8 0,0-1-6 15,-1 0-9-15,-1 2-4 0,-1-3-3 0,0 0-16 16,0 0-6-16,-2-1-14 0,-1 1-7 0,-1-4-12 16,-1 0-14-16,-4-1-2 0,0 1-12 0,-2 0-2 15,-6-2-13-15,-1 0-6 0,-3 2 5 0,-2-1-15 16,-3 3 4-16,-4 0-6 0,0 3-3 0,-1 0-6 15,-1 2-6-15,-1 3-7 0,1-1 5 0,-1 0 2 16,1 5 1-16,0 2-7 0,-1 0 1 0,5 3-5 16,0 0 0-16,5 4-2 0,-1 0-3 15,3 2-6-15,4 1 0 0,1 3 7 0,5-5-3 0,0 6-1 16,1 0 2-16,3-3-11 0,3 3 14 0,0 2 2 16,4 0-4-16,1 3-6 0,0-2 10 0,4-1-11 15,2 1 2-15,0-1 5 0,2 1-3 16,1-2 4-16,4 2 6 0,-2-2-3 0,2 3-9 15,0-2-1-15,-1 0-6 0,0-2 9 0,0 2 0 16,0-4-6-16,-3 0 0 0,0 2 3 0,2-2 7 0,-4 0-7 16,1-1 4-16,-2 2 2 0,-4-4-7 15,-1-1-26-15,-2 3 8 0,-1-4 2 0,-2 2-2 16,-1-13 0-16,0 0 12 0,0 0-2 0,-4 45-3 16,4-45 6-16,-12 24-1 0,12-24-2 0,-16 21 7 15,6-11-3-15,10-10 9 0,-24 19-6 0,10-11-1 16,14-8 2-16,-27 16 7 0,27-16-4 0,-28 13 13 15,14-8-2-15,14-5 1 0,-34 11-4 0,34-11 5 16,-29 6 12-16,29-6 12 0,-30 1 1 0,30-1 6 16,-31 0-2-16,31 0 14 0,-31-9-3 0,31 9 4 15,-34-16 3-15,16 3 0 0,1 1 4 0,2-2-6 16,-1-2-1-16,-1 0-2 0,6 1 8 0,1-1 11 16,0 4 1-16,3-1 7 0,3 1 5 0,-2-1 1 15,1 3 10-15,2 1 1 0,0-3 5 16,2 4-9-16,-2 2-6 0,3 6-4 0,-3-8-2 15,3 8-8-15,-1-8-7 0,1 8-2 0,0 0-8 0,0 0-8 16,-3-9-5-16,3 9-14 0,0 0-14 0,0 0-19 16,-3-4-25-16,3 4-35 0,0 0-50 15,0 0-60-15,0 0-82 0,0 0-95 0,0 0-117 16,0 0-416-16,0 0-951 0,-17 0 421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2:37.452"/>
    </inkml:context>
    <inkml:brush xml:id="br0">
      <inkml:brushProperty name="width" value="0.05292" units="cm"/>
      <inkml:brushProperty name="height" value="0.05292" units="cm"/>
      <inkml:brushProperty name="color" value="#FF0000"/>
    </inkml:brush>
  </inkml:definitions>
  <inkml:trace contextRef="#ctx0" brushRef="#br0">10553 4565 230 0,'0'0'233'0,"0"0"-9"0,0 0-13 0,0 0-11 15,0 0-17-15,0 0-12 0,0 0-14 0,0 0-17 0,0 0-14 16,0 0-8-16,0 0-12 0,0 0-7 0,0 0-9 15,19 0-5-15,-9-2-10 0,3 2-6 16,2-2-8-16,5 0-4 0,1 1-5 0,5-1-4 16,0 1-4-16,14 1-4 0,3-2-7 0,2 4 3 0,0-2-10 15,24-2-1-15,-21 4-2 0,2-1-2 16,21-1-3-16,-24 2-3 0,0 1 3 0,2-1-3 16,0 0-2-16,-2-2-3 0,0 2 4 0,-1-1-6 0,-3-1 0 15,-2 0 1-15,-4-3-1 0,-9 1 2 0,-1 2 3 16,-2 0 4-16,-2 0 0 0,-1-1 7 0,-7-1 4 15,-1 1 4-15,-4 0 3 0,-1 1 9 0,-1-2 7 16,0 1 6-16,-8 1 9 0,8 1 5 0,-8-1 8 16,7-2 9-16,-7 2 10 0,5-1 3 0,-5 1-4 15,0 0-4-15,6-1-10 0,-6 1-8 0,0 0-3 16,0 0-11-16,0 0-21 0,0 0-58 0,0 0-68 16,0 0-87-16,0 0-129 0,0 0-347 0,0 0-703 15,0 0 311-15</inkml:trace>
  <inkml:trace contextRef="#ctx0" brushRef="#br0" timeOffset="7299.339">13761 5767 136 0,'0'0'202'0,"0"0"-16"0,0 0-16 16,6-4-11-16,-6 4-22 0,6-2-5 0,-6 2-8 15,9-2-11-15,-3 0-5 0,0 2-8 0,2-4-3 16,0 2-6-16,0 0-5 0,1 1-4 0,0-1-4 15,1 1-10-15,-1 1 3 0,6-2-4 0,-1 2-2 16,0 0 0-16,2 0-3 0,1 0-7 0,-2 0-3 16,5 0-7-16,1 0-1 0,-5 0-12 0,5 0 7 15,1 2-8-15,1-4 0 0,-2 4-3 0,2-2 0 16,0 1-3-16,1-2 1 0,0 4-5 0,0-3-2 16,0 2 0-16,2-2 2 0,-4 1 0 0,1-1-4 0,1 0 0 15,0 1-3-15,-1-1 2 0,0 1 2 0,1-1-1 16,0 0-2-16,0 0-2 0,-2 0 2 15,2 2-7-15,3-4 6 0,-2 0-1 0,-2 3-1 16,2-1-1-16,2 1 1 0,-3-3 2 0,1 2 0 0,2 2-5 16,-3-3 3-16,4 0-3 0,-1 0 3 0,1-1-6 15,2 2 2-15,-1 0 0 0,-2 1 5 16,0-2-5-16,1 3 0 0,0-1 2 0,0 0 2 0,-1-3-6 16,0 3 2-16,-2 1-1 0,0-2 5 0,1 0-6 15,1 0 3-15,1 0-2 0,-2 0 0 0,0 0 2 16,1 2-4-16,-2-1 2 0,0 0 1 0,0-1 0 15,0 4 1-15,1-4-1 0,0 1 2 0,-1 1-1 16,-1-1 0-16,1-1 2 0,-1 0 0 0,0 2-3 16,1 1 4-16,-1-1-4 0,0 1 0 0,-1-1 1 15,0-2-3-15,0 2 2 0,-1-2 2 0,-1 1-1 16,1-1-2-16,0 3 1 0,3-5 0 0,-2 4-2 16,1-1 1-16,0 3-3 0,-1-2 5 0,0-1 0 0,0 0 0 15,2 1-5-15,-1-2-1 0,0 0 5 0,1 0-4 16,0 1-2-16,1 1 8 0,-1-2-3 15,-1 0-3-15,0 0 1 0,1 0 3 0,0 0-2 0,1 0-2 16,-2 0 3-16,1 2 1 0,0-1-6 0,-1-1 2 16,2 3-2-16,-4-5-1 0,3 2 2 0,1 0 5 15,1-1-8-15,-2 1 4 0,-1 1-5 0,0-1 7 16,1 0-13-16,-1 2 9 0,0-2 4 0,1 2-4 16,-1-3 1-16,3 3 5 0,-1-2-4 0,0 0 2 15,0 0-3-15,-1-1 3 0,3 0-2 0,-1-2 2 16,0 2-2-16,-1 2-5 0,1-2 7 0,1 1 1 15,3 0-2-15,-4 0 2 0,1-1-2 0,0 1-1 16,10-2 0-16,-11 1 3 0,1 1 0 0,0 1 2 16,-1-3-2-16,4 1 2 0,-1 1-3 0,8-3 3 15,-10 2 1-15,2 2-7 0,8-3 3 0,-9 2-1 16,0-1 2-16,-1 0 5 0,0 1-5 0,2 0-1 16,-1 1 0-16,0-3 2 0,0 2-2 0,0 0 5 0,10 0-3 15,-9 1 0-15,-3-1 3 0,1 0-3 0,0-3 5 16,0 3-7-16,2 0 4 0,8 0 5 0,-11 0-2 15,2 2 1-15,0-1 0 0,-1 1 0 0,1-2-6 16,1 1 2-16,-1 0-1 0,11 1-1 0,-14-1 2 16,1-1-7-16,3 1 1 0,8 1 3 0,-9 0 0 15,0 0-1-15,-1 0-1 0,0-1 4 0,1 1-1 16,9-2-5-16,-12 0 2 0,3 2-2 0,1-2-3 16,0 3 2-16,-2-3-1 0,1 1 3 0,1 1 3 15,-2-1-5-15,2-1 5 0,-1 2-3 0,1 0 7 16,-3-2-8-16,12 2 9 0,-14-2 1 0,1 0-3 15,0 2 0-15,4-1-3 0,-5 1 3 0,6-2-4 16,-5 2 1-16,1-3-3 0,1 2 6 0,0-1-10 16,1 2 3-16,-1 0 1 0,-1-1 0 0,1 0 10 0,2 0-14 15,-5-1 1-15,4-1 7 0,-1 2-8 16,1-1 1-16,-4 0 2 0,1-1-7 0,0 0 4 16,0 1 4-16,-1 0-3 0,-1 2 5 0,-1-3-3 0,-1 1 16 15,-1-1 3-15,2 0-10 0,-3 2 2 0,-4-1-6 16,5-1 3-16,-6 1 4 0,2 0-2 0,-3 0 1 15,-1-2 0-15,0 2-1 0,-2 0 4 0,-1 0 4 16,-2 0-3-16,1 0 4 0,-1 0-5 0,-3 0-3 16,-5 0 10-16,10 0-3 0,-10 0-3 0,9 0-4 15,-9 0 10-15,6 0 1 0,-6 0 6 0,0 0 3 16,0 0 3-16,0 0-4 0,7-2 5 0,-7 2 0 16,0 0 2-16,0 0 0 0,0 0-3 0,0 0-4 15,0 0 5-15,0 0-2 0,0 0-3 0,7 0-4 16,-7 0 0-16,0 0-1 0,0 0-4 0,0 0-4 15,0 0-2-15,0 0-1 0,0 0 1 0,0 0-2 16,0 0-1-16,0 0-6 0,0 0 3 0,0 0 2 0,0 0-1 16,0 0-4-16,0 0-6 0,0 0 2 0,0 0 3 15,0 0-4-15,4-4 4 0,-4 4-9 16,0 0 8-16,0 0-3 0,0 0 3 0,0 0-1 0,0 0 1 16,0 0-7-16,0 0 7 0,0 0-2 0,0 0-2 15,0 0 0-15,0 0 0 0,0 0 0 0,0 0 2 16,0 0-2-16,0 0-2 0,0 0 2 0,0 0 0 15,0 0 4-15,0 0 2 0,0 0-6 0,0 0 2 16,0 0 0-16,0 0-5 0,0 0 4 0,0 0 1 16,0 0 0-16,0 0-2 0,0 0 0 0,0 0 1 15,0 0 1-15,0 0-3 0,0 0 2 0,0 0-1 16,0 0 2-16,0 0-1 0,0 0-5 0,0 0 7 16,0 0-2-16,0 0 1 0,0 0-1 0,0 0 1 0,0 0-3 15,0 0 6-15,0 0-3 0,0 0 1 16,0 0-4-16,0 0 0 0,0 0 1 0,0 0 2 15,0 0-1-15,0 0 0 0,0 0-2 0,0 0 2 0,0 0-2 16,0 0 1-16,0 0 0 0,0 0-1 16,0 0-6-16,0 0 4 0,0 0 2 0,0 0 3 15,0 0-2-15,0 0-1 0,0 0-3 0,0 0 1 0,0 0-1 16,0 0 2-16,0 0 0 0,0 0 0 0,0 0-1 16,0 0-4-16,0 0 5 0,0 0-3 0,0 0 4 15,0 0-2-15,0 0-3 0,0 0-1 0,0 0 2 16,0 0-19-16,0 0-48 0,0 0-50 0,0 0-47 15,0 0-47-15,0 0-61 0,0 0-70 0,0 0-411 16,0 0-817-16,-22 4 361 0</inkml:trace>
  <inkml:trace contextRef="#ctx0" brushRef="#br0" timeOffset="8820.309">2334 6851 85 0,'7'0'162'0,"0"-2"-15"0,1 1-7 0,0 1-4 15,0-2-12-15,1 2-1 0,1-1-6 0,0 0-10 0,-1 0-4 16,4 0 1-16,2-1-3 0,1 1-7 0,0 1-5 16,0 0 0-16,5-2-6 0,-5 2 0 0,6-2-8 15,0 1-5-15,2 1-5 0,0-2-2 0,1 2-1 16,0-2-8-16,3 2 3 0,-1-1-8 0,0-1-7 15,2 2 3-15,-1 0-8 0,2 2 1 16,-2-1-4-16,1-1-5 0,-1 0-5 0,1 0 1 16,1 0-6-16,8 0 2 0,-8 2-2 0,-1 0 0 0,1 0-5 15,11-1 0-15,-12 1 0 0,1-1-3 0,10 3 0 16,-10 0 2-16,8-1-3 0,-8 0-1 0,6 2-1 16,-8-2-3-16,1 1 1 0,9 5-2 0,0-1 3 15,-10 0-1-15,10-4-1 0,-2 6 3 0,-9-5-3 16,3 0 0-16,8 0 0 0,-10 1 3 0,11 1-2 15,-2-1 2-15,-7 0-3 0,9-2 5 0,-1 2-2 16,0 0 0-16,1-2 1 0,0 2 1 0,-10-3-6 16,9 0 4-16,-7 0 2 0,7 1-1 0,0-2-3 15,4 2 3-15,-2-1 0 0,1-1-1 0,4 0-1 16,-2-1 0-16,1 0-2 0,-2-1 0 0,3-1-1 16,2 1 1-16,-3 2 3 0,-1-1-4 0,1-1-1 15,0-1 8-15,-1 1 7 0,-5 2 0 0,5-2 0 16,-3-1 3-16,1 1 0 0,-1 0-7 0,-1 1 0 15,-1-1 0-15,1-1-4 0,0 2 3 0,-9-1 2 0,8 1-2 16,-8-1-4-16,-1 0 2 0,1 1 14 0,9-1-1 16,-12 0 2-16,0 0-3 0,0-1 3 15,-3 1 5-15,0 0 5 0,-3 0 0 0,3 1-5 16,-3-1 1-16,0 0 2 0,-4 0 2 0,-2 0-4 0,1 0-2 16,-2-1 5-16,0 1 12 0,-4 0 8 0,0-1-20 15,-2 2 1-15,1-1-7 0,-5-1 5 0,-4 1-10 16,10 0-1-16,-10 0-1 0,7 1 4 0,-7-1-6 15,0 0-4-15,5-1 11 0,-5 1-15 0,0 0-16 16,0 0-42-16,0 0-57 0,0 0-78 0,5-4-110 16,-5 4-299-16,0 0-638 0,0 0 283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3:20.905"/>
    </inkml:context>
    <inkml:brush xml:id="br0">
      <inkml:brushProperty name="width" value="0.05292" units="cm"/>
      <inkml:brushProperty name="height" value="0.05292" units="cm"/>
      <inkml:brushProperty name="color" value="#FF0000"/>
    </inkml:brush>
  </inkml:definitions>
  <inkml:trace contextRef="#ctx0" brushRef="#br0">14445 4134 19 0,'0'0'92'0,"0"0"-4"0,0 0-4 0,0 0-8 16,0 0-6-16,0 0 7 0,0 0-6 0,0 0-7 16,0 0-7-16,0 0 8 0,0 0-9 0,0 0 1 15,0 0-3-15,0 0-2 0,0 0 6 0,0 0-1 16,0 0 0-16,0 0-4 0,0 0 0 0,0 0 8 15,0 0-3-15,0 0 1 0,0 0 6 0,0 0 3 16,0 0-4-16,0 0 1 0,0 0 4 0,0 0-5 16,0 0 7-16,0 0-5 0,0 0 8 0,0 0-6 15,0 0-1-15,0 0 0 0,0 0 3 0,0 0-4 0,0 0-1 16,0 0 1-16,0 0-4 0,0 0 3 0,0 0-4 16,0 0-6-16,0 0 2 0,0 0-7 15,0 0 0-15,0 0-4 0,0 0-4 0,0 0-6 16,0 0-2-16,0 0-1 0,0 0-1 0,0 0-4 0,0 0 5 15,20-5-9-15,-15 4-5 0,2-1-2 0,2 0 1 16,-1 2-5-16,6-2-3 0,2 1 3 16,1-2-1-16,7 0-3 0,-3 1-2 0,0 1 4 15,3-2-2-15,1 0 0 0,-1 3 0 0,1-2-4 0,2-2 1 16,0 3-1-16,1-3 2 0,0 2 0 0,1 1 1 16,0-1-2-16,-1 2 5 0,12-3-4 15,-14 2 2-15,1-2 5 0,1 2 4 0,10 0-2 0,-11 1 4 16,1-1-6-16,1 0 2 0,1 1 2 0,0-1-8 15,8-2 8-15,-11 1 6 0,2 0 9 0,0 1-2 16,10-2-3-16,-12 2-1 0,1-1-5 0,0 1 0 16,1 0 1-16,-1-2 23 0,1-2-12 0,-2 3-3 15,3 2-5-15,-3-3 2 0,-1 0 3 0,-2 3-11 16,2-2-1-16,-2 0 1 0,2 0-2 0,0 1 3 16,-2 2 1-16,1-4 11 0,1 0-19 0,0 1 5 15,0 1-7-15,0-1 0 0,-1 1-1 0,-2 1 0 16,3-3-1-16,0 0 4 0,2 3-5 0,-3-4-1 15,0 2 3-15,1 2 3 0,0 0-11 0,-1-1 3 16,1-1 5-16,-2-2-3 0,1 3 0 0,-1-1-1 0,-1 4-5 16,1-5 4-16,-2 2-4 0,1 1 2 15,0 1-2-15,0 0-2 0,-3-1 1 0,3-1 4 16,-8 2-5-16,2-1-3 0,-1 2 9 0,-1-1 13 16,6 0-17-16,0-1-2 0,-5 2 2 0,-3-4 0 0,2 5 2 15,1-3 4-15,-1 3 25 0,-1-1-1 0,0-2-2 16,0 3-10-16,3-2 6 0,-1 2-1 0,-1-3-5 15,2 0-8-15,4 1 7 0,-7 1-7 16,0 1 4-16,-1-1-4 0,1-1 4 0,3 2-8 0,-3-3 1 16,-1 1-1-16,2 1 6 0,-1 0-7 0,0 0 3 15,2-1 1-15,-2 1-5 0,-1-1-2 0,1 0 3 16,-2 0-8-16,3 0 10 0,-3-1 13 0,2 1 19 16,0 0-8-16,-4-1-2 0,4 3-4 0,-4-4 2 15,1 2-11-15,3-1 4 0,0-1-2 0,-1 1-2 16,-3 0-3-16,4 2 1 0,-3 0-3 0,-2-2 3 15,1-1-7-15,-1 1 2 0,0 0-2 0,2 0-1 16,-2 0 2-16,-2 0-4 0,1 1 1 0,1-1 1 16,-4 0-4-16,-5 0-3 0,14 0 1 0,-10 1 2 15,-4-1 5-15,6 0-8 0,-6 0 6 0,6 2-2 16,-6-2 3-16,0 0 2 0,6 1 13 0,-6-1 9 16,0 0 0-16,0 0-2 0,0 0-2 0,0 0-1 15,0 0 0-15,0 0-4 0,7-4 0 0,-7 4 7 16,0 0 2-16,0 0-1 0,0 0 0 0,0 0-5 0,0 0-1 15,0 0-1-15,0 0-5 0,0 0 0 16,0 0-4-16,0 0 0 0,0 0-3 0,0 0 0 16,4-2 4-16,-4 2-7 0,0 0-1 0,0 0 0 0,0 0 0 15,0 0 0-15,0 0-2 0,0 0 3 0,0 0-2 16,0 0-6-16,0 0 8 0,0 0-11 0,0 0 6 16,0 0-3-16,0 0 5 0,0 0-6 0,0 0 1 15,0 0 3-15,0 0-2 0,0 0-1 0,0 0-4 16,0 0 2-16,0 0-2 0,0 0 3 0,0 0 1 15,0 0-7-15,0 0-21 0,0 0-39 0,0 0-37 16,0 0-41-16,0 0-45 0,0 0-37 0,0 0-47 16,0 0-58-16,0 0-81 0,0 0-266 0,0 0-734 15,0 0 325-15</inkml:trace>
  <inkml:trace contextRef="#ctx0" brushRef="#br0" timeOffset="18553.108">7257 6842 45 0,'0'0'251'15,"-5"3"-7"-15,5-3-13 0,0 0-17 0,0 0-6 16,-4 1-11-16,4-1-9 0,0 0-9 0,0 0-9 0,0 0-8 15,0 0-14-15,0 0-15 0,0 0-7 0,0 0-17 16,0 0-6-16,0 0-14 0,0 0-6 0,0 0-7 16,0 0-11-16,0 0-7 0,0 0-4 0,0 0-4 15,0 0-4-15,0 0-4 0,20 0-1 0,-12 0-6 16,2-2 1-16,4-2-7 0,1 3-1 0,2-1-3 16,6 1 2-16,-1-1-6 0,4 0 2 0,-2 0-6 15,5-2-1-15,12 2-1 0,0-1 4 0,0 2-8 16,2-2 1-16,1 3 2 0,1-2 0 0,1 2-7 15,4 2 4-15,-5 1-2 0,6-2-1 0,-4 2 2 16,0 3-3-16,23 0 5 0,-23-5 1 0,2 4-2 16,20-1-1-16,-24-4 8 0,24 2-4 0,-24-2 5 15,6 1 1-15,-2-1-5 0,2 1 7 0,-2-1-4 0,1-1 5 16,1 0-6-16,-4 1 4 0,-1-2-2 16,1 0-7-16,-2 1 5 0,-3-3-6 0,-1 0 6 15,-2 1-4-15,1 1 1 0,-11-1-5 0,-1 0 1 0,1-1 6 16,-1 0-5-16,0 0-2 0,-3 0 2 0,0 1 1 15,-1 1 0-15,-4-2-2 0,-3 1 0 0,3 2 1 16,-6-1 9-16,2 1-14 0,-7-1-2 0,6 1 5 16,-6-1-3-16,0 1-2 0,-3 0 4 0,-6 1-2 15,10 0-3-15,-5 0-1 0,-5 0 0 0,8-3 2 16,-8 3-4-16,8 0 6 0,-8 0-14 0,4-1-32 16,-4 1-40-16,0 0-51 0,0 0-64 0,5-3-75 15,-5 3-317-15,0 0-635 0,0 0 281 0</inkml:trace>
  <inkml:trace contextRef="#ctx0" brushRef="#br0" timeOffset="19753.108">12769 6779 211 0,'0'0'260'0,"0"0"1"16,0 0-16-16,-8 0-15 0,8 0-18 15,0 0-20-15,0 0-18 0,0 0-8 0,0 0-15 0,0 0-12 16,-3-3-8-16,3 3-9 0,0 0-11 0,0 0-6 16,0 0-3-16,0 0-14 0,0 0-6 0,18-2-8 15,-8 2-5-15,3 0-5 0,2 1-8 0,2 1-9 16,7-2-2-16,6 1 0 0,6 4-7 0,6 0-1 15,-1 3-3-15,3-3-3 0,2-1-1 16,0 1-5-16,25 5 3 0,-24-6 2 0,23 2-5 0,-4 1 0 16,-16-2 11-16,20-1-1 0,-22-2 1 0,1 0 0 15,19 1-12-15,-22-2 1 0,1-1 4 0,1 0-10 16,-1-1 13-16,-2 2 4 0,-2-3 15 0,-2 3-15 0,-2 0-4 16,-9-3-3-16,-3 2-6 0,1-1 2 0,-3 0-4 15,-1 0 0-15,-4 0-3 0,-5 1 2 16,-1-2 7-16,-3 2 4 0,-2 0-10 0,-2-1 0 0,-7 1-6 15,8 0 12-15,-8 0-10 0,9 0-7 0,-9 0 7 16,4-2-3-16,-4 2-26 0,0 0-44 0,6-3-47 16,-6 3-68-16,0 0-82 0,0 0-123 0,0 0-207 15,0 0-633-15,0-7 280 0</inkml:trace>
  <inkml:trace contextRef="#ctx0" brushRef="#br0" timeOffset="26329.623">18109 8011 201 0,'0'0'224'0,"0"0"-15"0,0 0-18 0,0 0-13 16,-5 1-19-16,5-1-10 0,0 0-16 0,0 0-8 16,0 0-8-16,0 0-4 0,0 0-7 0,0 0-6 15,0 0-2-15,0 0-8 0,0 0-8 0,0 0-1 16,0 0-12-16,0 0 1 0,0 0-3 0,0 0-2 16,0 0-2-16,0 0-4 0,0 0-7 0,0 0-2 15,17 4-6-15,-10-1 0 0,1-2-7 0,2 3 0 16,0-2-6-16,4 3-1 0,0-1-4 0,7-2-1 15,1 0 0-15,2 1-1 0,3 0-5 0,0-2 2 16,14 2 0-16,-3-3 4 0,0 0-2 0,0 2 1 16,1-4-1-16,1 1 0 0,1 2 4 0,-1-2-2 0,-3-2 2 15,4 2-4-15,-3 1-1 0,3 0 6 0,-2-2-8 16,-11 0 4-16,11 2-4 0,1-2 8 16,-12-3-5-16,2 5 8 0,10-1-3 0,-3 1 1 0,-10 0-1 15,1 0 1-15,0-1 1 0,-1 3 1 0,-3-2-3 16,1 2 4-16,-5 0-6 0,1 1 4 0,-4-2 0 15,-3 0 7-15,0 2-9 0,-1 0-2 0,-4-2 2 16,-1 1-3-16,-1-2 2 0,0 3-3 0,-3-3-2 16,-4 0 6-16,7 1-2 0,-7-1 2 0,5 2-2 15,-5-2-6-15,0 0-3 0,0 0 5 0,0 0-4 16,7 1-1-16,-7-1 0 0,0 0 0 0,0 0-10 16,0 0 3-16,5 3-11 0,-5-3 0 0,0 0-15 15,0 0-20-15,0 0-24 0,0 0-26 0,0 0-34 0,0 0-37 16,0 0-51-16,0 0-77 0,0 0-294 0,0 0-627 15,0 0 277-15</inkml:trace>
  <inkml:trace contextRef="#ctx0" brushRef="#br0" timeOffset="27649.098">8156 8897 124 0,'0'0'170'0,"0"0"-10"0,0 0-3 16,0 0-12-16,0 0-3 0,0 0-4 0,0 0-12 15,0 0-3-15,0 0-5 0,0 0-5 0,0 0-10 16,0 0-2-16,0 0-7 0,0 0-3 0,0 0-2 16,0 0-3-16,0 0-1 0,7 2-1 0,-7-2-3 0,0 0-5 15,10-4-2-15,-6 1-4 0,0 1-5 0,2 0-11 16,1 0-3-16,4-2-3 0,1-1-6 0,2 1-4 16,1-1-3-16,6-1-3 0,0-1-4 0,3 3-4 15,-1-3-2-15,4 1 2 0,1 1-3 0,1 0-3 16,9 1-2-16,0-1 0 0,2-1-1 0,-1 1 0 15,-12 1-5-15,11 0-2 0,-7 1 1 0,5-1-1 16,-6 2 1-16,0 1-1 0,0 2 0 0,1-2 0 16,-3 1-2-16,1 1 0 0,0 1-2 0,1-2-1 15,-3 0-1-15,-1 1 2 0,2 0 0 0,-1 0-2 16,-3 0 1-16,2-1-1 0,-2 2 0 0,-2-2 2 16,0 1 3-16,-5-2 0 0,-2 1 1 0,2 0-1 15,-1-2 3-15,-1 2 1 0,2 2 0 0,-6-1 3 16,-1-1-5-16,-2 0 0 0,0 0 13 0,-1 0-11 15,-1 0 6-15,-6 0 0 0,9 1 2 0,-9-1 1 16,9 2 1-16,-9-2-5 0,0 0-3 0,7-2 0 16,-7 2-1-16,0 0 0 0,0 0-11 0,5 2-10 0,-5-2-22 15,0 0-32-15,0 0-54 0,0 0-70 0,0 0-105 16,0 0-177-16,0 0-508 0,0 0 225 16</inkml:trace>
  <inkml:trace contextRef="#ctx0" brushRef="#br0" timeOffset="41943.686">17069 13262 218 0,'0'0'229'0,"0"0"-10"0,0 0-8 0,0 0-9 16,0 0-12-16,0 0-11 0,0 0-7 0,0 0-11 15,0 0-2-15,0 0-8 0,0 0-9 0,0 0-1 16,0 0-14-16,0 0-4 0,0 0-5 0,0 0-8 15,0 0 2-15,0 0-14 0,0 0-1 0,0 0 0 16,0 0-5-16,-6-5-5 0,6 5-8 0,0 0-1 16,0 0 0-16,-6-4-4 0,6 4-5 0,0 0-5 15,-7-3-2-15,7 3 5 0,-5 0-2 0,5 0-5 16,0 0-10-16,-7-3 9 0,4-1-14 0,3 4 2 16,-7-4 1-16,4 1-16 0,3 3 5 0,-9-4 7 15,5 2-4-15,0-1-5 0,4 3 4 0,-10-4-4 16,3 0-4-16,3 2 3 0,-2 1-5 0,-2-1-1 0,1 0 8 15,1 0-9-15,-2 2-5 0,1 0 2 16,-2-1 3-16,-1-1-6 0,3 1-1 16,-3 0 4-16,3-1-4 0,-1 1-2 0,-1-1-8 0,2 2 4 15,0-1-5-15,-1-2 9 0,1 3-4 0,-2-1 0 16,4 0-6-16,-2-3 4 0,-2 3-2 0,2-1-3 16,-3 1-2-16,2-2 4 0,0 1 3 0,-2 1 7 15,3 0-6-15,-2-2 2 0,-1 3 0 0,0 0-5 16,2 0 7-16,-2-2-5 0,0 4 1 0,0-4-5 15,1 0 6-15,-4 0-4 0,2 1 1 0,1 2-9 16,0-2 3-16,0 2 0 0,-3-4 0 0,4 2 3 0,0 2-2 16,-2-3-3-16,1 1 3 0,0-1 4 0,-4 1-8 15,6 1 1-15,-2 0 0 0,0 0 0 16,0-1 0-16,0 2-1 0,2-3 4 0,-2 2-3 16,0-1-2-16,1 1-1 0,1-1 1 0,-2 0 3 15,2 1-2-15,-1-2-4 0,1 5 4 0,1-4 2 0,-2 1-1 16,1 0-7-16,1 0 9 0,0 0-4 0,-2 0 0 15,1 2-3-15,1-2 6 0,-2 0-4 16,1 1-2-16,-3 0 1 0,1 0 1 0,1 0 2 16,-1 0-1-16,1 0-1 0,-1 0 5 0,0 1-4 15,0 1 1-15,-1 1-4 0,0-2 0 0,1-1 0 0,0 1 3 16,-1-1-2-16,1 1 2 0,-3-1-2 16,0 3 1-16,1-2 1 0,-1-2-1 0,-1 1 1 15,3 3 0-15,-3-3 0 0,5 0-4 0,-1 1 2 16,0-1 2-16,1-1-4 0,-1 2 6 0,0 0-2 15,0 0 1-15,0-1-1 0,2 2-4 0,-2-2 2 0,2 1 3 16,-2 1-4-16,1-2 1 0,-1 3 5 0,1-1 0 16,-1-1-5-16,0 0-1 0,-2 2-2 0,3-1 5 15,0-1-5-15,3 0 1 0,-2 3 1 16,1-1 2-16,2-1 0 0,-1 0 1 0,-1 1-3 16,1-2 1-16,1 4-4 0,-2-3 0 0,2 1 3 15,0 3-3-15,-1-3 6 0,2 3-2 0,0-1-3 0,0 0 2 16,1-3 4-16,-2 3-6 0,3 1-1 0,-2-1 2 15,2 0-2-15,-1 3 3 0,1-1-1 16,0-3 3-16,-1 1 23 0,2 1-5 0,-1-1 3 16,0 1-2-16,0 1-5 0,1 0 3 0,0-1-3 15,0 2 0-15,0-2-1 0,1 1-4 0,0 1 2 16,2 2-5-16,0-2 1 0,0 1-5 0,1-1 4 0,0 0 0 16,-1 0-1-16,1-1 2 0,-3-8-7 0,0 0 7 15,0 0 3-15,15 38-3 0,-15-38-1 16,9 20 0-16,-9-20-3 0,12 21 3 0,-12-21 1 15,10 19-2-15,-10-19-2 0,0 0 3 0,14 23-3 16,-14-23-1-16,13 17-1 0,-13-17 1 0,10 14 1 0,-10-14-2 16,14 14-1-16,-14-14 1 0,15 14 5 0,-15-14-5 15,0 0 2-15,25 16 0 0,-25-16-9 16,21 13 9-16,-21-13 0 0,22 15 0 0,-22-15-7 16,24 12 5-16,-24-12 2 0,21 7-3 0,-21-7 4 15,26 9-5-15,-26-9 6 0,25 9 0 0,-25-9 0 16,28 5-2-16,-28-5-5 0,26 8 4 0,-26-8 2 0,30 8-1 15,-30-8-1-15,30 3 0 0,-30-3 2 16,32 6-3-16,-32-6 1 0,31 4 0 0,-31-4 1 16,31 3-4-16,-31-3 5 0,34-2-1 0,-34 2 3 15,29 3-6-15,-29-3-1 0,30-1 7 0,-30 1-1 16,31 2 3-16,-31-2 1 0,31-2-1 0,-31 2 2 16,27-4-4-16,-27 4-1 0,0 0 3 0,33-4-2 15,-33 4 2-15,27 0-1 0,-27 0 1 0,0 0 4 16,30-2-7-16,-30 2 4 0,0 0-4 0,28-7 2 15,-28 7 0-15,0 0-1 0,28-6 5 0,-28 6 3 16,0 0 4-16,38-3-4 0,-38 3-1 0,27-3-1 16,-27 3-1-16,27-4-2 0,-27 4 1 0,25-2 4 15,-25 2-5-15,27-4-6 0,-27 4 9 0,0 0-4 16,34-3 0-16,-34 3 1 0,23-6 0 0,-23 6 0 16,24-4 3-16,-24 4 0 0,0 0 3 0,30-8 1 15,-30 8-3-15,0 0-6 0,25-9 6 0,-25 9 1 16,0 0 2-16,30-8-1 0,-30 8-1 0,18-5-3 15,-18 5-6-15,0 0 7 0,28-13-3 0,-28 13-2 16,21-11 1-16,-21 11 2 0,20-10-1 0,-20 10-4 16,20-12 4-16,-20 12-5 0,18-12 0 0,-18 12 2 15,20-13-2-15,-20 13 1 0,18-13-3 0,-18 13 5 16,19-11-2-16,-19 11 5 0,18-14-4 0,-18 14 3 16,15-13-4-16,-8 8 4 0,0-1 0 0,-2-1 4 15,0 0 0-15,1 1-1 0,-1 0 2 0,-2-1 1 16,2 1-4-16,-1-1 3 0,1-1-3 0,-2 3 1 15,2-1 1-15,-3-1-3 0,1 2 4 0,-1 1 2 16,-2 4 3-16,2-9 5 0,-2 9-12 0,2-8 3 16,-2 4 3-16,0 4-1 0,1-10 2 0,-1 6-5 15,0 4-1-15,-3-7-2 0,3 7 0 0,0 0 2 16,-2-15-8-16,1 10 6 0,1 5-2 0,-5-9-3 16,3 3 2-16,2 6 1 0,-5-9-3 0,1 2 2 15,-1 1 2-15,1-1-3 0,0 2-4 0,0-3 5 16,0 0-2-16,-1 1-1 0,1-2 1 0,0 3 0 15,-2-1 0-15,2 1 0 0,-2 0 5 0,1 0-2 16,0 0 1-16,-1 0 0 0,1 2 7 0,5 4-1 16,-10-9 3-16,7 5 0 0,3 4-4 0,-9-6 2 15,5 3 2-15,4 3 1 0,-9-7-3 0,3 4-3 16,6 3 6-16,-9-5 5 0,9 5-4 0,-10-5-3 16,5 4-4-16,5 1 0 0,-9-5 2 0,9 5 1 15,-10-4-6-15,10 4-1 0,-9-1 1 0,9 1 3 16,-8-3-6-16,8 3 0 0,-7-2 2 0,7 2-3 15,0 0 1-15,-11-3-5 0,11 3 3 0,0 0-1 16,-9 0 2-16,9 0-7 0,0 0 1 0,-10 0 4 16,10 0-4-16,0 0-1 0,-10-1 0 0,10 1 3 15,0 0-4-15,0 0 2 0,0 0 4 0,-11-2 0 16,11 2-3-16,0 0-1 0,0 0 1 0,0 0-1 16,-10 0 0-16,10 0 3 0,0 0-1 0,0 0 4 15,0 0 0-15,-10 1 0 0,10-1-4 0,0 0 5 16,0 0 0-16,0 0 3 0,0 0-4 15,-8 2-2-15,8-2 4 0,0 0-2 0,0 0-1 0,0 0 5 16,0 0 0-16,0 0 1 0,-8 2-5 0,8-2 2 16,0 0-6-16,0 0 5 0,0 0 0 0,0 0 1 15,0 0-4-15,0 0 0 0,0 0-6 0,0 0 7 16,0 0 2-16,0 0 1 0,0 0 1 0,0 0-5 16,0 0 2-16,0 0 0 0,0 0 0 15,0 0-1-15,0 0 5 0,0 0-3 0,0 0-2 0,0 0 2 16,0 0-1-16,0 0-1 0,0 0-1 0,0 0 1 15,0 0 3-15,0 0-3 0,0 0-3 0,0 0 2 16,0 0-4-16,0 0 3 0,0 0-5 0,0 0 1 16,0 0 3-16,0 0-1 0,-8 3-3 15,8-3 1-15,0 0 2 0,0 0 0 0,0 0-1 16,0 0-3-16,0 0 0 0,0 0-2 0,0 0 8 0,0 0-5 16,0 0 0-16,0 0 7 0,0 0-4 0,-4 4-6 15,4-4 7-15,0 0 1 0,0 0-3 0,0 0-2 16,0 0-5-16,0 0 5 0,0 0 6 15,0 0-5-15,0 0-1 0,0 0-4 0,0 0 5 16,0 0-2-16,0 0 2 0,0 0-10 0,0 0 4 16,0 0 0-16,0 0-1 0,0 0-4 0,0 0-3 15,0 0-4-15,0 0-6 0,0 0-12 0,0 0-3 0,0 0-8 16,0 0-10-16,-4 6-24 0,4-6-23 0,0 0-21 16,0 0-34-16,0 0-35 0,0 0-37 0,0 0-60 15,0 0-56-15,0 0-59 0,0 0-94 16,0 0-327-16,0 0-893 0,8-25 395 0</inkml:trace>
  <inkml:trace contextRef="#ctx0" brushRef="#br0" timeOffset="46540.628">15075 10309 18 0,'0'0'272'0,"0"0"-8"0,2-5-13 16,-2 5-6-16,0 0-16 0,0 0-9 0,0 0-11 16,0 0-14-16,0 0-5 0,0 0-10 0,-4-9-6 15,4 9-8-15,0 0-6 0,0 0-13 0,-4-4-1 16,4 4-9-16,-4-2 7 0,4 2-5 0,0 0-9 15,-5-6-4-15,5 6-6 0,-4-2-5 0,4 2-2 16,0 0-8-16,-7-3-1 0,7 3-5 0,-6-2-9 16,6 2-5-16,-7-3-1 0,7 3-9 0,-7-4-2 15,2 2-7-15,-1 0-9 0,6 2 1 0,-10-3 5 16,5 1 9-16,-2 0-4 0,-2 0-4 0,2 0-4 0,-3 0-4 16,2 1-2-16,-1-3-1 0,2 3-7 0,-3-2 0 15,-1 1-8-15,1 1 2 0,-1-2-9 0,1 1-1 16,-1 0 1-16,-2-1-2 0,3 1 4 0,-1 2-8 15,-2-3-3-15,-1 3-3 0,2 0 3 0,-2 0-4 16,0-1 0-16,4 1 3 0,-6 1-3 0,1-1-2 16,-5 0-1-16,4 3 13 0,2-1-11 0,-2-1-3 15,0 0-1-15,1 2-3 0,-7 0-2 0,7-1-2 16,1 0 2-16,0 1-1 0,0-2-2 0,1 2 2 16,-3 1-6-16,2-1 7 0,2 1-5 0,-1-1 3 15,-1 3-3-15,1-2 1 0,1 1-5 0,-1 0 2 16,0-1-1-16,-1 1 4 0,1 0-5 0,-1 2-1 15,2-1 2-15,-4 0-2 0,1 1 2 0,-2 2 0 16,-1 1 0-16,3-3 0 0,-3 2 1 0,1 1-2 16,0 1 3-16,5-3-2 0,-2 0 5 0,1 0-1 15,2-1-2-15,1 2-1 0,-2-2-2 0,5 0-3 16,-1 0 3-16,0 0-1 0,0-2 0 0,2 2 0 16,-1-1 0-16,2 1 4 0,1 0-4 0,0 0 5 0,0-2-4 15,1 4-23-15,0-1 4 0,1 0 1 0,0 1 4 16,-1-1 2-16,3 2 2 0,0 2 4 0,0-2 4 15,1 1 0-15,1 1 3 0,1 0 1 16,1 0 4-16,0 1-2 0,2-1 2 0,-2 0 1 0,2 1-1 16,0-1 1-16,0 0 2 0,3 1-3 0,-1 0 3 15,3 1 0-15,-1-1 0 0,0-2-2 0,0-2 3 16,4 5 1-16,-3-5-2 0,0 2 1 0,2-3 1 16,3 4-2-16,-2-3 3 0,-3-2-1 0,3 1 2 15,-1-1-1-15,1 0 0 0,1 1 1 0,1-5 1 16,4 1-4-16,-2 2 1 0,3-2 0 0,-7-1-2 15,6 1 3-15,-3-1-2 0,4-2-1 0,0 1 3 16,1-2 2-16,0-2-3 0,-1 1-2 0,0 1-1 16,0-2 1-16,-4 2-1 0,4-4 0 15,0 1-1-15,-4 1 0 0,0 0-6 0,4-2 4 0,0 2 0 16,-1-1-2-16,0-2 4 0,-5 2 3 0,6-2-9 16,-4 3 2-16,4-3 6 0,-7 1-8 0,8-2 0 15,-7 1 4-15,5 0-2 0,-5-2 5 0,4 0-5 16,-3 2 3-16,3-3-7 0,0 2-1 0,-6 0 6 0,1 1 1 15,6-3 0-15,-7 2-3 0,2-1 1 16,-2 1 0-16,1-1-1 0,-3 1 2 0,0-1-1 16,2 0 4-16,-3 0 0 0,-3 0-4 0,3-2 9 0,-1 0-8 15,-3 3 2-15,0-2-1 0,0 1 4 0,0-2-2 16,-3-1 3-16,3 0 2 0,-3 1 2 0,0-3-2 16,-1 0-6-16,-1 0 1 0,0 0 1 0,-1-1 1 15,0 1 2-15,1 1 0 0,-3 0 3 0,1-1 3 16,0 3-1-16,-2 0 2 0,-1 0 3 0,-2 0-4 15,3 1 4-15,-4-2 6 0,-1-1-9 0,-1 1 1 16,0 2-2-16,-1-1 1 0,-1 1-2 0,-1-1-3 16,-2 2-3-16,0 0-3 0,0 1-6 0,-6-2-14 15,1 2-17-15,-2-1-26 0,0 1-41 0,-2 0-52 16,2 1-60-16,1 2-65 0,-4-2-70 0,2 3-100 16,-1 3-427-16,9-3-942 0,-3 4 416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4:29.490"/>
    </inkml:context>
    <inkml:brush xml:id="br0">
      <inkml:brushProperty name="width" value="0.05292" units="cm"/>
      <inkml:brushProperty name="height" value="0.05292" units="cm"/>
      <inkml:brushProperty name="color" value="#FF0000"/>
    </inkml:brush>
  </inkml:definitions>
  <inkml:trace contextRef="#ctx0" brushRef="#br0">16487 640 219 0,'0'0'245'0,"0"0"-11"0,0 0-12 0,0 0-10 0,0 0-10 16,0 0-7-16,0 0-6 0,0 0-3 0,0 0-11 16,0 0-8-16,0 0-14 0,0 0 5 15,0 0-7-15,0 0-7 0,0 0-1 0,0 0-5 16,0 0-10-16,0 0-3 0,0 0-16 0,0 0-4 0,0 0-12 16,0 0-3-16,0 0-21 0,0 0 13 0,0 0-16 15,0 0 10-15,0 0 4 0,0 0 4 0,0 0 3 16,0 0-8-16,0 0 1 0,0 0-6 0,0 0 0 15,0 0-1-15,0 0 0 0,22 38-5 16,-19-31-7-16,0-3-3 0,1-1 0 0,-1 2-1 16,1 0 2-16,-2-2-2 0,2 1-9 0,-1-1 0 15,1-1-4-15,0 1 3 0,2-1 5 0,-1 0-4 16,4-2 4-16,1 0-3 0,-10 0-2 0,0 0-5 16,58-13-4-16,-35 4-6 0,4-1-2 0,10-6 1 15,-10 4 1-15,12-4-5 0,2-1 3 0,1-1-2 16,-1 1 1-16,-2 3 0 0,-2-2 2 0,1 0-3 15,-11 8 6-15,-2-2 0 0,2 1 8 0,-2-2 0 16,-1 3 5-16,-3 2-1 0,-21 6 5 0,31-9-3 0,-31 9 0 16,28-9 2-16,-28 9 3 0,17-6-19 0,-17 6 2 15,0 0-1-15,0 0-2 0,0 0-2 16,0 0 0-16,24-7-3 0,-24 7-3 0,0 0 3 16,0 0-11-16,0 0-15 0,0 0-23 0,0 0-24 15,0 0-34-15,0 0-40 0,0 0-46 0,0 0-55 16,0 0-61-16,0 0-58 0,0 0-66 0,0 0-83 15,0 0-292-15,0 0-843 0,0 0 374 0</inkml:trace>
  <inkml:trace contextRef="#ctx0" brushRef="#br0" timeOffset="790.977">16563 1152 12 0,'0'0'293'15,"0"0"-9"-15,0 0-4 0,-1 7-23 16,1-7-4-16,0 0-13 0,0 0-11 0,0 0-20 0,0 0-17 16,-2 5-4-16,2-5-10 0,0 0-6 0,0 0-5 15,0 0-7-15,0 0 6 0,0 0-17 0,2 7 0 16,-2-7 3-16,4 5-8 0,-3-2 0 0,-1-3-15 16,3 5 8-16,-2-1-17 0,-1-4-4 0,6 7-2 15,-3-5-4-15,1 1-2 0,0-2-5 0,2 0 6 16,2-1-5-16,2 2-3 0,6-5-5 0,3-1 1 15,7-2-2-15,1-1 3 0,11-4-4 16,1-3 5-16,3-3-1 0,-1 0-5 0,4 3-2 0,-1-1-2 16,2-1 2-16,1 2 3 0,19-6-1 0,-22 7-7 15,-1-1 7-15,2 3 3 0,-1 0 13 0,0 0-2 16,-3 0-16-16,-2 2 4 0,-2 1-11 0,-13 0 1 16,0 3-3-16,-3-1-9 0,-5 3-5 0,-4-1 5 15,-2 1-13-15,-1 2 0 0,-1-1-11 0,-3 1 7 16,-1-1-10-16,-4 2-3 0,7-3-9 0,-7 3-8 15,5-1-17-15,-5 1-28 0,0 0-32 0,5-3-43 16,-5 3-49-16,0 0-70 0,0 0-77 0,0 0-102 16,0 0-96-16,-25-8-143 0,11 3-320 0,-1 1-1029 15,-1 1 456-15</inkml:trace>
  <inkml:trace contextRef="#ctx0" brushRef="#br0" timeOffset="6997.985">563 2122 29 0,'0'0'175'0,"0"0"-11"0,0 0-2 15,0 0 4-15,0 0 2 0,0 0-2 0,0 0 2 16,0 0-7-16,23 48 2 0,-15-31-8 0,0 4 3 15,0-3-2-15,1 4-2 0,1 0-7 0,-1 0-11 16,1-1-8-16,-2 3-8 0,2-3-9 0,-1 0-12 16,-1 0-7-16,0-1-11 0,-1-2 0 0,-3-3-14 15,1-1-7-15,0-1-8 0,-2-1-1 0,2-2-3 16,-3-3-5-16,1 1-5 0,1-2-7 0,-2 1-7 16,-1-4-17-16,2 1-9 0,-3-4-14 0,0 0-16 15,0 0-30-15,0 0-30 0,0 0-34 16,9-12-24-16,-8 3-22 0,-1-5-34 0,2-6-47 0,-5 0-156 15,-2-1-442-15,3-3 196 0</inkml:trace>
  <inkml:trace contextRef="#ctx0" brushRef="#br0" timeOffset="8123.969">739 2209 146 0,'1'-5'183'16,"0"0"8"-16,-1 5-1 0,1-6 2 0,-1 6-8 16,0 0-12-16,-1-8-14 0,1 8-17 15,0 0-5-15,0 0-1 0,0 0-7 0,0 0-9 16,0 0-7-16,-6 21-13 0,3-12-8 0,0 2-10 15,-1 2-8-15,-1-1-8 0,2 0-5 0,-2-1-4 16,1 2-9-16,-2-4-5 0,2 3-2 0,-1-4-1 16,2 0-15-16,-2 2-6 0,2-3-7 0,-1 0-8 0,2-1-3 15,-2 0-5-15,2-1 0 0,-2-1-6 16,4-4 2-16,-1 7-1 0,1-7 1 0,-3 3-4 16,3-3 7-16,0 0-5 0,0 0-2 0,-3 7 0 15,3-7-1-15,0 0 5 0,0 0 1 0,0 0 1 16,0 0 4-16,11 0 7 0,-11 0-1 0,10 3 9 15,-5-1 4-15,1-2 2 0,1 2-1 0,2 0 9 16,-1-1 5-16,2 1-5 0,0 0 3 0,0 1 0 16,3 0 5-16,-3-2 4 0,0 1-6 15,0-1-2-15,3 1-4 0,0-2 0 0,-4-1-4 0,1 0 1 16,-2-2-6-16,3 2 2 0,-1-3-2 0,-2 0 6 16,-1 0-9-16,1-1 2 0,-1-2-5 0,-2 0 1 15,3-2-2-15,-4 1-5 0,1-4 0 0,0 1 5 16,-3-2-9-16,1 1 0 0,-3-1-2 0,0 1 1 15,-1 0-5-15,0-1 5 0,0 1-2 0,-1 4 2 16,0 0 3-16,0 2-4 0,-3 0 4 0,4 1-3 16,1 5 7-16,-5-6-3 0,5 6 8 0,-7-5 3 15,7 5-11-15,-7 0 1 0,7 0-5 16,-8 6 4-16,4-3 7 0,0 4-9 0,0 1-2 0,2-1 3 16,-2 5 1-16,4-3 12 0,-1 2-10 0,2 2 1 15,0-1 2-15,1-1 0 0,1 1-2 0,0-3 0 16,1 2 1-16,-1-4-4 0,2 2 0 0,0-4 6 15,0-1-4-15,2 0 0 0,0 1 1 16,1-4-3-16,-8-1 0 0,14 1-2 0,-4-2-2 16,-2-3-7-16,-1 0-7 0,5-3-6 0,-4 1-2 15,1-5-4-15,3 1 4 0,-1-5 2 0,-1 3-5 16,-3 0-3-16,3-4 0 0,-4 4 2 0,-2-2 1 16,0 2 5-16,-2-2 1 0,1 2-1 0,-3 3 3 0,3 1 3 15,-1 1 7-15,0 1 11 0,-2 6 8 16,2-10 7-16,-2 10 0 0,0 0 4 0,0 0-1 15,0-8-2-15,0 8-3 0,0 0 6 0,0 0 2 16,0 0-4-16,0 0 6 0,0 0 0 0,6 22-1 16,-3-16 2-16,-1 1-2 0,2 0-1 0,-1-2 0 15,-3-5-3-15,7 13 4 0,-2-9-7 0,1 0-3 16,-6-4-2-16,10 8-3 0,-5-6 3 0,-5-2-2 16,18 2-2-16,-9-2-4 0,-9 0 0 0,17-6-8 15,-8 2-6-15,1-1-11 0,0-2-4 0,-2 0 4 16,-1-2-6-16,0-1 0 0,2-1-4 0,-2 2 1 15,-3-3 0-15,1 1 2 0,-3-1-2 0,1 0 1 16,-3-1 1-16,0 3 3 0,0 2 0 0,0-2 7 16,0 3 7-16,0 7 10 0,0 0 7 0,0-12 13 15,0 12 1-15,0 0 0 0,-4-8 6 0,4 8-17 16,0 0 0-16,0 0 4 0,0 0 4 16,0 0 2-16,0 0-4 0,0 0 5 0,4 32 1 15,0-19 0-15,2-1 1 0,-1 1-3 0,2 3 2 16,2 2 6-16,-1 0-7 0,2-1 3 0,0 1-1 0,2 2 5 15,0-1 2-15,1 1 20 0,-1-1 2 0,4 0-3 16,-5 0-5-16,1 1 6 0,0-2-5 0,-2 2-13 16,-2-2 4-16,1-1-2 0,-5-3 0 15,1 5-15-15,-2-5 7 0,-1 2-8 0,-1-3 8 16,-2 0-4-16,-2 0 0 0,1-1-9 0,0-4 4 16,-1 0-1-16,-1 0 2 0,-2-1-2 0,2-4-3 15,4-3-2-15,-9 6-2 0,9-6-12 0,-12 0 4 16,12 0-6-16,-15-8-7 0,6 0-1 0,2-5 10 15,-3-4-8-15,3 4 2 0,-3-6 0 0,4 2 5 16,2-3-3-16,0 7-4 0,0-6 1 0,3 5 1 16,1-1 4-16,-1 2 1 0,1 0 0 0,0-1 11 15,2 1 3-15,0 4 3 0,0-3 2 0,-1 0 5 16,1 4-3-16,-1 0 2 0,-1 8 1 0,3-11-1 16,-3 4-4-16,3 1 2 0,-3 6-6 0,0 0-12 15,2-9-27-15,-2 9-25 0,2-6-36 0,-2 6-38 16,0 0-44-16,0 0-61 0,4-6-92 0,-4 6-285 15,0 0-658-15,0 0 292 0</inkml:trace>
  <inkml:trace contextRef="#ctx0" brushRef="#br0" timeOffset="10580.024">1536 2170 62 0,'0'0'224'15,"0"0"-4"-15,0 0-9 0,0 0-10 0,0 0-10 0,0 0-14 16,0 0 0-16,0 0-10 0,0 0-7 16,4-4-10-16,-4 4-13 0,0 0-1 0,3-5-9 15,-3 5-7-15,5-3-6 0,-5 3-5 0,6-7-7 16,0 1-11-16,-2 0-4 0,2-1-6 0,2-2-10 15,1-1-2-15,0 1-10 0,0 0-6 0,1 0-4 16,-2-1-7-16,3 1 0 0,-2-1-5 0,-4 3-5 16,0-1-7-16,5-1-12 0,-6 4-15 0,1-1-16 15,-2 1-19-15,1 1-18 0,-1-1-29 0,-3 5-35 16,0 0-23-16,5-9-47 0,-5 9-34 0,-2-5-37 16,2 5-142-16,0 0-434 0,0 0 192 0</inkml:trace>
  <inkml:trace contextRef="#ctx0" brushRef="#br0" timeOffset="10831.22">1532 2069 191 0,'0'0'205'0,"0"0"-9"0,0 0-10 0,0 0-11 0,0 0-12 16,14-9-15-16,-10 6-7 0,-1-1-12 0,-3 4-6 15,7-8-13-15,-2 4-8 0,0-2-9 16,2 1-8-16,-3 0-10 0,4-3-7 0,-1 3-7 16,0-3-1-16,0 4-10 0,-1-2-4 0,1-1-6 15,-1 1-8-15,1 0-18 0,-3 1-16 0,0 0-18 16,0 3-24-16,-2-3-28 0,-2 5-28 0,7-8-34 16,-4 6-41-16,1-1-150 0,-4 3-351 0,0 0 156 15</inkml:trace>
  <inkml:trace contextRef="#ctx0" brushRef="#br0" timeOffset="11282.154">1871 1878 113 0,'0'0'261'16,"0"0"-7"-16,0 0-14 0,0 0-16 0,0 0-20 15,0 0-12-15,0 0-11 0,4 3-9 0,-4-3-9 16,0 0-7-16,0 0-9 0,0 0-13 16,0 0-11-16,0 0-13 0,0 0-5 0,0 0-5 15,0 0-3-15,0 0-4 0,10-7-6 0,-10 7-3 16,6-6 0-16,-3 2-12 0,2 1-6 0,1-1-2 15,-1-1-9-15,1 0-3 0,1 1 3 0,0-2-7 16,0 1-2-16,0 0-4 0,-1 1-4 0,-2-2 1 0,2 2-7 16,1-1-3-16,-3 2-2 0,0-1-1 15,-1 1 0-15,1 0-8 0,-4 3 3 0,6-5-4 16,-6 5-1-16,3-5-2 0,-3 5-1 0,4-2 4 16,-4 2-7-16,0 0 4 0,0 0-3 0,0 0-1 15,6-4-2-15,-6 4-3 0,0 0 1 0,0 0 2 16,0 0-10-16,0 0-5 0,0 0-14 0,0 0-17 15,0 0-12-15,0 0-24 0,0 0-30 0,0 0-44 16,0 0-31-16,0 0-29 0,0 0-35 0,0 0-46 16,0 0-189-16,0 0-517 0,0 0 228 0</inkml:trace>
  <inkml:trace contextRef="#ctx0" brushRef="#br0" timeOffset="13010.01">1798 1811 203 0,'-10'2'215'0,"10"-2"-11"0,0 0-16 0,0 0-10 16,0 0-12-16,-3-5-9 0,3 5-8 0,0 0-7 15,0 0-10-15,0 0-2 0,0 0-9 0,0 0 1 16,0 0 3-16,0 0-4 0,0 0-6 0,16-13-8 16,-9 9-2-16,-2-1 3 0,1 0-15 0,5-2-4 15,-5 2 5-15,5-3-14 0,-1-1-8 0,-4 4 0 16,5-4-10-16,-4 3-6 0,1-1-4 0,1 5-2 15,-4-3-11-15,2 1 1 0,1-3-4 0,-3 4-5 16,1 0-3-16,-2 1 3 0,0 0-9 0,-4 2 3 16,7-5-7-16,-7 5 5 0,6-1-6 0,-6 1 1 15,4-2-2-15,-4 2 9 0,0 0-6 0,0 0 1 16,0 0 0-16,0 0 2 0,0 0 4 0,0 0 1 16,0 0 0-16,0 0-1 0,0 0-2 0,0 0 1 15,0 0-2-15,0 0 1 0,0 0-3 0,10-2-3 16,-10 2 0-16,0 0 3 0,0 0 0 0,0 0 2 15,0 0 3-15,0 0-4 0,0 0 9 0,0 0-11 16,0 0 5-16,0 0 2 0,0 0-2 0,0 0 5 16,0 0-5-16,0 0 3 0,0 0-1 0,0 0-5 15,0 0 7-15,0 0-4 0,0 0 7 0,0 0-19 16,0 0-1-16,0 0 6 0,0 0-5 0,0 0 10 16,0 0-4-16,0 0-9 0,0 0 4 0,0 0 2 15,0 0-9-15,0 0 6 0,0 0-8 0,0 0-1 16,0 0 2-16,0 0 2 0,0 0-2 0,0 0 5 15,0 0-8-15,0 0-4 0,0 0 1 0,0 0 3 16,0 0-6-16,0 0 3 0,0 0 3 0,0 0 3 16,0 0-6-16,0 0 2 0,0 0-5 0,0 0 6 15,0 0-9-15,0 0 10 0,0 0-10 0,0 0 6 16,0 0 0-16,0 0 3 0,0 0-3 0,0 0 0 16,0 0 4-16,0 0-2 0,0 0-2 0,0 0-4 15,0 0 0-15,0 0 4 0,0 0 8 0,0 0-3 16,0 0-11-16,0 0 6 0,0 0 6 0,0 0-1 15,0 0-4-15,0 0 1 0,0 0 2 0,4-2-9 16,-4 2 6-16,0 0 2 0,0 0 0 0,0 0-6 16,0 0 3-16,0 0 0 0,0 0 3 0,0 0-3 15,0 0-1-15,0 0 4 0,0 0-5 0,0 0 2 16,0 0 1-16,0 0 3 0,0 0-5 0,0 0 16 16,0 0-17-16,0 0 7 0,0 0-6 0,0 0 0 15,0 0 5-15,0 0 2 0,0 0-10 0,0 0 9 16,0 0-7-16,0 0 2 0,0 0 2 0,0 0-1 15,0 0 2-15,0 0 2 0,0 0 3 0,0 0-8 16,0 0 7-16,0 0-6 0,0 0 0 0,0 0-4 16,0 0 5-16,0 0-4 0,0 0-1 0,0 0 6 15,0 0-12-15,0 0 4 0,0 0 5 0,0 0 1 16,0 0 2-16,0 0-2 0,0 0-8 0,0 0 9 16,0 0-5-16,0 0 6 0,0 0-8 0,0 0 7 15,0 0-4-15,0 0 7 0,0 0-5 0,0 0 0 16,0 0-2-16,0 0 0 0,0 0 6 0,0 0-9 15,0 0 1-15,0 0 6 0,0 0-7 0,0 0 7 16,0 0-10-16,0 0 12 0,0 0-7 0,0 0 7 16,0 0-5-16,0 0 2 0,0 0-7 0,0 0 5 15,0 0 1-15,0 0-6 0,0 0 3 0,0 0 10 16,0 0-8-16,0 0-1 0,0 0-1 0,0 0 9 16,0 0-9-16,0 0 2 0,0 0 0 0,0 0-1 15,0 0 3-15,0 0-3 0,0 0 0 0,0 0 6 16,0 0-7-16,0 0 0 0,0 0 5 0,0 0-3 15,0 0-1-15,0 0 3 0,0 0-2 0,0 0-6 16,0 0 4-16,0 0-5 0,0 0 8 0,0 0-5 16,0 0 1-16,0 0 6 0,0 0-7 0,0 0 0 15,0 0 3-15,0 0 3 0,0 0-5 16,0 0 3-16,0 0-5 0,0 0 1 0,0 0 13 0,0 0-8 16,0 0-5-16,0 0-5 0,0 0 10 0,0 0-5 15,0 0 0-15,0 0 2 0,0 0 11 0,0 0-6 16,0 0-6-16,0 0 1 0,0 0 0 0,0 0-5 15,0 0 0-15,0 0 1 0,0 0 9 0,0 0-3 16,0 0-5-16,0 0 2 0,0 0 4 0,0 0 3 16,0 0-11-16,0 0 3 0,0 0 7 0,0 0 0 15,0 0-4-15,3-4 2 0,-3 4 6 0,0 0-10 16,0 0-2-16,0 0 3 0,0 0 0 0,0 0 2 16,0 0-2-16,0 0 5 0,0 0-3 0,0 0-2 15,0 0 1-15,0 0 5 0,0 0-5 0,0 0 0 16,0 0 10-16,0 0-10 0,0 0-2 0,0 0 6 15,0 0 2-15,0 0 1 0,0 0-7 0,0 0 5 16,0 0-8-16,0 0 1 0,0 0-1 0,0 0-1 16,0 0 4-16,0 0 8 0,0 0-12 0,0 0 2 15,0 0-1-15,0 0 8 0,0 0-3 0,0 0 0 16,0 0-2-16,0 0 1 0,0 0-2 0,0 0 6 16,0 0-3-16,0 0 2 0,0 0 2 0,0 0-5 15,0 0 0-15,0 0 2 0,0 0-3 0,0 0-4 16,0 0 6-16,0 0 11 0,0 0-18 0,0 0 6 15,0 0 3-15,0 0-1 0,0 0-4 0,0 0-2 16,7 6 7-16,-7-6 1 0,0 0-2 0,0 0 2 16,0 0-9-16,0 0 5 0,0 0 2 0,0 0-2 15,0 0 5-15,0 0-6 0,0 0-2 0,0 0 6 16,0 0 1-16,0 0 0 0,0 0 0 0,0 0-6 16,0 0 11-16,0 0-20 0,0 0 11 0,0 0 0 15,0 0 4-15,0 0-4 0,0 0 1 0,0 0 0 16,0 0-3-16,0 0 5 0,0 0-6 0,0 0 5 15,0 0-1-15,0 0 2 0,0 0 1 0,0 0-3 16,0 0-2-16,0 0 4 0,0 0 1 0,0 0-6 16,0 0 0-16,0 0 6 0,0 0-4 0,0 0 5 15,0 0-4-15,0 0 6 0,0 0-3 0,0 0-8 16,0 0 6-16,0 0 0 0,0 0-1 0,0 0 4 16,0 0-8-16,0 0-2 0,0 0 9 0,0 0-1 15,0 0-8-15,0 0-8 0,0 0-22 0,0 0-12 16,0 0-31-16,0 0-27 0,0 0-39 0,0 0-45 15,0 0-35-15,0 0-70 0,0 0-310 0,0 0-656 16,0 0 291-16</inkml:trace>
  <inkml:trace contextRef="#ctx0" brushRef="#br0" timeOffset="16990.981">2351 1507 157 0,'-4'-3'185'0,"-2"-1"-15"0,2 0-6 16,0 2-34-16,4 2-9 0,-9-3 5 0,4-1-16 15,5 4 1-15,-10-2-10 0,4 0-9 0,6 2-2 16,-9 0-6-16,9 0 0 0,-10 3 0 0,5-3-7 16,0 3-3-16,-2 0-3 0,1 3 3 0,0-1 0 15,0 1 6-15,0 2 3 0,-1 3-3 0,0 2 1 16,1-3 1-16,2 5 2 0,-2-3-6 0,3 2-2 16,-1-1-2-16,4 1 6 0,0-1-16 0,0 0-6 15,0 0-4-15,3-2-6 0,-2-2-3 0,2 0-6 16,0-2-4-16,1-1 0 0,-1 2-5 0,1-5-2 15,-1 2-6-15,4 0-3 0,-7-5 2 0,9 4-5 16,-4-1 0-16,-5-3-3 0,9 0 0 0,-9 0-1 16,8-5 1-16,-1 1-3 0,-7 4-3 0,11-11 2 15,-8 4-2-15,2 1 1 0,-3-2 0 0,2 0-6 16,-1-4 1-16,0 4 0 0,-1-4 4 0,-2-1-5 16,0 1-5-16,0 0-3 0,1 3 5 0,-1 0-2 15,1 2 2-15,-1 7 0 0,-2-13-2 0,2 13 6 16,0 0 9-16,0-10-7 0,0 10-5 0,0 0 3 15,0 0-3-15,-2-8-1 0,2 8 6 16,0 0 1-16,0 0 7 0,0 0 2 0,14 15-1 16,-8-8 7-16,-1 0-1 0,2 1 3 0,1 0-1 0,-1 0 2 15,0-3-7-15,0 3 3 0,4 0-4 0,0 0 1 16,-2-4-3-16,3 3 3 0,-3-3-5 0,-1-1-16 16,2 1-14-16,-2-2-25 0,0-2-15 15,1 0-28-15,-9 0-22 0,17-4-41 0,-17 4-36 0,15-7-46 16,-6 0-63-16,-5 1-161 0,2-4-493 0,0-2 219 15</inkml:trace>
  <inkml:trace contextRef="#ctx0" brushRef="#br0" timeOffset="17420.074">2531 1204 177 0,'0'0'302'16,"-3"-6"-18"-16,3 6-12 0,0 0-27 0,-6-6-19 15,6 6-23-15,-7-3-19 0,7 3-19 0,-8-2-14 16,8 2-19-16,-12 0-14 0,12 0-11 0,-12 0-10 16,12 0-16-16,-15 1-4 0,7 1-7 0,-2 0-7 0,1 1-7 15,0-1-9-15,2 1 0 0,-1 0-6 16,1 0-7-16,7-3-4 0,-10 5-3 0,5-3-3 16,5-2-1-16,-6 9-3 0,6-9-2 0,-5 9-2 15,3-3-3-15,2 3 3 0,-2-1 0 0,2 4 0 16,1-2-5-16,3 3 9 0,0 0-3 0,0 1 5 15,2 5-5-15,3-1 6 0,0 2-1 0,-1 1 2 16,1-1 3-16,2 1-5 0,0-1-2 0,0 1 5 16,0 1 7-16,-1-2-11 0,1 0 8 0,-1-2 3 15,2-1-1-15,-3-5 8 0,2 6-3 0,-1-2-6 16,0-5 11-16,-2-2 5 0,0 2-16 0,2 1 11 16,-2-4 1-16,0 3 2 0,-1-5-8 0,-1 1 0 15,1 0 3-15,-1-1-1 0,0-2-5 0,0 1 6 16,-6-5-7-16,11 5 1 0,-11-5 1 15,12 3-8-15,-12-3-3 0,12-1-13 0,-12 1-26 0,16-7-34 16,-7 2-21-16,-3-1-37 0,3-3-32 0,-1 0-38 16,0 0-38-16,-1-2-29 0,-2-2-80 0,-1 1-204 15,-1-1-573-15,0 1 254 0</inkml:trace>
  <inkml:trace contextRef="#ctx0" brushRef="#br0" timeOffset="17733.986">2748 1394 116 0,'-5'-5'275'0,"5"5"-6"0,-7-2-13 16,7 2-20-16,-7-1-14 0,7 1-20 0,0 0-13 15,-9 1-20-15,9-1-9 0,-7 5-14 0,3-1-13 16,1 2-9-16,0 0-8 0,1 2-9 0,-1 1-12 16,2-2-6-16,2 3-9 0,-1-10-6 0,1 16-6 15,0-7-5-15,2 0-7 0,0-2 4 16,1 1-14-16,0-3-8 0,0 1 2 0,0-3-7 0,-4-3 0 15,9 5-3-15,-4-2-6 0,-5-3 0 0,12 0-2 16,-12 0-8-16,12-1 6 0,-12 1-4 0,11-7 2 16,-4 2-4-16,-2-1-1 0,-1-1 1 0,-1 0-5 15,0 0 4-15,-1 0-6 0,-1-1 6 16,0 0-14-16,-2-2-1 0,-2 1-7 0,-1-1-13 16,-2 0-10-16,0-2-25 0,1 6-15 0,-3-3-28 0,2 3-30 15,-1 1-40-15,-1-1-39 0,0 2-56 16,-2 1-182-16,1 1-483 0,-1-2 215 0</inkml:trace>
  <inkml:trace contextRef="#ctx0" brushRef="#br0" timeOffset="18169.372">2692 1128 261 0,'1'-8'246'0,"-1"8"-18"16,3-7-18-16,-1 2-23 0,0 0-18 0,2 2-13 15,-4 3-15-15,6-9-7 0,-2 5-17 0,-1 1-11 16,1-2-10-16,0 1-5 0,2 1-4 0,-1 1-12 16,-1-2-1-16,-4 4-9 0,10-1 0 0,-5 0 1 15,3 4-1-15,0 0-2 0,-1 0-2 0,2 1-1 16,-1 3 4-16,0-3-2 0,2 5-3 0,1 0 1 15,-2 2 1-15,5 4 2 0,-3-5-4 0,2 5-2 16,1 0-4-16,-2 1-3 0,1 0-1 16,0 3 2-16,0 0-6 0,-1 0-5 0,1 0 0 0,-1-2-3 15,1 3-2-15,-1-2-4 0,-1 1 3 0,1-2-1 16,2 2 1-16,-3-2 1 0,-1 1 1 0,2-3 3 16,1-1 9-16,-6-1 0 0,-1-1-6 0,3 0 6 15,-3-2 5-15,0-2-10 0,-2 0 1 0,1-1-4 16,-2 1 5-16,2-3 0 0,-5-5 1 0,6 13 1 15,-6-13-4-15,0 10-7 0,0-10-2 0,0 0-4 16,-6 16-18-16,1-10-20 0,-1-2-45 0,-2 2-45 16,-4 0-53-16,0-1-73 0,-2-1-87 0,-1-1-325 15,1 1-687-15,-1-3 305 0</inkml:trace>
  <inkml:trace contextRef="#ctx0" brushRef="#br0" timeOffset="27349.863">2678 1409 8 0,'0'0'180'0,"-2"-4"-2"0,2 4-11 0,0 0-2 15,-3-6-7-15,3 6 2 0,0 0-10 0,-3-4 0 16,3 4-8-16,0 0-2 0,-3-6-4 0,3 6-4 0,0 0-5 16,-3-4-10-16,3 4 5 0,0 0-8 15,0 0-2-15,0 0-11 0,-3-5-3 0,3 5-9 16,0 0-8-16,0 0-2 0,-2-7-4 0,2 7-5 15,0 0 1-15,-3-6-6 0,3 6 5 0,0 0-1 16,-3-6-7-16,3 6 8 0,0 0-1 0,0 0-3 16,0 0 3-16,-4-7-3 0,4 7 0 0,0 0-6 15,0 0 2-15,0 0 8 0,0 0-24 0,0 0 7 16,0 0-12-16,0 0 2 0,0 0 2 0,0 0-14 16,0 0-8-16,0 0 5 0,0 0-1 0,0 0 0 15,0 0 4-15,8 29 5 0,-2-17 5 0,0-2-6 16,2 3 13-16,0-2 0 0,-1 2-3 0,1-2 0 15,1 2-8-15,0-4-1 0,0 2 1 0,2-2-6 16,-2 0-2-16,-2-2-7 0,0 0 1 0,3 1 2 16,-2-1-9-16,0-2-2 0,0 1-2 0,0-3-1 15,-1 1-2-15,-1-2-8 0,-6-2-24 16,10 3-9-16,-10-3-30 0,10 2-12 0,-10-2-16 0,9-1-16 16,-9 1-22-16,6-4-37 0,-6 4-38 0,4-8-47 15,-4 0-49-15,-1 0-293 0,1 8-641 0,-7-21 284 16</inkml:trace>
  <inkml:trace contextRef="#ctx0" brushRef="#br0" timeOffset="27738.791">2540 1167 109 0,'0'0'209'16,"-7"0"-17"-16,7 0-16 0,0 0-15 0,0 0-11 16,0 0-6-16,-5 3-6 0,5-3-5 0,0 0-10 15,0 9-5-15,0-2-11 0,0-7-7 0,2 7-4 16,-2-7-9-16,3 7-5 0,-2-3-10 0,-1-4-6 16,4 7-3-16,-4-7-7 0,3 6-5 0,-3-6-4 15,2 3-3-15,-2-3-10 0,5 6 5 0,-5-6-7 16,0 0 1-16,6 0-5 0,-6 0-2 0,0 0 2 15,8-6-7-15,-8 6 5 0,7-4-8 16,-4 0 3-16,1-1-4 0,-1 1 3 0,-1 0-1 16,-2 4 6-16,5-8 0 0,-5 4 10 0,0 4 7 0,2-8-3 15,-2 8 3-15,0 0-5 0,0 0 5 0,-2-12-5 16,2 12-5-16,0 0 2 0,-5-7-7 0,5 7-1 16,0 0-8-16,-6-3-15 0,2 3-26 0,4 0-31 15,0 0-34-15,0 0-42 0,-12 8-37 0,12-8-49 16,-6 11-230-16,3-4-482 0,0-2 213 15</inkml:trace>
  <inkml:trace contextRef="#ctx0" brushRef="#br0" timeOffset="28899.873">814 1472 304 0,'0'0'299'0,"0"0"-21"0,0 0-12 0,0 0-26 16,0 0-20-16,0 0-15 0,0 0-19 0,0 0-23 15,0 0-16-15,0 0-14 0,0 0-3 0,0 0-6 16,0 0-7-16,-3 29-4 0,6-21-17 0,1 3 1 16,1 0-22-16,-1-2 6 0,2 1-10 0,-1 0 3 15,2-1-8-15,-2 0-8 0,1-4-7 0,-2 3-2 16,4-3-10-16,-3 0-6 0,2-1-15 0,-1 0-18 15,-6-4-28-15,10 2-31 0,-10-2-40 0,11-4-44 16,-11 4-71-16,7-9-83 0,-7 9-186 0,3-13-522 16,-3 13 232-16</inkml:trace>
  <inkml:trace contextRef="#ctx0" brushRef="#br0" timeOffset="29065.017">710 1299 152 0,'0'0'273'0,"0"0"-27"0,-8-2-32 16,8 2-18-16,0 0-22 0,0 0-39 0,0 0-33 15,0 0-45-15,0 0-41 0,0 0-44 0,0 0-82 16,0 0-129-16,0 0-256 0,0 0 113 0</inkml:trace>
  <inkml:trace contextRef="#ctx0" brushRef="#br0" timeOffset="29302.435">1047 1476 222 0,'0'0'319'0,"0"0"-7"15,9 2-8-15,-9-2-8 0,0 0-16 0,0 0-20 16,16-11-11-16,-11 6-21 0,1-3-30 0,1 2-14 15,-1-1-18-15,0-2-18 0,2 0-34 0,-1 1-4 16,1-2-29-16,-3 3-33 0,0 2-28 0,-1-2-40 16,-1 1-33-16,-3 6-47 0,4-10-46 0,-4 10-56 15,1-10-85-15,-1 10-169 0,0 0-493 0,-12-10 219 16</inkml:trace>
  <inkml:trace contextRef="#ctx0" brushRef="#br0" timeOffset="29463.728">1013 1376 180 0,'0'0'273'0,"0"0"0"0,0 0-8 16,0 0-10-16,0 0-12 0,0 0-20 0,0 0-13 15,0 0-26-15,12-23-14 0,-7 17-14 0,-1 0-21 16,1-2-25-16,1 1-36 0,0 0-49 0,0 0-47 16,0-1-60-16,3-1-79 0,-3 3-258 0,0-1-453 15,0 0 201-15</inkml:trace>
  <inkml:trace contextRef="#ctx0" brushRef="#br0" timeOffset="29877.818">1350 1062 104 0,'0'0'329'0,"0"0"-15"0,0 0-11 16,0 0-14-16,0 0-26 0,0 0-5 16,0 0-11-16,0 0-16 0,0 0-17 0,0 0-25 15,0 0-15-15,0 0-12 0,0 0-29 0,0 0 1 16,0 0-23-16,-17 21-4 0,16-10-11 0,1 1-10 16,0 1-4-16,0 1-2 0,1-2-16 0,1 1-4 15,2 1-8-15,1-3-2 0,0 1-9 0,2-3 0 0,-2 0-10 16,1-3 3-16,1 1-8 0,1-3 1 0,1 1-4 15,-1-2 7-15,1 0-14 0,-1-2 0 16,1-1 5-16,-9 0-11 0,14-1-1 0,-6-3 6 16,-8 4-5-16,13-9 3 0,-6 4 5 0,-2-3 10 15,-2 0-8-15,0 0 11 0,0-2 0 0,-3 10 3 16,0-16-4-16,-2 1-1 0,0 2-7 0,-4 0 0 16,-2 0-6-16,2 2-9 0,-1-1-11 0,-2 2-6 15,0 1-15-15,2 4-14 0,-2-1-29 0,2 3-22 16,0-2-41-16,-1 4-59 0,-2 1-63 0,10 0-98 15,-20 7-253-15,9-1-654 0,-3 2 290 0</inkml:trace>
  <inkml:trace contextRef="#ctx0" brushRef="#br0" timeOffset="30736.44">1725 2778 22 0,'0'0'265'0,"0"0"-10"0,1 22-3 16,-1-15-24-16,3-1-11 0,0 2-13 0,-2 1-5 16,2 0-14-16,0 1-13 0,1 1-12 15,-1-2-12-15,2 2-17 0,0-3-10 0,-1 0-7 0,6 2-17 16,-6-4-11-16,3 1-6 0,0-3-14 0,1-1-2 16,-1-1-11-16,2 0-14 0,-2-1-20 0,0-1-21 15,1-2-34-15,-1-1-44 0,-1-3-51 0,3-2-69 16,-4-1-255-16,-3 1-493 0,0-4 219 0</inkml:trace>
  <inkml:trace contextRef="#ctx0" brushRef="#br0" timeOffset="30894.308">1667 2638 181 0,'0'0'222'0,"0"0"1"16,0 0-30-16,-7-1-21 0,7 1-34 0,0 0-25 15,0 0-28-15,0 0-50 0,0 0-53 0,15 13-48 16,-9-9-147-16,-2 1-231 0,2-1 102 0</inkml:trace>
  <inkml:trace contextRef="#ctx0" brushRef="#br0" timeOffset="31143.989">2009 2771 213 0,'0'0'344'0,"0"0"-11"0,0 0-13 0,0 0-37 15,0 0-5-15,0 0-21 0,0 0-10 0,0 0-18 0,0 0-4 16,18-6-18-16,-13 1-11 0,0-1-20 0,5-3-14 16,-1 1-13-16,0-2-18 0,1-1-12 15,0 1-15-15,-1-1-9 0,0 1-22 0,-3 0-16 16,5 1-14-16,-2-1-58 0,-4 3-9 0,2 0-37 15,-4 1-35-15,2-1-38 0,-3 1-38 0,-2 6-56 16,3-11-79-16,-4 9-227 0,1 2-579 0,0 0 256 0</inkml:trace>
  <inkml:trace contextRef="#ctx0" brushRef="#br0" timeOffset="31381.018">1974 2594 183 0,'0'0'304'16,"0"0"-20"-16,0 0-22 0,-3 4-18 0,3-4-11 16,0 0 3-16,4 9-8 0,3-4-3 0,-4 2-7 15,4-1-16-15,2 5-14 0,0 0-1 0,3 0-12 16,-1 3-17-16,0-2-31 0,-1-1-1 0,4 3-2 16,-1-4-13-16,2 3-27 0,-3-3 9 0,-1-2-14 15,2 2-10-15,-4-2-26 0,3-1-28 0,-2 2-34 16,-1-5-36-16,-2 2-47 0,2-1-40 0,-2-1-61 15,-3-3-67-15,-4-1-299 0,7 2-614 0,-7-2 272 16</inkml:trace>
  <inkml:trace contextRef="#ctx0" brushRef="#br0" timeOffset="31615.243">2256 2563 59 0,'4'-1'361'16,"0"-3"-13"-16,0-1-15 0,3-1-18 0,-1-1-20 0,4-1-16 15,-1-1-28-15,-1-1-38 0,1 2-7 0,1-2-20 16,-1 0-15-16,-1-1-23 0,1 2-20 16,-4 3-30-16,4 0-24 0,-2-1-33 0,-1 1-33 0,-4 1-44 15,4 1-46-15,-6 4-38 0,6-5-51 16,-6 5-70-16,0 0-237 0,0 0-517 0,0 0 229 15</inkml:trace>
  <inkml:trace contextRef="#ctx0" brushRef="#br0" timeOffset="31837.611">2227 2392 15 0,'0'0'319'0,"0"0"3"0,0 0 10 16,0 0-25-16,0 0 3 0,12 13-15 0,-7-7-2 16,2 0-19-16,3 4-19 0,0 1-13 0,4 2-22 15,0 1-24-15,0 2-15 0,2 1-17 0,-1-2-24 16,2 4-44-16,0-2-60 0,1-4-49 0,-2 3-68 16,-1-3-72-16,3 1-109 0,-7-3-320 0,4 0-630 15,-4-2 279-15</inkml:trace>
  <inkml:trace contextRef="#ctx0" brushRef="#br0" timeOffset="35539.859">90 3262 5 0,'0'0'236'0,"0"0"-10"16,0 0-15-16,0 0 0 0,0 0-11 16,0 0-6-16,0 0-1 0,0 0-17 0,0 0-2 15,0 0-13-15,0 0-8 0,0 0-15 0,0 0-13 16,0 0-11-16,0 0-10 0,0 0-16 0,0 0-4 16,0 0-5-16,0 0-4 0,0 0-1 0,0 0-8 15,0 0 1-15,0 0-6 0,0 0-4 0,0 0-7 16,25 55 6-16,-25-55-20 0,15 21 1 0,-15-21 7 15,12 19-14-15,-12-19-2 0,14 17-6 0,-14-17 0 16,12 13 4-16,-12-13-8 0,0 0 0 0,13 14-9 16,-13-14 3-16,0 0-8 0,0 0 0 0,0 0-5 15,0 0 0-15,0 0-2 0,0 0-3 0,0 0 4 16,0 0-5-16,0 0 1 0,0 0-4 0,0 0-3 16,0 0-2-16,0 0 3 0,0 0 4 0,0 0-1 15,0 0-1-15,0 0 3 0,0 0-1 0,0 0-1 16,-2-60 0-16,2 60 0 0,0 0 2 0,0 0 2 15,0 0-3-15,0 0 2 0,9-20 0 0,-9 20-1 16,0 0 4-16,0 0 0 0,0 0 1 0,25-10-1 16,-25 10-4-16,0 0 6 0,22-6-1 0,-22 6-3 15,0 0-2-15,22-8-12 0,-22 8-4 0,0 0-5 16,20-13-7-16,-20 13-5 0,0 0-11 16,18-15-6-16,-18 15-2 0,0 0-9 0,14-21-7 0,-14 21 3 15,7-17-10-15,-7 17 2 0,0 0-5 16,5-27-3-16,-5 27 3 0,0 0 1 0,-5-34 0 15,5 34 13-15,0 0 10 0,-9-29 4 0,9 29 2 16,0 0 28-16,-13-20 14 0,13 20 15 0,0 0 13 16,0 0 19-16,0 0 9 0,-14-13 5 0,14 13-7 15,0 0 6-15,0 0-7 0,0 0 1 0,0 0 3 0,0 0-3 16,0 0 5-16,0 0-2 0,0 0-1 16,0 0 3-16,0 0-2 0,0 0 2 0,0 0-8 15,0 0-1-15,9 72-2 0,-9-72-5 0,0 0-5 16,13 16-3-16,-13-16-1 0,0 0-2 0,0 0-7 15,17 12 4-15,-17-12-6 0,0 0-5 0,0 0-4 16,0 0-1-16,0 0-1 0,0 0-8 0,0 0-5 16,0 0 0-16,37-26-3 0,-37 26-3 0,0 0-6 15,0 0-7-15,0-31-1 0,0 31 1 0,0 0 2 16,0 0 3-16,0 0-1 0,-17-35 7 0,17 35-3 16,0 0 10-16,-16-14 1 0,16 14-2 0,0 0 7 15,0 0 1-15,0 0 5 0,-19-11-2 0,19 11-4 16,0 0 1-16,0 0-7 0,0 0-14 0,0 0-15 15,0 0-12-15,0 0-6 0,0 0-20 0,0 0-14 16,0 0-11-16,0 0 4 0,0 0-8 0,0 0-10 16,0 0 1-16,0 0-11 0,0 0-121 15,0 0-272-15,0 0 121 0</inkml:trace>
  <inkml:trace contextRef="#ctx0" brushRef="#br0" timeOffset="35981.503">376 2953 59 0,'0'0'192'0,"0"0"15"0,0 0 0 15,0 0-5-15,0 0-11 0,0 0-11 0,0 0-13 16,0 0-15-16,0 0-13 0,0 0-6 0,0 0-13 16,0 0-6-16,0 0-7 0,0 0-10 0,0 0-10 15,0 0-4-15,0 0-11 0,0 0-5 16,0 0-6-16,0 0-7 0,0 0-8 0,0 0-4 0,2 62-3 16,-2-62-5-16,0 0-1 0,0 0-6 0,11 17-8 15,-11-17-14-15,0 0-5 0,0 0-8 16,0 0-6-16,0 0 0 0,0 0-3 0,0 0 3 0,0 0 0 15,0 0-9-15,0 0-4 0,0 0-6 16,0 0-2-16,0 0-7 0,0 0 0 0,0 0-6 16,23-50 2-16,-23 50 4 0,0 0 7 0,0 0-3 15,-6-34 7-15,6 34 0 0,0 0 10 0,0 0 9 16,-4-33 7-16,4 33-1 0,0 0 5 0,0 0 3 16,0 0-2-16,0 0 6 0,-2-27 2 0,2 27 5 15,0 0 9-15,0 0 4 0,0 0 2 0,0 0 6 16,0 0 6-16,0 0 1 0,0 0 3 0,49 12 6 15,-49-12-2-15,35 22 2 0,-18-9 2 0,0 1 1 16,3-1-2-16,-1 6 0 0,1-1-6 0,0 2 0 16,-1-2-6-16,1 2 1 0,0-2-6 0,-1 2 2 15,-2-3-6-15,1-1-3 0,-3-2-3 0,1 2-1 16,-5-5-2-16,-1-1-12 0,-1-2-7 0,-2-3-14 16,-1 1-22-16,0 1-22 0,-2-3-15 0,-1 0-27 15,-3-4-40-15,0 0-34 0,0 0-42 0,0 0-209 16,0 0-458-16,0 0 203 0</inkml:trace>
  <inkml:trace contextRef="#ctx0" brushRef="#br0" timeOffset="36192.543">478 2890 265 0,'0'0'261'0,"0"0"-10"0,0 0-17 15,-10-34-22-15,10 34-16 0,0 0-17 0,0 0-13 16,0 0-15-16,0 0-17 0,0 0-10 0,16-24-12 15,-16 24-10-15,0 0-8 0,0 0-8 0,0 0-12 0,0 0-3 16,49 17-9-16,-49-17-8 0,0 0-12 16,27 23-9-16,-27-23-20 0,10 15-21 0,-10-15-26 15,0 0-32-15,7 23-31 0,-7-23-35 0,0 0-40 16,0 0-53-16,-4 28-139 0,4-28-394 0,0 0 175 16</inkml:trace>
  <inkml:trace contextRef="#ctx0" brushRef="#br0" timeOffset="36496.328">162 2307 132 0,'0'0'262'0,"0"0"-25"15,0 0-19-15,0 0-19 0,0 0-10 0,0 0-13 16,0 0-9-16,0 0-10 0,0 0-2 0,10 62 21 16,-1-40-2-16,6 9-5 0,2 0-10 15,1 1-2-15,6 3-12 0,-1-1 1 0,6 2-17 16,13 12-10-16,-13-15-1 0,2-3-11 0,5 1-11 16,3-6-4-16,0 1-10 0,1-5-11 0,3 1-23 15,-1-7-23-15,2 1-30 0,1-4-27 0,-1 0-30 0,3-9-55 16,-1 0-58-16,3-6-79 0,-8-1-290 0,7-2-588 15,-6-3 260-15</inkml:trace>
  <inkml:trace contextRef="#ctx0" brushRef="#br0" timeOffset="37725.719">2808 750 211 0,'0'0'247'0,"16"15"-7"0,-5-8-4 15,2 2-13-15,4 4-4 0,4 0-10 0,3 3-9 16,10 2 0-16,-2 4-2 0,0 0 3 0,3 3-3 16,3 2-7-16,1-2-11 0,-1 4-7 0,-1-1-12 15,13 16-20-15,-18-13-9 0,-1 1-13 0,1 2-9 16,6 16-12-16,-13-14-13 0,-2 2-25 0,-2-1-34 16,-2 2-32-16,0 2-33 0,-5 0-68 0,-1 3-66 15,-1-4-120-15,-6 22-281 0,-3-21-621 16,-8 19 275-16</inkml:trace>
  <inkml:trace contextRef="#ctx0" brushRef="#br0" timeOffset="46423.039">6532 4393 213 0,'0'0'212'15,"0"0"-4"-15,0 0-9 0,0 0-9 0,-5-3-8 16,5 3-7-16,0 0-6 0,0 0-9 0,0 0-6 0,0 0-10 16,0 0-6-16,0 0-10 0,0 0-1 15,0 0-12-15,0 0 3 0,0 0-20 0,0 0-9 16,0 0-4-16,0 0-10 0,0 0-7 0,0 0-6 16,0 0-1-16,0 0-2 0,16-5-10 0,-6 5 1 0,0 0-6 15,6 0-5-15,5 2-1 0,1-2-2 0,2 0-1 16,0 1 0-16,4 1-6 0,-1-2 2 0,12-1-3 15,1-1 1-15,0 0 3 0,-2 2-6 0,1-1 3 16,-9 0-7-16,8-1 4 0,1 1 3 0,-10 0-11 16,1 0 4-16,-1-1-1 0,0 1 5 0,0 1 0 15,-3-2 1-15,-1 2 2 0,-1 0-9 0,-3 0 4 16,-5-1-1-16,0 1-10 0,-1-1 14 0,-5 1-2 16,4 1 3-16,-5-1 0 0,-1 2-1 0,-2-1-6 15,2 0 4-15,-3-1-1 0,-5 0 5 0,9 0-4 16,-9 0 4-16,5 0 1 0,-5 0-5 0,0 0-3 15,0 0 10-15,7 0-17 0,-7 0 5 0,0 0-10 16,0 0-9-16,0 0-29 0,0 0-21 0,6-2-26 16,-6 2-33-16,0 0-35 0,0 0-71 0,0 0-98 15,0 0-289-15,0 0-649 0,0 0 288 0</inkml:trace>
  <inkml:trace contextRef="#ctx0" brushRef="#br0" timeOffset="49011.932">6208 9696 162 0,'-7'0'217'16,"7"0"-4"-16,0 0-12 0,0 0-8 0,0 0-7 16,0 0-7-16,0 0-7 0,0 0-3 0,0 0-10 15,0 0-3-15,0 0 1 0,0 0-13 0,0 0-10 16,0 0 0-16,0 0-5 0,-4-4-10 0,4 4-7 0,0 0 1 15,0 0-11-15,0 0-1 0,0 0-11 16,0 0-8-16,0 0-9 0,0 0-5 0,0 0-9 16,0 0-2-16,0 0 0 0,0 0 6 0,0 0-2 0,23 5-1 15,-15-5 1-15,3 2 0 0,4-1-7 16,6 3-3-16,-6-2-2 0,6-1 1 0,3 2 7 16,0-1 2-16,0-4-10 0,-1 4-3 0,2-2-4 15,-1 0-1-15,0 2-9 0,-2-2 0 0,1-2-6 0,-2 3 2 16,-5 0-5-16,0-1-8 0,-2 1 3 0,0-1 2 15,-4 0 7-15,0 0-15 0,-3 1-2 0,2-2 4 16,-9 1-4-16,10 1 1 0,-5-1 10 0,-5 0 7 16,7 1 2-16,-7-1 8 0,0 0-3 0,7 0 8 15,-7 0 4-15,0 0 3 0,5 0 2 0,-5 0 0 16,0 0-2-16,0 0 2 0,0 0-1 0,0 0-3 16,0 0-5-16,0 0-7 0,0 0-5 0,0 0 2 15,0 0-7-15,0 0-7 0,0 0-16 0,0 0-21 16,0 0-30-16,0 0-52 0,0 0-51 0,0 0-47 15,0 0-52-15,0 0-65 0,0 0-81 0,0 0-293 16,0 0-747-16,-11-13 331 0</inkml:trace>
  <inkml:trace contextRef="#ctx0" brushRef="#br0" timeOffset="53652.564">8953 11115 162 0,'0'0'241'0,"0"0"2"16,-7 1-12-16,7-1-14 0,0 0-18 0,0 0-14 16,0 0-17-16,0 0-5 0,0 0-15 0,0 0-12 15,0 0-9-15,0 0-9 0,0 0 2 0,0 0-1 16,0 0 1-16,0 0-7 0,0 0-10 0,26-7 1 15,-13 7-6-15,1 0-7 0,9-2-4 0,-1 2-11 16,2 0-5-16,2-1-9 0,0 2-2 0,1-2-6 16,2 2-2-16,-1-2-10 0,11 1 3 0,0 0-9 15,-9-1 1-15,10 0-13 0,2 1 6 16,-1 0-6-16,-2-2-3 0,1 3 8 0,1 0-2 0,-1 1 0 16,2 1 12-16,-5-1-4 0,2 1-4 0,1-1 11 15,-2 2-1-15,-10-2-5 0,2 1 5 0,-1-1-3 16,13 3 2-16,-2-3-12 0,-2 1 2 0,-7-5-1 0,-3 2-6 15,13 1 7-15,-13 0-20 0,10 0 10 16,-12-1-2-16,3 0-1 0,-2 2 0 0,-1-2 2 16,0 0 4-16,-1 0-6 0,-1 2 8 0,-2-1 2 15,0 0-1-15,-2 2-5 0,-5-2 7 0,-1 0-2 16,0 0-2-16,-4-1 0 0,1 2-8 0,-1-1 10 16,-2 0 1-16,-1 1-11 0,-1-2 16 0,-2 2-12 15,-4-2-1-15,9 1-1 0,-9-1-2 0,7 0 0 16,-7 0-6-16,4 3-9 0,-4-3-19 0,0 0-22 0,0 0-33 15,0 0-36-15,0 0-32 0,0 0-38 0,0 0-40 16,0 0-45-16,0 0-59 0,0 0-292 16,0 0-666-16,-6-19 296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5:35.377"/>
    </inkml:context>
    <inkml:brush xml:id="br0">
      <inkml:brushProperty name="width" value="0.05292" units="cm"/>
      <inkml:brushProperty name="height" value="0.05292" units="cm"/>
      <inkml:brushProperty name="color" value="#FF0000"/>
    </inkml:brush>
  </inkml:definitions>
  <inkml:trace contextRef="#ctx0" brushRef="#br0">16098 1113 51 0,'0'0'190'0,"0"0"-6"0,0 0-11 0,-6-3-8 0,6 3-7 15,0 0-5-15,-5-2-3 0,5 2-5 16,0 0-11-16,0 0-4 0,0 0-6 0,-7-4-11 0,7 4 0 16,0 0-7-16,0 0-2 0,-7-2-9 0,7 2-4 15,0 0-8-15,0 0-5 0,-6-1-10 0,6 1-4 16,0 0-6-16,0 0-4 0,0 0-8 16,-11 3 1-16,7-1 0 0,4-2-2 0,-7 2 1 15,7-2-1-15,-7 3-1 0,7-3 0 0,-5 3-7 16,5-3 4-16,0 0-16 0,-6 2 12 0,6-2-5 0,0 0-5 15,0 0-7-15,0 0 8 0,0 0-2 0,0 0-2 16,0 0 15-16,0 0-6 0,23 3-5 16,-7-5 2-16,8-3-19 0,2 3 25 0,3-2-13 15,9-1 0-15,0 3-1 0,0-3 1 0,-10 1-4 16,11 0-4-16,1 0 5 0,-2 0 0 0,-9 1-1 16,11 2 14-16,-2-3-3 0,-10 4 6 0,0-5 3 15,-2 3 1-15,-3-1-3 0,0 1-3 0,-8 1 13 16,1 1-10-16,-2-2 1 0,-4 2 0 0,0-1 7 15,-5 0-7-15,1 1 5 0,-6 0 3 0,9-2 1 16,-9 2 7-16,5-1-3 0,-5 1-2 0,0 0 0 16,0 0 7-16,0 0-5 0,0 0 3 0,0 0-2 15,0 0-3-15,7 3-2 0,-7-3-6 0,0 0 0 16,0 0-7-16,0 0 3 0,0 0-7 0,0 0-4 0,0 0-1 16,0 0-11-16,0 0 11 0,0 0-4 15,0 0-7-15,0 0-3 0,0 0 1 0,0 0-16 16,0 0-30-16,0 0-29 0,0 0-52 0,0 0-38 15,0 0-51-15,0 0-63 0,0 0-93 0,-22-1-320 16,22 1-736-16,0 0 326 0</inkml:trace>
  <inkml:trace contextRef="#ctx0" brushRef="#br0" timeOffset="11050.797">819 2242 138 0,'-1'-4'221'0,"1"4"-20"0,-4-9-1 0,4 6-1 16,0 3-10-16,-3-7-5 0,3 7-14 0,-2-8-17 15,2 8-18-15,-1-4-14 0,1 4-10 0,0 0-13 16,0 0-10-16,0 0-4 0,0 0-2 0,11 10-3 16,-4 2 0-16,0 1-4 0,3 5 1 0,0-1-7 15,0 2-7-15,-1-2-5 0,1 1-7 0,0 1-3 16,0-2-3-16,-2 0-6 0,1-3-3 0,-2-2-1 15,0 0-6-15,-1-1-3 0,-1-4-10 16,0 2-15-16,0-2-18 0,0-1-18 0,-1-1-11 0,-1 0-8 16,0-2-2-16,-3-3-7 0,7 1-3 0,-7-1-9 15,0 0-8-15,0 0-5 0,7-14 1 0,-5 6-4 16,-2-2 9-16,1-5 3 0,-2 2 12 0,1-7-8 16,-2 6 1-16,-1-6 7 0,-1 0 2 15,3 6 12-15,-2 1 12 0,0-3 11 0,2 4 12 16,-1-1 20-16,1 5 15 0,0-1 11 0,0 1 15 15,0 1 10-15,1 7 17 0,-1-8-4 0,-1 3 4 16,2 5-3-16,0 0-4 0,-3-5-3 0,3 5-4 16,0 0-8-16,0 0-5 0,0 0-1 0,-8 11-6 15,5-4-6-15,0 4 3 0,0 2-6 0,0-5 0 16,-1 4-7-16,0-1 3 0,1 1-3 0,-1 0 1 16,0 0-4-16,1-4-5 0,1 0 0 0,-1-1-1 15,3 0-2-15,-2-1-3 0,2-6-2 0,-2 9-4 16,2-4-2-16,0-5 4 0,1 9-7 0,-1-5-1 15,0-4 1-15,3 7 2 0,2-4 0 0,-2-1-1 16,-3-2 0-16,9 5 1 0,-4-5 2 0,-5 0 2 16,12 0-3-16,-6 0 0 0,1-2 1 0,3 0-4 15,-1-2 3-15,-1-1 0 0,0 1 3 0,-1-1-3 16,0 0 2-16,3-5 3 0,-1 4-5 0,-2-2 3 16,0 0 1-16,0-2-1 0,-1-1-5 0,0 0 6 15,0 4-4-15,-5-2 1 0,2 0 3 0,-1-1 0 16,-2 2 2-16,-1-1-3 0,1 9 2 0,-4-16-3 15,4 9 5-15,-1 2 6 0,-1 0 3 0,0 0 10 16,-1 1 2-16,3 4 1 0,-3-7 0 0,3 7 0 16,-6-5-5-16,6 5 0 0,-5-1-3 0,5 1 5 15,0 0-7-15,0 0-1 0,-11 13 3 0,9-9-3 16,2-4 2-16,-1 12-1 0,1-12 0 0,2 13-1 16,1-4-3-16,-1-2 1 0,0-2-3 0,3 0 0 15,0 0-5-15,0 1 2 0,2-2 0 0,-2-1-2 16,3 1-3-16,0-3 3 0,-8-1-3 0,16 0 0 15,-8-4-11-15,2 1-4 0,3-2-12 16,-1-2-7-16,-3 2-5 0,-1-2-4 0,1-1-2 16,-1-1 6-16,-1-2-6 0,-2 3-1 0,-1 0 3 15,-1-1 6-15,0 0 4 0,-1-1 2 0,-4 2-3 16,3 0 13-16,0 0 3 0,-1 3 11 0,0 5 14 16,1-8 6-16,-1 8 6 0,0-6-1 0,0 6 4 15,0 0-4-15,0 0 1 0,0 0 3 0,0 0 3 16,0 0 3-16,0 0-2 0,0 0 8 0,0 0-11 15,0 0-2-15,6 19 4 0,-6-19-8 0,5 7 0 16,-2-3-6-16,-3-4-2 0,7 6 0 0,-7-6-1 16,9 3-2-16,-9-3-3 0,9 1 0 0,-9-1-1 15,10-3-4-15,-4 2-2 0,-1-4-9 0,0 2-6 16,2-2-2-16,-3-1-7 0,0-1-8 0,0-1 3 16,-1 1-1-16,0 0 1 0,0-1-1 0,0-1 3 15,-2 1 4-15,-1-2-1 0,1 1 4 0,0 2 4 16,-2 0-4-16,1 7 16 0,1-10 10 0,0 5 4 15,-1 5-1-15,0-6-5 0,0 6 7 0,0 0-4 16,0 0 12-16,0 0 5 0,0 0 2 0,0 0 5 16,17 15 5-16,-10-4-3 0,1-2 3 0,1 4-3 15,1 5 7-15,-2-6-4 0,2 7 4 0,0-1-7 16,2 2 3-16,-2-2-3 0,0 2 2 0,-3-3 2 16,2 2 2-16,-2-1-4 0,-2-4-3 0,1-2 2 15,-3 3-2-15,1-2-3 0,-1-1 5 0,-3-1 0 16,2 1-1-16,-2-4-6 0,0 1 1 0,0-9 1 15,-2 15-6-15,0-9 1 0,-2 2-2 0,0-3-1 16,0-1-16-16,-3 0-11 0,0-1-18 16,-2 0-18-16,1-2-16 0,8-1-32 0,-17 0-24 15,8-2-28-15,0-2-22 0,2-1-42 0,-2-1-70 16,-1-1-140-16,2-2-452 0,1 0 201 0</inkml:trace>
  <inkml:trace contextRef="#ctx0" brushRef="#br0" timeOffset="11280.854">1596 2083 178 0,'0'0'300'15,"6"-1"-29"-15,-6 1-21 0,0 0-27 0,0 0-25 16,6-3-18-16,-2-1-16 0,-1 1-19 0,2-5-17 15,2 2-9-15,-1-1-15 0,0 0-5 0,1-4-16 16,-2 4-30-16,1 0-43 0,0 0-46 0,-2-1-49 16,1 1-34-16,-2 1-75 0,-3 6-152 15,2-7-373-15,-2 7 165 0</inkml:trace>
  <inkml:trace contextRef="#ctx0" brushRef="#br0" timeOffset="11439.441">1548 2025 35 0,'0'0'235'0,"0"0"-12"16,0 0-24-16,0 0-19 0,0 0-22 0,8-18-14 15,-4 10-15-15,1-1-10 0,1 3-11 0,1-2-28 16,-1 0-38-16,4-2-47 0,-2 0-76 0,-1 4-180 16,-1 1-283-16,1 0 125 0</inkml:trace>
  <inkml:trace contextRef="#ctx0" brushRef="#br0" timeOffset="11649.232">1809 1900 253 0,'0'0'246'0,"10"-8"-19"15,-6 6-22-15,-4 2-20 0,6-9-12 16,-2 3-21-16,3 1-14 0,-4-2-13 0,4 0-15 0,-1 0-12 15,-1 2-9-15,-1-2-27 0,-1 3-24 16,-3 4-28-16,6-9-41 0,-6 9-52 0,1-7-17 16,-1 7-59-16,0 0-131 0,-12-3-314 0,12 3 139 15</inkml:trace>
  <inkml:trace contextRef="#ctx0" brushRef="#br0" timeOffset="11775.014">1743 1863 8 0,'-4'1'176'15,"4"-1"14"-15,-10 3 9 0,7 0 2 0,3-3-4 16,-4 1-17-16,4-1-17 0,0 0-19 0,0 0-9 15,0 0-21-15,0 0-9 0,0 0-10 0,7-24-11 16,0 14-30-16,4 1-33 0,-1 1-40 0,0-1-42 16,1 1-76-16,-1 5-172 0,-3-3-333 0,3-1 147 15</inkml:trace>
  <inkml:trace contextRef="#ctx0" brushRef="#br0" timeOffset="12501.126">2174 1654 205 0,'-3'-7'243'0,"3"7"-20"0,-3-9-8 0,-1 5-12 16,-2-2-11-16,2 2-4 0,1 2-6 0,-4-3-17 15,3 2-9-15,-3 0-16 0,1 2-10 0,-2-1-16 16,8 2-7-16,-13 0-8 0,5 1-9 0,1 2-15 15,-2 2-9-15,2 1-3 0,2 2-8 0,-2-2-4 16,1 4-6-16,0 3-3 0,1-1-3 0,2 1 1 0,0-2-6 16,0-2-5-16,3 0 4 0,-1 0-12 15,1 0-4-15,1-2 1 0,1 0-7 0,-2-7 1 16,4 11 1-16,-1-8-7 0,0 2 0 0,-3-5-5 16,9 4 1-16,-9-4 1 0,9 0-1 0,-9 0 3 15,11-4-15-15,-4-1-4 0,-3-1-2 0,3 0 0 16,-2 3 3-16,0-5-5 0,-1 1 6 0,1 0-3 15,-1-2 5-15,0 2-3 0,-1 0 6 0,0-1-5 16,0 4 6-16,-2-1 0 0,-1 5 3 0,1-5 0 16,2 1 1-16,-3 4-1 0,2-5-1 0,-2 5-1 15,0 0 2-15,4-6 5 0,-4 6-6 0,0 0 6 16,0 0 0-16,0 0 0 0,0 0-2 0,15 7 2 16,-15-7-1-16,9 6 0 0,-4 0-1 0,1-5 2 15,-6-1 2-15,9 8-2 0,-4-8 4 0,1 3-5 16,-6-3-4-16,12 4-14 0,-4-2-45 0,0-2-31 15,-8 0-40-15,15-4-62 0,-7 2-68 0,-8 2-139 16,9-7-434-16,-2 3 192 0</inkml:trace>
  <inkml:trace contextRef="#ctx0" brushRef="#br0" timeOffset="13089.025">2287 1322 143 0,'-5'-7'257'0,"0"-1"-4"0,0 1-19 16,-2-1-8-16,0 4-4 0,0-1-10 0,0 1-14 16,0-1-13-16,2 2-16 0,-2 3-16 0,0-2-15 15,-1 2-11-15,0 1-17 0,8-1-6 0,-13 3-10 16,6 1-8-16,0-1-8 0,0 2-9 0,3 0-2 15,-2 1-8-15,2 1-7 0,0 1-5 0,3 0-3 16,-2-1-4-16,3 0-4 0,0 2-10 0,0 0 4 16,1 0-4-16,3 1-1 0,-1-2-3 0,3 3-1 15,-1 1-3-15,4 0 1 0,-1 0 0 0,1-1-2 16,-1 2-5-16,3-2 1 0,4 5 2 0,-6-3-8 16,7 1 5-16,-2 0 0 0,0 1-1 0,0 3 4 15,-3-7-3-15,-1 1-7 0,4 0 3 0,-1 4 1 16,-3-5-5-16,3 7 5 0,-4-9 1 0,1 2-1 15,1-2 1-15,-1 1 8 0,0-1-11 0,-1 0 2 16,-1-4-2-16,1 6-4 0,-3-6 6 0,1 1-7 16,-1 1 1-16,1-3 0 0,-7-4-6 0,9 7 3 15,-4-3 0-15,0-2 0 0,-5-2 6 0,9 0-5 16,-9 0 4-16,0 0-13 0,15-6-19 0,-7-1-29 16,-3 0-32-16,3-4-35 0,-3-1-40 0,1-1-41 15,-2-7-57-15,-1 5-230 0,0-4-529 0,-1-1 234 16</inkml:trace>
  <inkml:trace contextRef="#ctx0" brushRef="#br0" timeOffset="13288.07">2529 1400 211 0,'0'0'259'16,"0"0"-10"-16,0 0-20 0,-7 7-16 15,7-7-4-15,-2 6-28 0,1 1-15 0,1-7-17 16,3 14-14-16,-2-7-13 0,0 1-10 0,2-1-16 0,0 0-3 15,0 1-11-15,1-1-2 0,2 0-14 0,-1-1-7 16,0 1-10-16,0-1-8 0,-1-3-22 0,0 1-42 16,1-1-33-16,-5-3-44 0,9 6-40 0,-9-6-49 15,4 4-197-15,-4-4-417 0,0 0 184 16</inkml:trace>
  <inkml:trace contextRef="#ctx0" brushRef="#br0" timeOffset="13450.093">2403 1280 109 0,'0'0'333'0,"-7"-6"-27"0,3 5-25 15,4 1-28-15,-7-4-24 0,3 1-18 0,4 3-27 16,-4-5-40-16,4 5-45 0,0 0-63 0,0 0-56 16,0 0-58-16,0 0-71 0,0 0-174 0,0 0-351 15,0 0 156-15</inkml:trace>
  <inkml:trace contextRef="#ctx0" brushRef="#br0" timeOffset="13786.474">2509 1136 98 0,'0'0'239'0,"5"-4"-16"0,-2-2-25 16,1 3-13-16,-4 3-22 0,8-9-14 0,-4 5-14 15,2 0-11-15,0-1-19 0,0 2-9 0,1-1-10 16,0 1-8-16,0 2-2 0,2-1-15 0,-1 5 2 16,1-3-8-16,0 3-3 0,0 0-8 0,3 4 3 15,0 0-6-15,0 1 3 0,0 2-1 0,3 3-1 16,-1 2 0-16,-4-4-6 0,3 4 1 0,-2 2-2 16,0 0 0-16,-1 1 4 0,-1 2 1 0,-1-2 3 15,-2 1 5-15,1-2-1 0,-1 2 5 0,-3-3 3 16,0 2 8-16,-2-3 1 0,-2-1 2 0,1 6 9 15,-1-7-3-15,-2 0-1 0,0 1-9 0,-1-1-4 16,-2-1-5-16,-1 1-1 0,-1-2-11 0,0 1-31 16,-2-2-40-16,-1 0-49 0,0-1-66 15,2-4-94-15,-4 0-286 0,0-3-569 0,2-1 251 0</inkml:trace>
  <inkml:trace contextRef="#ctx0" brushRef="#br0" timeOffset="14602.725">816 1556 165 0,'0'0'315'0,"0"0"-22"16,0 0-41-16,0 0-8 0,0 0-25 0,0 0-21 16,0 0-31-16,0 0-4 0,0 0-12 0,0 0-9 15,0 0-11-15,0 0-9 0,11 11-13 0,-7-3-6 16,1-1-8-16,2 3-7 0,-2 0-11 0,2 0-8 16,-2-2-13-16,1 2 3 0,-2-2-12 0,2-1-18 15,-2-1-46-15,1 1-42 0,-3-2-42 0,-2-5-56 16,6 7-65-16,-6-7-235 0,0 0-494 0,0 0 219 15</inkml:trace>
  <inkml:trace contextRef="#ctx0" brushRef="#br0" timeOffset="14757.623">696 1403 178 0,'0'0'269'0,"0"0"-27"0,0 0-36 0,0 0-28 15,0 0-35-15,0 0-51 0,0 0-57 0,0 0-78 16,0 0-174-16,0 0-235 0,29 8 104 16</inkml:trace>
  <inkml:trace contextRef="#ctx0" brushRef="#br0" timeOffset="15333.954">1059 1475 326 0,'0'0'313'16,"0"0"-15"-16,0 0-26 0,9 0-29 0,-9 0-26 15,6-8-16-15,0 4-19 0,-2-4-21 0,2 1-17 16,-2 0-10-16,3-2-15 0,-4 2-14 0,2-1-27 16,0 2-28-16,-3-2-30 0,1 2-26 0,-3 6-30 15,2-10-18-15,-2 10-16 0,0 0-13 0,-4-10-14 16,4 10 0-16,-7-3-8 0,7 3 6 0,-14 3 6 15,14-3 19-15,-20 8 1 0,8-3 14 0,0 2 10 16,-1 0 27-16,1 0 20 0,0 2 16 0,0-4 11 16,4 1 17-16,1-2 1 0,2-1 13 0,2 1 0 15,-1-2 1-15,4-2-4 0,-7 3-5 0,7-3-3 16,0 0-8-16,0 0-1 0,0 0-5 0,9-18-4 16,-2 9 1-16,2-2-15 0,4-4-13 0,0 0-18 15,1-3-19-15,-1 2-10 0,3-2-25 16,-3 2-16-16,2-2-11 0,0 1-3 0,0 1 2 15,0-2-2-15,-1 2 23 0,-2 0 1 0,-1-1 1 16,-1 4 6-16,-3 2 14 0,-1 0 23 0,2-1 20 0,-4 5 30 16,0 1 9-16,0 1 27 0,-4 5 15 0,3-6 12 15,-3 6 3-15,0 0-7 0,3-5 10 0,-3 5-1 16,0 0 9-16,0 0 9 0,0 0 0 0,-6 28 4 16,5-19 0-16,-2-1-9 0,3 6-4 15,0-2-6-15,3-2-8 0,-3 2-2 0,4-2-13 16,-1-1 3-16,1-1-8 0,1-1-6 0,0 0-6 15,1-1 5-15,1-2-10 0,0 1 6 0,0-1-8 16,2-3 8-16,0-1-8 0,1 0 4 0,0-3-2 0,-1-1-5 16,-1 0-1-16,3-3-3 0,-4 2-17 0,3-2 12 15,-3-1 0-15,-3 0-1 0,0 0 2 16,-2 0-1-16,0-1-15 0,-2 1 8 0,-2-4-15 16,-4 5-32-16,2-2-62 0,-8 3-73 0,4 2-106 15,-7-2-283-15,1 4-594 0,0 4 263 0</inkml:trace>
  <inkml:trace contextRef="#ctx0" brushRef="#br0" timeOffset="16051.044">1881 2523 310 0,'0'-7'292'0,"0"7"-24"0,0 0-26 16,0 0-20-16,0 0-17 0,0 0 12 15,0 0-14-15,0 0-14 0,0 0-12 0,7 19-15 16,-3-13-13-16,-1 2-12 0,1-1-16 0,2 2-10 15,-2-1-8-15,0-1-12 0,2 0-23 0,0 0 5 16,-1 0-5-16,2 0-8 0,-1-1-6 0,-1-1-15 16,1 0-19-16,-2-1-34 0,1 0-38 0,0-4-35 15,-5 0-28-15,7 3-39 0,-7-3-46 0,0 0-59 16,0 0-191-16,6-5-488 0,-6 5 216 0</inkml:trace>
  <inkml:trace contextRef="#ctx0" brushRef="#br0" timeOffset="16189.317">1789 2383 172 0,'0'0'296'0,"-4"-4"-17"0,4 4-31 0,-4-4-27 15,4 4-32-15,-2-5-40 0,2 5-53 0,0 0-48 16,0 0-42-16,0 0-63 0,0 0-91 0,0 0-103 16,0 0-269-16,0 0 119 0</inkml:trace>
  <inkml:trace contextRef="#ctx0" brushRef="#br0" timeOffset="16402.055">2092 2505 61 0,'4'2'302'0,"-4"-2"-13"0,0 0-26 15,0 0-7-15,10-5-15 0,-4-1-19 0,0 1-20 0,-1-2-19 16,4-3-19-16,0 0-18 0,0 0-17 0,-1 1-8 15,1-1-14-15,-1-1-13 0,-1 5-34 0,3-4-45 16,-3 5-41-16,0-3-36 0,-3 0-47 0,3 3-54 16,-4 1-56-16,-3 4-161 0,3-8-410 0,-3 8 181 15</inkml:trace>
  <inkml:trace contextRef="#ctx0" brushRef="#br0" timeOffset="16605.08">2116 2358 53 0,'-7'0'340'0,"7"0"-7"0,0 0-26 16,0 0-28-16,0 0-32 0,-4 2-3 0,4-2-34 15,0 0-17-15,0 0-20 0,4 11-16 0,0-4-10 16,2 1-18-16,-2-1-10 0,2 0-12 0,2 5-6 16,-2-4-11-16,2 1-7 0,1 3-12 0,-1 0-11 15,2-3-9-15,-3 0-38 0,4-1-55 0,-5 1-48 16,1-3-53-16,3 1-78 0,-3-1-282 0,0-1-542 15,-1-1 239-15</inkml:trace>
  <inkml:trace contextRef="#ctx0" brushRef="#br0" timeOffset="16799.104">2375 2313 118 0,'6'-6'301'16,"1"-4"-33"-16,-2 4-22 0,3-5-33 0,1 1-13 0,1 0-26 16,-1 0-11-16,1 0-23 0,-1-1-34 0,1 1-45 15,-1 1-56-15,-2-1-57 0,3 2-62 0,-6 2-192 16,0 0-330-16,-1 1 147 0</inkml:trace>
  <inkml:trace contextRef="#ctx0" brushRef="#br0" timeOffset="16965.625">2385 2161 76 0,'0'0'332'0,"-1"9"-16"15,1-4-27-15,1 3-16 0,1 1-28 0,3 3-28 16,1 3-17-16,4 3-17 0,1 2-18 16,4 1-20-16,1 0-17 0,-2 2-72 0,1-1-93 15,8 9-148-15,-4 1-216 0,1-3-434 0,-7-6 192 16</inkml:trace>
  <inkml:trace contextRef="#ctx0" brushRef="#br0" timeOffset="28513.143">5145 2996 65 0,'0'0'182'0,"0"0"-7"15,0 0-7-15,0 0-8 0,0 0-9 0,0 0-2 16,0 0-8-16,0 0-8 0,0 0-3 0,0 0-5 16,0 0-2-16,0 0-7 0,0 0-3 0,0 0-4 15,0 0-9-15,0 0-5 0,0 0-4 0,0 0-7 16,0 0-1-16,0 0-3 0,0 0-5 0,0 0-3 15,0 0-4-15,0 0-3 0,0 0-4 0,0 0-2 16,0 0-3-16,0 0 0 0,0 0-3 0,0 0 5 16,0 0-10-16,0 0 1 0,0 0-6 0,0 0-1 15,0 0-1-15,0 0-5 0,0 0 0 0,0 0-5 16,0 0-1-16,0 0 4 0,0 0-8 0,0 0 2 16,0 0-2-16,0 0-3 0,0 0 1 0,0 0-4 15,0 0 1-15,0 0 1 0,0 0-3 0,0 0-1 16,0 0-7-16,0 0 5 0,14-8-2 0,-9 4 0 15,4 0-3-15,4-3-3 0,1 1-32 0,0-2-48 16,6-2-66-16,0 2-92 0,1-5-341 0,1 2-618 16,-2 1 273-16</inkml:trace>
  <inkml:trace contextRef="#ctx0" brushRef="#br0" timeOffset="29616.737">5168 6253 11 0,'0'0'249'0,"0"0"-3"0,0 0-9 0,0 0-7 0,0 0-10 15,0 0-13-15,0 0-16 0,0 0-20 0,0 0-13 16,0 0-15-16,0 0-11 0,0 0-8 0,0 0-5 16,0 0-7-16,0 0-8 0,24-2-16 0,-14-5-17 15,2-2-6-15,4-1-8 0,4-3-5 0,-1 0-10 16,4 0-33-16,1-2-47 0,8-4-65 0,2 0-93 15,-10 6-255-15,0 1-487 0,2-1 216 0</inkml:trace>
  <inkml:trace contextRef="#ctx0" brushRef="#br0" timeOffset="39055.43">14739 8866 70 0,'47'0'51'0,"-5"0"-20"15,2 1-11-15,-1-2-3 0,-3-1-5 0,1 0-15 16,-3 0-10-16,0-1-19 0,1 1-32 0,-11-2 14 16</inkml:trace>
  <inkml:trace contextRef="#ctx0" brushRef="#br0" timeOffset="43359.416">17626 12260 120 0,'-1'3'255'0,"1"-3"-22"16,0 0-16-16,0 0-19 0,0 0-16 0,0 8-13 15,0-8-15-15,0 0-9 0,0 0-13 0,0 0-10 16,0 0-4-16,0 0-7 0,-1 6-5 0,1-6-2 15,0 0-8-15,0 0-3 0,2 5-7 0,-2-5-29 16,0 0 7-16,2 7-10 0,-2-7 0 0,0 0-2 16,1 5 3-16,-1-5-6 0,0 0 2 0,2 4 3 15,-2-4-13-15,0 0 11 0,0 0-2 0,1 7-5 16,-1-7-3-16,0 0-5 0,1 6-2 0,-1-6 0 16,3 3 7-16,-3-3-2 0,0 0-4 0,0 0-5 15,2 5-1-15,-2-5 2 0,3 5-6 0,-3-5 1 16,0 0 2-16,1 4 8 0,-1-4-1 0,0 0-3 15,1 6-2-15,-1-6-2 0,0 0 5 0,3 6-3 16,-3-6 0-16,0 0-8 0,0 5 2 0,0-5-2 16,0 0 5-16,0 0 2 0,4 5 5 0,-4-5-7 15,0 0-6-15,0 0 7 0,1 4 8 0,-1-4-8 16,0 0-1-16,0 0 6 0,0 0-2 0,2 5 7 16,-2-5-6-16,0 0 7 0,0 0-6 0,0 0-10 15,0 0 3-15,0 0 1 0,0 0-6 0,0 0-4 16,0 0 1-16,0 0-5 0,0 0 8 0,1 6 0 15,-1-6-9-15,0 0 9 0,0 0-9 0,0 0-3 16,0 0-6-16,0 0 8 0,0 0-9 0,0 0 6 16,0 0-11-16,0 0 8 0,0 0-3 0,0 0 0 15,0 0 1-15,0 0 1 0,0 0-7 0,0 0 9 16,0 0-3-16,0 0 0 0,0 0-3 0,0 0 2 16,0 0-7-16,0 0-21 0,0 0-32 0,0 0-18 15,0 0-31-15,0 0-29 0,0 0-20 0,0 0-28 16,0 0-31-16,0 0-48 0,0 0-47 0,0 0-253 15,0 0-607-15,0 0 269 0</inkml:trace>
  <inkml:trace contextRef="#ctx0" brushRef="#br0" timeOffset="44475.99">15380 10687 77 0,'0'0'165'0,"-5"-2"-8"0,5 2-9 15,0 0-14-15,-6-1-11 0,6 1-10 0,0 0-11 0,0 0-12 16,-7-2-5-16,7 2-10 0,0 0-6 16,0 0-9-16,-4-3-5 0,4 3-10 0,0 0-18 15,0 0-13-15,0 0-12 0,0 0-24 0,0 0-22 0,0 0-56 16,15-7-130-16,-10 5-248 0,3 0 110 0</inkml:trace>
  <inkml:trace contextRef="#ctx0" brushRef="#br0" timeOffset="45227.498">17380 10902 53 0,'0'0'190'0,"0"0"-11"0,0 0 4 15,0 0-14-15,0 0-9 0,0 0-7 0,0 0-5 16,0 0-9-16,0 0-5 0,0 0-11 0,0 0-7 0,0 0-8 16,0 0-8-16,0 0-6 0,0 0-4 15,0 0-8-15,0 0-6 0,0 0-8 0,0 0-4 16,0 0-7-16,0 0-1 0,0 0-9 0,0 0 1 0,0 0-7 16,0 0 1-16,0 0-5 0,0 0 5 0,0 0-5 15,0 0-1-15,0 0-5 0,0 0 5 0,0 0-5 16,0 0 0-16,0 0-3 0,0 0 3 0,0 0-5 15,0 0-5-15,0 0 0 0,0 0-1 0,0 0-4 16,0 0-1-16,0 0-4 0,0 0 2 0,0 0-6 16,0 0 1-16,0 0 1 0,0 0-3 0,0 0-6 15,0 0-4-15,0 0-7 0,0 0-4 0,0 0-7 16,0 0-5-16,0 0-5 0,0 0-7 0,0 0-9 16,0 0-9-16,0 0-13 0,0 0-16 0,0 0-11 15,0 0-9-15,0 0-7 0,0 8-25 0,0-8-9 16,0 0-32-16,0 0-162 0,0 0-368 0,0 0 163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6:39.595"/>
    </inkml:context>
    <inkml:brush xml:id="br0">
      <inkml:brushProperty name="width" value="0.05292" units="cm"/>
      <inkml:brushProperty name="height" value="0.05292" units="cm"/>
      <inkml:brushProperty name="color" value="#FF0000"/>
    </inkml:brush>
  </inkml:definitions>
  <inkml:trace contextRef="#ctx0" brushRef="#br0">8080 6633 174 0,'0'0'232'0,"0"0"-6"16,0 0-8-16,0 0-10 0,0 0-8 0,0 0-14 16,0 0-15-16,0 0-13 0,0 0-11 0,0 0-11 15,0 0-12-15,0 0-4 0,0 0-11 0,0 0-7 16,0 0-8-16,0 0-5 0,0 0-11 0,0 0-9 0,0 0-5 16,0 0-5-16,0 0-5 0,0 0-8 0,0 0-5 15,0 0-7-15,0 0 1 0,-4 20-5 16,2-14-1-16,1 2-3 0,1-1-5 0,-1 2 1 15,-1 0 7-15,2 0 13 0,-3 4-5 0,2-4-3 0,1 0-4 16,-1 4-5-16,1-1 6 0,-2 0-6 0,2 0-7 16,0-3 6-16,0 0-8 0,0-1 0 0,0 0-2 15,2-3 0-15,-2 1-2 0,0-6 0 0,1 11-5 16,0-8 2-16,2 2 2 0,-3-5-10 0,3 4-14 16,-3-4-11-16,4 5-23 0,-1-4-26 0,-3-1-35 15,0 0-45-15,10-5-47 0,-6 1-70 0,0-2-201 16,2 2-509-16,-2-3 226 0</inkml:trace>
  <inkml:trace contextRef="#ctx0" brushRef="#br0" timeOffset="346.984">8029 6524 138 0,'0'0'218'0,"-3"-3"-17"0,3 3 1 15,0 0-2-15,-5-5-16 0,5 5-14 0,0 0-19 0,0 0-14 16,0 0-15-16,0 0-12 0,0 0-10 0,0 0-13 16,0 0-4-16,-4 9-8 0,4-9-8 0,1 9-4 15,-1-9-9-15,0 7-3 0,0-7-6 0,1 9-8 16,1-7 0-16,-2-2 13 0,3 6 3 0,-3-6 3 16,4 5-1-16,-4-5 3 0,3 4-3 0,-3-4 0 15,0 0 2-15,8 0-8 0,-8 0 2 0,0 0-6 16,10-4-1-16,-9 0-7 0,-1 4-2 0,9-7-1 15,-8 3-3-15,2-1 0 0,0-1-1 0,-2 3 2 16,1-3-4-16,-2 6 2 0,0-11-8 0,0 11 6 16,-2-10-3-16,1 3 2 0,0 3-9 0,1 4 2 15,-3-7-2-15,1 3-9 0,2 4-16 0,-7-3-26 16,7 3-44-16,0 0-47 0,0 0-55 0,-12 5-74 16,7-2-238-16,1 2-531 0,1 3 235 0</inkml:trace>
  <inkml:trace contextRef="#ctx0" brushRef="#br0" timeOffset="963.614">8393 6861 156 0,'0'0'290'16,"-3"3"-18"-16,3-3-12 0,0 0-21 0,0 0-13 15,0 0-14-15,0 0-16 0,0 0-7 0,0 0-19 16,13 0-19-16,-13 0-8 0,14-2-13 0,-7-1-14 16,1-1-11-16,1 3-10 0,0-1-10 0,1-2-10 15,-1 1-7-15,0 0-7 0,0 0-3 0,-1 0-13 16,0 0-12-16,-1 0-15 0,-1 0-10 0,-3 2-19 15,3-2-24-15,-6 3-11 0,6-3-25 0,-6 3-21 16,4-3-18-16,-4 3-14 0,0 0-2 0,0 0-9 16,-6-11 8-16,6 11 18 0,-6-3 2 0,2-1 14 15,4 4 20-15,-11-3 20 0,5 1 15 0,1 0 16 16,-4 1 21-16,5-1 17 0,4 2 18 0,-11-1 14 16,5 1 14-16,6 0 14 0,-8-2 8 0,8 2 14 0,-6-2 8 15,6 2 5-15,0 0-6 0,-6-2-3 0,6 2-6 16,0 0 1-16,0 0-8 0,0 0-11 15,0 0-7-15,0 0-7 0,0 0-4 0,0 0-11 0,0 0-7 16,16-10-4-16,-8 7 0 0,1-1 2 0,-1 1-16 16,5-2-12-16,1 2-20 0,-2-2-30 0,1 2-23 15,-1-1-39-15,3-1-37 0,-1 3-26 0,1-1-50 16,-1-1-63-16,-1 0-170 0,0 1-482 0,0 0 213 16</inkml:trace>
  <inkml:trace contextRef="#ctx0" brushRef="#br0" timeOffset="1254.637">8768 6690 157 0,'0'0'279'0,"6"1"-29"16,-6-1-12-16,0 0-5 0,0 0-8 0,0 0-14 15,0 0-7-15,-2 8-7 0,2-8-12 0,0 0 1 16,-6 13-6-16,4-6-13 0,0 1-12 0,0-1-3 16,1 1-7-16,-2 0-9 0,1 3-9 0,0-3-14 15,1 0 2-15,1 2-9 0,1-1-10 0,-1-1-5 16,1-1 1-16,0 2-7 0,4-3-1 0,-3 1-5 15,3-1-6-15,-1 1-11 0,1-1 6 0,2-1-1 0,1-3-8 16,0 0-3-16,2-2 1 0,-3 0-5 0,3-2 0 16,-3 0-2-16,2 0-7 0,-1-3 0 15,0 0-1-15,-1-1-7 0,0 0-2 0,-1 0 3 0,-3-2-4 16,1-1-9-16,-3 2 3 0,2-5 0 0,-3 3-10 16,-1 0-12-16,-1-3-33 0,-3 0-27 0,0 2-43 15,-3-1-62-15,-1 2-58 0,2 2-78 0,-2 3-110 16,-2-1-256-16,-2 3-717 0,-1 0 317 0</inkml:trace>
  <inkml:trace contextRef="#ctx0" brushRef="#br0" timeOffset="4034.67">11328 8485 146 0,'0'0'203'0,"0"0"-12"0,0 0 1 0,0 0-9 15,0 0-1-15,0 0-10 0,0 0-5 0,0 0-9 16,0 0-7-16,0 0-7 0,0 0-6 0,0 0-6 16,0 0-12-16,0 0-3 0,0 0-7 0,0 0-1 15,0 0-10-15,0 0-7 0,0 0-7 0,0 0-7 16,0 0-5-16,0 0-10 0,0 0-6 0,0 0-4 15,0 0-6-15,0 0-4 0,0 0-6 0,0 0-1 16,0 0-4-16,3 13 1 0,-3-13-5 0,1 10-2 16,-1-4 1-16,0 1-6 0,-1 1 2 0,2 1-1 15,-1 0-4-15,1 2-3 0,-1-1-3 0,0 1 0 16,0 2 1-16,0-4-2 0,2 3-4 0,-2 0 4 16,1-4-1-16,-1 1-1 0,-1-1-1 0,1 0-1 15,1-1 0-15,-2 0 4 0,2 0-6 0,-1-1-3 16,0-6 2-16,-1 10-6 0,0-6-24 0,1-4-32 0,-1 6-36 15,1-6-44-15,-2 5-46 0,2-5-51 0,0 0-268 16,0 0-544-16,0 0 241 0</inkml:trace>
  <inkml:trace contextRef="#ctx0" brushRef="#br0" timeOffset="4306.386">11345 8353 60 0,'0'0'283'16,"0"0"-20"-16,0 0-12 0,0 0-10 0,-1-8-15 15,1 8-13-15,0 0-29 0,0 0-11 0,0 0-18 0,0 0-14 16,0 0-17-16,2-5-7 0,-2 5-6 0,0 0-4 16,0 0-3-16,0 0-2 0,0 0-4 15,0 0-6-15,0 0-6 0,0 0-5 0,0 0-11 0,0 0-7 16,0-7-10-16,0 7-5 0,0 0-11 0,-2-9-1 15,2 9-19-15,0-6-11 0,0 6-25 0,0 0-20 16,1-10-24-16,0 7-36 0,-1 3-32 16,0-7-36-16,0 7-39 0,7-3-264 0,-7 3-509 0,5-1 225 15</inkml:trace>
  <inkml:trace contextRef="#ctx0" brushRef="#br0" timeOffset="4772.539">11683 8498 196 0,'4'-4'247'0,"-4"4"-5"0,4-4-7 0,-4 4-14 16,4-3-2-16,-4 3-17 0,0 0-7 15,1-5-12-15,-1 5-12 0,0 0-10 0,0 0-9 16,0 0-20-16,0 0-16 0,0 0-8 0,0 0-10 0,0 0-13 15,-16 13-7-15,11-5-5 0,-1-3-12 0,0 3-7 16,-1 1-9-16,-2 2-3 0,1-2-2 0,-1 0-3 16,1 0-4-16,-1 2-4 0,2-2-2 0,-1 0-4 15,2-1-5-15,1-1-1 0,-2 0 2 0,2-1-4 16,0-1-5-16,2-1 3 0,0-1-2 0,3-3 0 16,-4 5-5-16,4-5 1 0,-3 4 1 0,3-4-10 15,0 0 0-15,0 0-5 0,0 0 0 0,-3 3 2 16,3-3-1-16,0 0 0 0,0 0 7 0,0 0-5 15,0 0 1-15,9 4 0 0,-3-3-1 0,-1 1 2 16,4 0 2-16,0 0-3 0,0 0-1 0,1 2 2 16,2 0 3-16,2 2-3 0,-3-1 0 0,4 0 2 15,-2-1 0-15,0 1 0 0,-3-3-2 0,3 3 1 0,-1 1 0 16,-3-2 2-16,0-1-4 0,-1 1 4 16,0 1 2-16,0-2-4 0,-1 0 2 0,0 0 1 15,-2-2 1-15,-1 2 0 0,1-2-2 0,-1 1-18 0,-4-2-35 16,5 2-43-16,-5-2-52 0,0 0-59 0,7 2-92 15,-7-2-164-15,0 0-500 0,3-7 221 0</inkml:trace>
  <inkml:trace contextRef="#ctx0" brushRef="#br0" timeOffset="8582.652">12004 8546 103 0,'0'0'161'0,"0"0"-7"0,0 0-12 0,0 0-6 16,-7-1-4-16,7 1-9 0,0 0-5 0,0 0-2 15,0 0-4-15,0 0-5 0,0 0-10 0,0 0-3 16,0 0-5-16,0 0-9 0,0 0-6 0,0 0-5 15,0 0-8-15,0 0-5 0,0 0-5 0,0 0-4 16,0 0-5-16,0 0-3 0,0 0-4 0,0 0-8 0,0 0-1 16,0 0-2-16,0 0-1 0,0 0-2 15,0 0-7-15,0 0 2 0,0 0 2 0,0 0-9 16,0 0-4-16,0 0 8 0,0 0-1 0,0 0-3 0,0 0 0 16,0 0 2-16,0 0 0 0,0 0 3 0,0 0-6 15,0 0 4-15,0 0 4 0,0 0 1 16,0 0 1-16,0 0-2 0,0 0-2 0,0 0-2 15,0 0 1-15,0 0 2 0,0 0 2 0,0 0-3 0,0 0 4 16,0 0-2-16,0 0-2 0,0 0-4 0,0 0 5 16,0 0-7-16,0 0 6 0,0 0-1 0,0 0 5 15,0 0-4-15,0 0 1 0,0 0-1 0,0 0-3 16,0 0 3-16,0 0 1 0,0 0-2 0,0 0 1 16,0 0 0-16,0 0-1 0,0 0-3 0,0 0 1 15,0 0-2-15,0 0 0 0,0 0-2 0,0 0 4 16,0 0-5-16,0 0-1 0,0 0 0 0,0 0 2 15,0 0-2-15,0 0 2 0,0 0-2 0,0 0 3 0,0 0-1 16,0 0-2-16,0 0-2 0,0 0 1 0,0 0-2 16,0 0 3-16,0 0-5 0,0 0 4 0,0 0-5 15,0 0 5-15,0 0 0 0,0 0-2 0,0 0 2 16,0 0 1-16,0 0 4 0,0 0-1 0,0 0 1 16,0 0 2-16,0 0-4 0,0 0 3 0,0 0-2 15,0 0-1-15,0 0-2 0,0 0 0 0,0 0-2 16,0 0 2-16,0 0-2 0,0 0 6 0,0 0-5 15,0 0 6-15,0 0-2 0,0 0 4 0,0 0-4 16,0 0 0-16,0 0 2 0,0 0 0 0,0 0-3 16,0 0 0-16,0 0-2 0,0 0 4 0,0 0-3 15,0 0 1-15,0 0-5 0,0 0 6 0,0 0-1 16,0 0 1-16,0 0 2 0,0 0 2 0,0 0-3 16,0 0 4-16,0 0-2 0,0 0 3 0,0 0-5 15,0 0 1-15,0 0-3 0,0 0 1 0,0 0 0 16,0 0-4-16,0 0 1 0,0 0 1 0,0 0-3 0,0 0 0 15,0 0 1-15,0 0 3 0,0 0-6 0,0 0 3 16,0 0-2-16,0 0-1 0,0 0-1 0,0 0 2 16,0 0-1-16,0 0-4 0,0 0 3 0,0 0 0 15,0 0 0-15,0 0 3 0,0 0-1 0,0 0-3 16,0 0-1-16,0 0 4 0,0 0 0 0,0 0-2 16,0 0-1-16,0 0 2 0,0 0-2 0,0 0 1 15,0 0 1-15,0 0 1 0,0 0-1 0,0 0 0 16,0 0 1-16,0 0 4 0,0 0 3 0,0 0-3 15,0 0-2-15,0 0 4 0,0 0-5 0,0 0 3 16,0 0-2-16,0 0 5 0,0 0-3 0,0 0 2 16,0 0-4-16,0 0-3 0,0 0 3 0,0 0-1 15,0 0-1-15,0 0-1 0,0 0 0 0,0 0 1 0,0 0-4 16,0 0 9-16,0 0-3 0,0 0 1 16,0 0 1-16,0 0 2 0,0 0-1 0,0 0 2 15,0 0-4-15,0 0 5 0,0 0-3 0,0 0 6 0,0 0-8 16,0 0-1-16,0 0-1 0,0 0 4 0,0 0-1 15,0 0 3-15,0 0-5 0,0 0-2 0,0 0 2 16,0 0-4-16,0 0 2 0,0 0 5 0,0 0-7 16,0 0 1-16,0 0 4 0,0 0-3 0,0 0 3 15,0 0-5-15,0 0 3 0,0 0 2 0,0 0-3 16,0 0 1-16,0 0-1 0,0 0 0 0,0 0-4 16,0 0 0-16,0 0 7 0,0 0-4 0,0 0 0 15,0 0 3-15,0 0 0 0,0 0 2 0,0 0-8 0,0 0-5 16,0 0 8-16,0 0 1 0,0 0-2 0,0 0 2 15,0 0-3-15,0 0-1 0,0 0 2 16,0 0-3-16,0 0 1 0,0 0 4 0,0 0-1 0,0 0-5 16,0 0 6-16,0 0 1 0,0 0-6 15,0 0 4-15,0 0-1 0,0 0 2 0,0 0-6 16,0 0 6-16,0 0-2 0,0 0 2 0,0 0-3 0,0 0 0 16,0 0-2-16,0 0 5 0,0 0-5 0,0 0 1 15,0 0 3-15,0 0-2 0,0 0-1 0,0 0 6 16,0 0-2-16,0 0 0 0,0 0-1 0,0 0-5 15,0 0 5-15,0 0-8 0,0 0 5 0,0 0 0 16,0 0 3-16,0 0 0 0,0 0 1 0,0 0-1 16,0 0 4-16,0 0-3 0,0 0 0 0,0 0-1 15,0 0-1-15,0 0-3 0,0 0 2 0,0 0 0 16,0 0 0-16,0 0 4 0,0 0-5 0,0 0 1 16,0 0 5-16,0 0-4 0,0 0-3 0,0 0 6 0,0 0-2 15,0 0-3-15,0 0 2 0,0 0 2 0,0 0 0 16,0 0 3-16,0 0-2 0,0 0-4 15,0 0 3-15,0 0-3 0,0 0 1 0,0 0 0 0,0 0-1 16,0 0-1-16,0 0 1 0,0 0 2 0,0 0-1 16,0 0 6-16,0 0-5 0,0 0-2 0,0 0-2 15,0 0 3-15,0 0 0 0,0 0 0 0,0 0 2 16,0 0-4-16,0 0-2 0,0 0 3 16,0 0 1-16,0 0-3 0,0 0 5 0,0 0-3 0,0 0 2 15,0 0-1-15,0 0 0 0,0 0 3 0,0 0-3 16,0 0 0-16,0 0 0 0,0 0-1 0,0 0 4 15,0 0-5-15,0 0 5 0,0 0 1 0,0 0-1 16,0 0 1-16,0 0-1 0,0 0 2 0,0 0-4 0,0 0 2 16,0 0 1-16,0 0 2 0,0 0 0 15,0 0 6-15,0 0 0 0,0 0-1 0,0 0 0 16,0 0 7-16,0 0-5 0,0 0 6 0,0 0-5 0,0 0-5 16,0 0 9-16,0 0-7 0,0 0-2 0,0 0 0 15,0 0-1-15,0 0 6 0,0 0-11 0,0 0 3 16,0 0 1-16,0 0-3 0,0 0-1 0,0 0-1 15,0 0-1-15,0 0 3 0,0 0 3 0,0 0-2 16,0 0 0-16,13-7-7 0,-13 7 1 0,0 0-3 16,0 0 3-16,7-1-3 0,-7 1 8 0,0 0-5 15,9 1 1-15,-9-1-2 0,7 2-2 0,-2 0 1 16,-2 1 6-16,1 0-6 0,-4-3 4 0,7 6-5 16,-2-2 5-16,-1 0 3 0,-1 1-9 0,1 3 5 15,-1-1 6-15,-1 1 0 0,0-1 2 0,1 0-5 16,-3 3 2-16,2-1-2 0,-1 0 3 0,0 2-10 0,-1 1 8 15,0-4-1-15,1 1 1 0,-2-2 3 0,1 1-6 16,0-1-2-16,0-1 2 0,0-6 1 16,0 8-2-16,0-8 0 0,1 8-1 0,-1-8 6 0,-1 5-3 15,1-5 0-15,0 0 4 0,1 5 2 0,-1-5-5 16,0 0-3-16,0 0 3 0,0 0 11 0,0 0 0 16,0 0 3-16,0 0 0 0,0 0-2 0,0 0-5 15,0 0 3-15,0 0-2 0,0 0-9 0,4-23 4 16,-3 19 1-16,1-4-2 0,0 1 2 0,2-3-1 15,-1 2 14-15,1 0-20 0,0-1 5 0,2-1-2 16,-1-3-2-16,0 6 3 0,-1-2-1 0,3 0-6 16,-1 0 5-16,-2 2 1 0,0-1-8 0,2 2 9 15,-2 0-4-15,0-1-2 0,2 0 2 0,-3 3 5 0,-1-1-4 16,1 1-3-16,1 0-1 0,-4 4-2 0,5-5 5 16,-5 5 0-16,2-4 0 0,-2 4-3 15,0 0 3-15,5-4-4 0,-5 4-2 0,0 0 7 0,0 0 0 16,0 0 0-16,0 0-3 0,7 0-4 0,-7 0 9 15,0 0-6-15,7 4 4 0,-7-4-5 0,5 5 5 16,-2-2 2-16,0 2-3 0,0-1 0 0,1 1 4 16,0 1-5-16,-1 0-2 0,1 1-3 0,-1 2 10 15,0-1 3-15,0 1-15 0,0 0 18 0,1 3-12 16,-1-2 2-16,-2 0 1 0,2 3 3 0,0-4-3 16,-3 0 4-16,1 0-2 0,2-3 2 0,-3 3-7 15,3-2 4-15,-2 1 1 0,1-4-5 0,-1 1-2 16,0 0 11-16,1-1-6 0,-2-4 4 0,5 8-4 0,-3-5 1 15,-2-3 6-15,5 3 4 0,0-2-6 16,-5-1 6-16,7 1 0 0,-7-1-1 0,7-1-2 16,-7 1 1-16,10-1-5 0,-10 1 8 0,7-3-1 15,-2 1 7-15,-5 2-11 0,7-4 5 0,-7 4-2 0,6-2 13 16,-6 2-5-16,4-2 10 0,-4 2 1 0,0 0 3 16,4-3 3-16,-4 3 0 0,0 0 2 0,0 0-3 15,0 0-5-15,0 0-3 0,0 0 0 0,0 0 1 16,0 0-3-16,0 0-4 0,0 0-8 0,0 0-1 15,0 0 2-15,0 0 3 0,0 0-9 0,0 0 0 16,0 0-6-16,7 0-1 0,-7 0-4 0,0 0-25 16,0 0-12-16,0 0-24 0,0 0-31 0,0 0-26 15,0 0-44-15,0 0-47 0,0 0-58 0,0 0-74 16,0 0-259-16,0 0-652 0,0 0 288 0</inkml:trace>
  <inkml:trace contextRef="#ctx0" brushRef="#br0" timeOffset="9419.574">12855 8699 212 0,'0'0'252'0,"0"0"-7"0,0 0-17 0,0 0-13 16,0 0-10-16,-11 4-8 16,11-4 3-16,0 0-4 0,-9-3-11 0,9 3 0 0,-8-5-11 0,4 2-8 15,-2 1-13-15,0-2-7 0,1 1-3 0,-2-4-16 16,1 3-10-16,-2-2-11 0,2 0-10 0,-1-1-7 16,1 0-8-16,-1-4-10 0,0 0-5 0,0-2-7 15,2 2 2-15,0-2-17 0,-2 0-2 0,2-7-10 0,2 3-3 16,0 3-2-16,0-1 0 0,3 1-4 15,0 3 0-15,2-2-3 0,-1 2-5 0,-1 3 2 0,0 0-9 16,3 2 4-16,-3 1-8 0,3 0 4 0,-3 5-1 16,3-8-14-16,-3 8 13 0,2-5-4 0,-2 5-3 15,0 0 4-15,5-3-3 0,-5 3 3 0,0 0-5 16,0 0 4-16,9 9-3 0,-6-5-4 0,0 4 5 16,-2-1 1-16,2 3-3 0,-1-1 1 15,1 3-5-15,-3 1 11 0,0 0-11 0,-2 1-3 0,-1-1-1 16,0 2 2-16,-1-1-2 0,-1 3-2 0,-1-4 0 15,0 1-3-15,-4 3-4 0,5-4 5 0,-4 0 0 0,1-2 0 16,-1 1 4-16,2-1 0 0,0-5-2 16,0 5 2-16,0-6 3 0,2 1-2 0,-1 0-1 15,3-3 7-15,0 1-5 0,3-4-17 0,-4 5 2 0,4-5-11 16,-1 5 9-16,1-5-2 0,0 0 4 0,0 0 3 16,0 0-2-16,12-1 1 0,-12 1 9 15,15-3 1-15,-7 0-3 0,3 0 1 0,2 1 5 0,0-4-3 16,-1 1-4-16,8-2-4 0,-6 1-10 0,0 2-19 15,0-1-17-15,7 1-27 0,-7 0-27 0,3 0-36 16,-1 0-36-16,2-1-38 0,-2 2-245 0,-2 1-512 16,1-1 228-16</inkml:trace>
  <inkml:trace contextRef="#ctx0" brushRef="#br0" timeOffset="9877.573">13158 8675 197 0,'0'0'304'0,"0"0"-13"0,0 0-14 0,0 0-19 16,0 0-22-16,-13-12-15 0,8 7-27 0,0 0-11 15,1-2-18-15,-2 0-11 0,1 0-11 0,-1 0-14 0,-1-4-6 16,0 0-13-16,1 0-9 0,0-2-4 0,1 1-9 16,2-1-13-16,-1 0-3 0,1 2-10 0,1-3-5 15,4 2-9-15,-3-2-1 0,2 2-10 0,1-1 9 16,1 0-14-16,1 1-4 0,2 1-2 0,0 0-4 15,1 1 1-15,-2 2 8 0,0 0-19 0,2 2 1 16,-1 0-3-16,0 2 1 0,-1-1-15 0,2 3 4 16,-2-1 1-16,-5 3 9 0,8-2-4 0,-8 2 0 15,8 3-2-15,-5-1-5 0,0 2 5 16,0-1-4-16,-2 4 2 0,-2 2 7 0,0 0-14 0,-2 4-7 16,-1-2-1-16,-2 3-1 0,-4 3-5 0,0-1 6 15,-2 0-5-15,-3 0 3 0,1 1 1 0,0 0 3 0,-3-2 4 16,3-2-3-16,-3 3 5 0,2-3-6 0,5-3 5 15,-3 1 0-15,5-1 0 0,-1-1 1 0,2-2-2 16,3-1 0-16,1 0 6 0,0-1-7 0,2-1 4 16,0 3 0-16,1-7 0 0,5 4 1 0,-2-1 0 15,3-1 4-15,2 0-1 0,2 0-5 0,3-2 2 16,2 0 6-16,-1-2-4 0,3-1-4 0,3 0-2 16,1-2-3-16,-3-2-12 0,-2 4-21 0,5-3-37 15,-7 2-49-15,6-1-48 0,-5-1-37 0,5 0-293 16,1-1-548-16,3 1 243 0</inkml:trace>
  <inkml:trace contextRef="#ctx0" brushRef="#br0" timeOffset="10572.384">13729 8262 12 0,'0'-4'308'0,"0"4"-6"0,0 0-7 16,1-7-12-16,-1 7-13 0,0 0-23 0,0 0-27 16,0 0-17-16,0 0-26 0,0 0-21 0,0 0-12 15,0 0-10-15,-3 18-15 0,2-5-10 0,-1 1-21 16,1 6-2-16,0 0-4 0,-1 1-9 0,0-2-5 16,0 1-9-16,-1 0-9 0,2 0-3 0,-1 0-3 15,1-6-8-15,-1-1-2 0,0 0 0 0,2-1-5 0,1-3 3 16,-1 0-7-16,1-1-16 0,0-2-14 0,1 0-15 15,0-3-25-15,2 1-9 0,1-3-11 16,1 0-20-16,-6-1-25 0,15-2-24 0,-6-1-12 0,0-2-17 16,2-2 2-16,2-2-14 0,0 0-5 0,-2-3-3 15,-1 2-14-15,3-5-145 0,-4 5-371 0,4-5 164 16</inkml:trace>
  <inkml:trace contextRef="#ctx0" brushRef="#br0" timeOffset="11519.65">13869 8436 1213 0,'10'-10'-5'0,"-4"3"58"16,-1 0 35-16,1 0 31 0,-4 3 15 0,1 1 5 15,-3 3 0-15,4-6 2 0,-4 6-5 0,1-6-12 16,-1 6-10-16,0 0-12 0,0 0-13 0,0 0-10 0,0 0-9 15,0 0-10-15,0 0-2 0,-17 5-4 0,10-4-5 16,0 5-1-16,0 0-9 0,-1-2-5 16,1 2-6-16,-3 1 0 0,3-1-4 0,0 0 0 15,0-1-3-15,1 2 0 0,-1-2-2 0,1 1 0 16,2 0-5-16,-1-1-1 0,1 2-5 0,0-2-2 16,2-1 0-16,-1 1 1 0,2 2 3 0,0-1 4 0,1-6-1 15,1 9-1-15,0-3 0 0,2-3 4 0,0 1 3 16,0 1-2-16,2-1 0 0,0-2 4 15,2 1-2-15,1-2-2 0,0 0 2 0,0-2-4 0,2 0-1 16,3 0 0-16,0-1-3 0,2 0 4 0,-1-4-5 16,0 3 2-16,-1-3-2 0,1-1-3 0,-2 1 3 15,1-3-4-15,-1 1 5 0,0-1-7 0,-1 0 7 16,-3 1-2-16,0 0-10 0,-1-2 11 0,-3 4-2 16,0-1 6-16,0 0 3 0,-2 2 6 0,-1 1 4 15,-1 4 6-15,2-7 5 0,-2 7 1 0,0-6-2 16,0 6-4-16,0 0-4 0,0 0 2 0,0 0-4 0,0 0-8 15,0 0-2-15,0 0 1 0,-15 13-9 16,11-7 6-16,1 0-5 0,1 1-2 0,-1 2 0 16,1-1 4-16,1 1-3 0,-1-2-4 0,3 2 4 0,1-1-6 15,1-1 12-15,-1 1-11 0,2-1 3 16,1-2 1-16,1 1-6 0,2-2 4 0,-1-1 4 0,1 0-6 16,1-1-7-16,-1-2 6 0,3-1 3 0,-1 0 0 15,4-2-4-15,-3 1-8 0,2-3 5 0,-1-1-2 16,0 1-4-16,-5 1 1 0,3-3 1 0,1-2-4 15,-4 3 9-15,0-1-8 0,-2 1 5 0,0-1-1 16,-2-1-1-16,1 2-6 0,-4-1 6 0,3 3 1 16,-2 0 2-16,-1 4-5 0,3-7 14 0,-3 7-1 15,1-4-2-15,-1 4 6 0,0 0-9 0,0 0-1 16,0 0 11-16,0 0-14 0,0 0-1 0,0 0-2 16,0 0 6-16,0 0-1 0,0 0 2 0,2 18-4 15,-2-14 4-15,2 1-6 0,1-1 9 0,1 2-4 0,-1-3 5 16,1 1-2-16,1-1-3 0,0 0-1 15,2 1-6-15,0-2-11 0,2-1 16 0,-1-1-1 16,1 0-4-16,1-1-3 0,-3 0 3 0,4-3-4 0,-3 1 1 16,1 1 2-16,1-2-1 0,-2-3-1 0,1 2 4 15,-2-1-5-15,2-2 6 0,-3 2 2 0,1-1-3 16,-1 1 4-16,-2-2-3 0,2 4 1 16,-4-1-3-16,1 1 5 0,-1 0-3 0,-2 4 7 0,4-5-5 15,-4 5 2-15,0 0-3 0,4-3 4 0,-4 3 1 16,0 0-4-16,0 0 3 0,0 0 5 0,3 12-6 15,-3-7 5-15,1 3-3 0,1 1 4 0,1 4-5 16,-2 0 0-16,0 0-2 0,2 9 10 0,0-2-6 16,0 3-2-16,-3 1 10 0,3-2-7 0,-3 3 4 15,0-3 0-15,-2 1 3 0,1-2-5 0,1 0 2 16,0-1-5-16,-3-2-5 0,0-2 5 0,-1-3 0 16,0 0 2-16,-2 0 1 0,2-2-1 0,-3-1 7 15,0-3-6-15,0 0-1 0,0-1 2 0,0 0 1 0,-2-3 1 16,1 1-6-16,1-2 0 0,-3 0 15 0,3 0 8 15,-2-2 17-15,1 0-3 0,1-1 15 16,7 1-9-16,-11-3 12 0,5 1 2 0,0 2 3 0,6 0 11 16,-8-3 12-16,8 3 10 0,-9-3 0 0,9 3 1 15,-7-1-3-15,7 1-4 0,-5-2-3 0,5 2-7 16,0 0-9-16,-6-3-5 0,6 3-9 0,0 0-4 16,0 0-8-16,0 0-7 0,0 0-6 0,-5-2-9 15,5 2-33-15,0 0-36 0,0 0-37 0,0 0-40 16,0 0-46-16,0 0-46 0,-2-5-63 0,2 5-65 15,0 0-400-15,3-10-805 0,0 3 356 0</inkml:trace>
  <inkml:trace contextRef="#ctx0" brushRef="#br0" timeOffset="12250.772">14846 8279 160 0,'0'0'293'0,"0"0"-17"0,0 0-12 16,0 0-17-16,0 0-24 0,3-5-21 0,-3 5-19 16,0 0-18-16,0 0-16 0,0 0-15 0,0 0-12 15,0 0-12-15,0 0-10 0,0 22-11 0,0-15-7 16,2 1-9-16,-1 1-6 0,0-2-10 0,1 2-2 16,1 3-8-16,-1-3-3 0,0 1-6 0,1 1-39 15,-1 2-56-15,1-3-65 0,0-3-86 0,-3 3-258 16,0-1-504-16,0 0 224 0</inkml:trace>
  <inkml:trace contextRef="#ctx0" brushRef="#br0" timeOffset="12478.123">14852 8752 389 0,'0'0'414'15,"-3"5"-24"-15,3-5-15 0,0 0-15 0,0 0-27 16,0 0-29-16,0 0-28 0,0 0-31 0,0 0-24 16,0 0-23-16,0 0-20 0,0 0-17 0,0 0-21 15,13-13-50-15,-9 10-37 0,0-2-41 0,2 2-40 16,-2 2-45-16,3-3-48 0,-3 1-57 0,1-1-59 16,0 2-80-16,0 0-215 0,0-1-574 0,2-1 254 15</inkml:trace>
  <inkml:trace contextRef="#ctx0" brushRef="#br0" timeOffset="12701.355">15160 8606 158 0,'0'0'338'0,"7"-1"-26"15,-7 1-34-15,0 0-19 0,8-1-28 16,-8 1-23-16,7-1-18 0,-2-1-16 0,-1-1-22 0,6 1-14 15,-2 1-14-15,1 0-14 0,1-3-12 0,-1 1-12 16,0 2-31-16,1-3-26 0,-1 1-33 0,0 2-27 16,-2-1-31-16,1 1-25 0,-2-2-20 0,-3 1-28 15,-3 2-35-15,8-5-51 0,-8 5-134 0,-1-6-382 16,1 6 169-16</inkml:trace>
  <inkml:trace contextRef="#ctx0" brushRef="#br0" timeOffset="12838.862">15186 8539 196 0,'-10'0'257'0,"1"-2"-6"0,1 1-10 0,2 1 3 15,6 0-9-15,-7 0-8 0,7 0-22 0,0 0-6 16,-7-3-26-16,7 3-14 0,0 0-16 0,0 0-14 16,0 0-16-16,14-12-13 0,-7 8-8 0,8 1-15 15,1-3-21-15,-2 2-31 0,6-2-50 0,-5 2-54 16,1 2-76-16,5-3-80 0,-5 1-203 0,5-1-475 0,2 1 210 16</inkml:trace>
  <inkml:trace contextRef="#ctx0" brushRef="#br0" timeOffset="13681.505">15761 8435 134 0,'5'-3'242'0,"-5"3"-16"0,6-6-18 16,-3 4-11-16,-3 2-19 0,6-6-14 0,-4 2-5 16,-2 4-5-16,4-6-12 0,-1 3-3 15,-1-1-10-15,-2 4-4 0,4-9-12 0,-4 5-3 0,2-1-8 16,-2 5-9-16,1-10-6 0,-1 10-6 0,-3-9-4 16,2 5 0-16,1 4-7 0,-4-8-9 0,1 5-10 15,3 3-3-15,-9-5-3 0,3 4-7 0,6 1-8 16,-13 1-1-16,4 3-5 0,0 0 2 0,-3 2-5 15,1 3-4-15,0 0-2 0,0 1 3 0,2 2-8 16,-1 0 3-16,1-1-1 0,1 0-3 0,1 0-1 16,3 0 3-16,0-2-7 0,1 0 3 0,0-2-3 15,2 1 3-15,0-1-3 0,2-2 1 0,0 0-1 0,-1-5 0 16,5 6 3-16,-2-2-4 0,1-2 1 16,2-1 0-16,-6-1-3 0,14 0 4 0,-7 0-5 15,2-1 4-15,-1-3-5 0,1 0 3 0,0 0-2 16,0-2 2-16,2-1-2 0,-2-1-2 0,-1 1 5 0,1 0-4 15,-2-1-1-15,0 1 6 0,-2 1-5 0,0 0 9 16,0 0-4-16,-2 2 8 0,-1 0-1 0,-2 4-3 16,5-6 0-16,-5 6-2 0,4-3 1 15,-4 3-1-15,0 0-3 0,0 0 0 0,0 0 6 0,0 0-4 16,7 9-2-16,-6-5 4 0,1 3-4 0,0 0-2 16,1 1 4-16,-2 1-2 0,2 0 3 0,-1-1-3 15,0 0 2-15,3 0-4 0,-1 0 2 0,1-1 4 16,1 1-3-16,1-2-1 0,3 1-4 0,-2-2-7 15,3 0-15-15,-1-2-19 0,2-1-14 0,2-1-24 16,-1-1-29-16,1-1-34 0,0-1-26 0,3-3-47 16,-3 2-59-16,1-4-156 0,3 0-468 0,-3 0 208 15</inkml:trace>
  <inkml:trace contextRef="#ctx0" brushRef="#br0" timeOffset="14122.65">16239 8160 72 0,'3'-9'317'0,"-2"0"-19"15,-1-1-6-15,2 2-9 0,-2-3-19 0,0 5-19 16,-2-3-21-16,1 2-18 0,-2 2-17 0,-1-6-17 16,1 5-20-16,0 3-11 0,-1-3-10 0,0 3-17 15,1-3-2-15,-3-1-25 0,1 4-1 0,2-1-8 16,-3 2-13-16,-2-3-3 0,1 2-12 0,2 1-3 16,-3-1-6-16,1 0-3 0,-1 4-2 0,8-1-3 15,-13 0-6-15,6 2-3 0,1 0-14 0,0-1 11 16,-1 1 3-16,3 1-10 0,-1 0-2 0,0 1-1 15,3-1 3-15,2-3-4 0,-10 8 0 0,7-2-4 16,0 1-4-16,0-1 9 0,0 3-5 0,2-1-2 16,0 5-1-16,1-2 3 0,-2 3-6 0,2 0 2 15,0 6 4-15,0 0 1 0,0 3-1 0,0-1 1 16,0 1-3-16,0 0 5 0,-1-1-12 0,1 1 13 0,0-1-1 16,-1 1 7-16,0-2 0 0,-1-1-1 15,2-1-1-15,-2 0 7 0,1-5 1 0,0 1 17 16,1 0-17-16,0 3-3 0,0-6 8 0,0 2-8 0,2-1 0 15,0-3 3-15,-1 1-5 0,2 1-4 16,0 0 5-16,0 0 8 0,1-1 4 0,-2-3-2 0,1-2-4 16,2 1 3-16,-1-3-1 0,0 2 12 0,2-1-10 15,-2-3-2-15,4 1-5 0,-1-1 1 0,2-2-4 16,1 0-5-16,-1-2-13 0,4 2-18 0,1-5-37 16,-1 0-22-16,1-1-38 0,0-1-46 0,-1 0-50 15,1-1-56-15,3-3-60 0,-7 4-260 0,1-2-637 16,-1 0 282-16</inkml:trace>
  <inkml:trace contextRef="#ctx0" brushRef="#br0" timeOffset="14596.719">16373 8327 236 0,'0'0'289'0,"0"0"-26"16,0 0-5-16,3 13-19 0,-3-13-24 0,0 8-26 15,0-3-20-15,1-1-16 0,0 2-10 0,1 0-16 0,-2 0-14 16,1 1-6-16,1-1-16 0,0 1-8 16,0-2-6-16,-1 2-8 0,-1-2-6 0,2 0-9 15,-2-5-9-15,1 10-26 0,1-5-25 0,-2-5-34 0,1 7-38 16,-1-7-45-16,1 6-48 0,-1-6-79 0,0 0-139 16,0 0-422-16,0 0 186 0</inkml:trace>
  <inkml:trace contextRef="#ctx0" brushRef="#br0" timeOffset="14772.384">16381 8213 246 0,'0'0'350'16,"-1"-9"-22"-16,1 9-31 0,0-8-32 0,0 8-20 16,0-6-27-16,0 6-19 0,1-8-22 0,-1 8-24 15,3-8-24-15,0 4-33 0,-3 4-37 0,6-6-34 16,-4 3-44-16,4 2-57 0,-6 1-49 0,11-4-78 15,-5 3-191-15,2-1-428 0,1 2 190 0</inkml:trace>
  <inkml:trace contextRef="#ctx0" brushRef="#br0" timeOffset="15162.031">16663 8107 116 0,'-7'-11'329'0,"7"11"-16"0,0 0-18 0,0 0-22 0,-2-7-23 16,2 7-28-16,0 0-19 0,0 0-8 0,0 0-18 16,0 0-23-16,6-7-14 0,-3 4-17 0,-3 3-7 15,8-6-15-15,-1 2-8 0,0 1-12 0,1 1-6 16,0-1-12-16,-1 0-4 0,1 2-8 0,0-1-3 16,0 4-6-16,0-4-4 0,-1 4 0 0,2-2-4 15,-2 1-7-15,0 2 0 0,0 2-4 0,0-1-1 16,0 2 3-16,2 4-4 0,-2 1 1 0,-2 0-8 15,2 6 2-15,0 2 1 0,0 0-1 0,-1 1 2 16,-2 1-6-16,-1 0 6 0,0 1-5 0,1 0 3 0,-2 3 1 16,-1-4-9-16,0 1 7 0,-1-1-4 15,-2-1 4-15,0 0 1 0,-1-6 6 0,-1 1 1 16,1-2 4-16,-4 1 12 0,3-1 5 0,-2-1 3 16,-1-1 0-16,0 0-1 0,0-4-4 0,-1 2-9 0,1-3 10 15,-2 3-8-15,-1-4-13 0,-1 0 10 0,1 1-1 16,-4-1-18-16,2-1-37 0,-4 0-32 15,-1-4-42-15,-4 2-48 0,0 0-58 0,-3-2-71 0,0-2-98 16,-1-2-192-16,-1 2-612 0,2-4 271 0</inkml:trace>
  <inkml:trace contextRef="#ctx0" brushRef="#br0" timeOffset="39864.164">4372 10826 52 0,'0'0'187'15,"0"0"-24"-15,0 0-14 0,0 0-14 0,-3 2-12 16,3-2-4-16,0 0-17 0,0 0-9 0,0 0-9 15,0 0 1-15,0 0-1 0,0 0-11 0,0 0-4 16,14 0-5-16,-14 0-9 0,10 3 0 0,0 0-6 16,0 0-5-16,4 2-4 0,1 0-3 0,6 1 0 15,-1-2-5-15,2 4-4 0,1-4-1 0,1-1-1 16,3 2-3-16,0-2 3 0,0-2-4 0,0-1-10 16,1 2-15-16,1-3-28 0,-1 2-28 0,-1-1-46 0,0-2-212 15,-3 5-342-15,0-1 152 0</inkml:trace>
  <inkml:trace contextRef="#ctx0" brushRef="#br0" timeOffset="41701.691">5259 12105 88 0,'6'4'207'0,"-6"-4"-21"0,10 1-17 0,-1 0-19 0,1 0-12 16,2 0-26-16,0-1-8 0,2 1-9 15,3-2-10-15,3-2-5 0,1 2-11 0,2-5-4 16,1 2-8-16,0-1-2 0,4-2-8 0,0 3-2 0,13-7 2 16,-2 3-14-16,-2 0-16 0,1-1-20 15,0 2-20-15,0-1-49 0,0 0-55 0,-13 6-144 0,1-3-293 16,-1 3 129-16</inkml:trace>
  <inkml:trace contextRef="#ctx0" brushRef="#br0" timeOffset="55405.395">22315 8781 72 0,'-4'2'239'16,"4"-2"-14"-16,0 0-11 0,-6 1-10 0,6-1-11 0,0 0-15 16,0 0-11-16,-4 3-7 0,4-3-7 0,0 0-14 15,0 0-12-15,0 0-12 0,0 0-12 0,0 0-10 16,0 0-6-16,0 0-9 0,-5 3 0 0,5-3-4 15,0 0-4-15,0 0-4 0,0 0 9 0,0 0 2 16,0 0-3-16,0 0 3 0,0 0 0 0,0 0 2 16,7 10 0-16,-4-6-10 0,2-2 0 0,3 2 4 15,0 0-17-15,4-1-1 0,2 2-6 0,5 2 15 16,4 0-4-16,3 1-5 0,3-1-5 0,8 3-10 16,3-1 1-16,3 1-5 0,0 0 1 0,2-1-8 15,1 1 7-15,0-2 12 0,0 1-6 0,21 0 5 16,-20-2-6-16,-1-1 4 0,3 0-2 0,2 0-1 15,18 4 0-15,-22-5-16 0,2 2-2 0,-1-2 5 16,-5 0 4-16,4-1 11 0,-5 0-1 0,0 2 5 16,-4-4 8-16,-9 1 4 0,-3-1 3 0,0 0 9 0,-4-2 4 15,-1 3 0-15,-7-3 6 0,-1 0-1 16,-3 1 4-16,-2-1 5 0,-5 0 5 0,3 2 7 0,-6-2 5 16,7-1-1-16,-7 1-5 0,0 0-13 0,0 0-15 15,6 1-13-15,-6-1-19 0,0 0-28 16,0 0-39-16,0 0-53 0,0 0-56 0,0 0-57 0,0 0-65 15,0 0-69-15,-19-12-102 0,11 11-385 0,-1 0-879 16,9 1 389-16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28:03.231"/>
    </inkml:context>
    <inkml:brush xml:id="br0">
      <inkml:brushProperty name="width" value="0.05292" units="cm"/>
      <inkml:brushProperty name="height" value="0.05292" units="cm"/>
      <inkml:brushProperty name="color" value="#FF0000"/>
    </inkml:brush>
  </inkml:definitions>
  <inkml:trace contextRef="#ctx0" brushRef="#br0">5261 6774 99 0,'-4'-5'179'0,"4"5"-7"0,-4-3-11 0,4 3-4 16,-4-4-8-16,4 4-2 0,0 0-8 0,-5-1-8 15,5 1 2-15,0 0-6 0,0 0-9 0,-5-5-8 16,5 5-9-16,0 0-11 0,0 0-6 0,0 0-9 15,-2-4-9-15,2 4-7 0,0 0-7 0,0 0-5 16,0 0-6-16,0 0-3 0,0 0 1 0,0 0-6 16,10-6-5-16,-10 6-5 0,10-1 0 0,-5-2 0 15,3 1-2-15,0 1 2 0,1-1-10 0,0 2-2 16,-1-1-2-16,2 0 8 0,0-1-2 0,-1 1-2 16,2 1 0-16,-1 0-2 0,0-2 3 0,1 0-8 15,-2 2 8-15,2-1-3 0,2 1-1 0,-4-1 1 16,5 0 0-16,-4 1-1 0,1 0-1 0,3 0 1 15,-2 0-3-15,2 0 2 0,-5 0 0 0,6 1 1 16,0-1-2-16,-1 0 1 0,0-1 1 0,2 1-2 16,-2 0 1-16,3-1 44 0,-3 2-1 0,3-2-7 15,4 0 8-15,-7 1-20 0,3 0-1 0,0-2-1 0,-2 1-3 16,6-1-2-16,-5 1-6 0,-1 0-1 0,1-1 1 16,1-1-6-16,-2 3-1 0,2-3-3 15,-1 3 4-15,0-1-4 0,0 0-3 0,-1 0-1 16,1 0 3-16,-1 0-2 0,1 1-4 0,2 1 8 0,-5-1-5 15,5 0-1-15,-2 1-4 0,-1 0 6 0,-1 1-1 16,3-2-5-16,-3 0 0 0,2 3 2 0,-1-2-1 16,2 2-1-16,0-2 2 0,-1 1 0 0,5 0 3 15,-2-1-2-15,3 1-4 0,-1 0 1 0,0 0-2 16,0-1 3-16,0 1 4 0,0-2-4 0,0 2-1 16,-5-2 0-16,5 1-2 0,0 1 5 0,1-1-3 15,-2-1-4-15,1 1 6 0,1-1-1 0,0 2 1 16,-2-2 1-16,-3 0-2 0,5 1 3 0,-1-1-5 15,0-1 12-15,0 2-8 0,0-1-3 0,-1 0 2 16,2 0-3-16,-2 2-2 0,3-2 16 0,-7 0-12 16,5-1 0-16,1 3 1 0,-2-2-2 0,-4-1-1 15,0 1 0-15,7 1 6 0,-1-1-3 0,-1 0-3 16,1 2 4-16,-1-1-2 0,0-1 0 0,-4 0 3 16,4 2 0-16,0-2-1 0,1 4-2 0,0-4 5 15,1 1 5-15,-1-1-9 0,1 2 4 0,-2-1-4 16,0 2 1-16,1-1 0 0,-1-2 0 0,1 0 33 0,1 1 3 15,-2 1-8-15,0-1-3 0,1 0-2 16,0 1-3-16,1-1-7 0,-3 0 1 0,1-1-1 0,1 3 3 16,3-2-12-16,-1 0 12 0,-1-1-8 0,1 1 4 15,1-2-3-15,-1 1-3 0,1 0 14 0,1-1-14 16,1 1-7-16,-2-2 7 0,4 3-4 0,0-1-2 16,-1 1 4-16,0-1-3 0,2 0-5 0,-2 2 7 15,1-2-5-15,-1-1 4 0,2 3-6 0,8-4 2 16,-10 4-1-16,2-2-1 0,8-1 2 0,-9 2 1 15,8-2 3-15,-6 1-4 0,7 1 4 0,-10-2-3 16,12 0-1-16,-2 2 7 0,-9-1-9 0,9 0 4 16,2 1 2-16,-11 1 6 0,10-2-3 0,0 2 4 15,-10-2 4-15,1 1-1 0,11-1 0 0,-11 0-8 16,8 0 0-16,2 0 3 0,1 2 1 0,-4-3 4 16,-7 0-6-16,10 3 4 0,-2-4 0 0,-8 3-1 15,9-2 0-15,0 0-4 0,0 2 1 0,-8-2-2 16,7-1-2-16,-7 1 1 0,9-1-1 0,-3 0 2 15,2-2 1-15,-13 3-1 0,15 0-1 0,-12-2 1 16,13 0 6-16,-12 2 2 0,9-1-8 0,-9 0 3 16,7 1 3-16,2 0-5 0,-10 1 13 0,11-2-2 15,-11 1-2-15,10-3-1 0,-11 4 10 0,11-2-12 16,-12 1 0-16,2-1-1 0,1 0-2 0,9 0 0 0,0-1 2 16,1 1-8-16,-11 0 4 0,10-2-5 15,-11 1 1-15,13-1 5 0,-3 0 0 0,1 1 3 16,-2 0-3-16,4 0-2 0,-2-1 8 0,-2 3 14 15,-9-3-2-15,13 0 1 0,-12 1 0 0,1 1-6 16,9-2 1-16,1 1 0 0,-1 1-5 0,-12-2 3 0,17 2-7 16,-5-3 1-16,0 2-2 0,-9-1-2 15,0 3 2-15,9-2-3 0,0 2-4 0,-10 0 10 16,9-1-8-16,0-1 2 0,-11 3-3 0,2-2 0 16,1 4 0-16,7-4 2 0,-9 1-7 0,-1 1 9 0,0 0-5 15,-1 0 0-15,3 0-1 0,-2-2 0 16,0 2-3-16,0 0-4 0,-2 0 5 0,0 2-2 0,-1-1-2 15,-3-1 3-15,3 0-3 0,-2 2 2 0,-1-1 1 16,-5 0-3-16,-1 0 4 0,0 1 3 0,1 0-5 16,-3 0 1-16,-2-2 1 0,-1 2-5 0,0-2 0 15,0 0 7-15,-2 2-8 0,-2 0 7 0,0-2-3 16,-6 0-3-16,9 0 11 0,-9 0 19 0,5 1 5 16,-5-1 2-16,0 0 6 0,6 2 2 0,-6-2 13 15,0 0-3-15,0 0 3 0,6 0 3 0,-6 0 4 16,0 0 0-16,0 0 2 0,0 0 0 0,0 0-4 15,0 0-1-15,0 0-3 0,7-2-2 0,-7 2-1 16,0 0-4-16,0 0-6 0,0 0-1 0,0 0-8 16,0 0-2-16,0 0-1 0,0 0-4 0,0 0-4 15,0 0-4-15,0 0 1 0,0 0-3 0,0 0-1 16,0 0-5-16,0 0 3 0,0 0-6 0,0 0-4 16,0 0-1-16,0 0-18 0,0 0-34 0,0 0-36 15,0 0-53-15,0 0-51 0,0 0-54 0,0 0-50 16,0 0-64-16,0 0-97 0,0 0-378 0,0 0-898 15,0 0 398-15</inkml:trace>
  <inkml:trace contextRef="#ctx0" brushRef="#br0" timeOffset="5272.658">9029 8935 30 0,'0'0'223'0,"0"0"-19"0,0 0-20 16,0 0-15-16,0 0-22 0,0 0-11 0,0 0-16 16,0 0-10-16,0 0-12 0,8 0-10 0,-8 0-9 15,0 0-2-15,0 0-8 0,12-2-6 0,-6 1-8 0,-6 1-1 16,14 0-6-16,-5 0-6 0,1 0-2 0,0 0 4 15,3 1 21-15,0-1-1 0,1 0-8 16,1 0-5-16,2 0-4 0,3 0-5 0,-4 0-6 16,5-1 0-16,1 1-7 0,1-1-1 0,0 0-3 0,-1 0-2 15,3 0-1-15,0-2-3 0,3 2 1 16,0-1-3-16,-1 0-3 0,13-2 36 0,-12 1 2 16,2 2-7-16,7-1 2 0,-8 5-7 0,1-5-8 0,10 2-1 15,-2 0-5-15,-1 0-2 0,-10 0-3 0,2 0-4 16,-1-1 1-16,3 3 0 0,7-2-2 0,-7 0-5 15,6 0 3-15,2 3-3 0,-12-5-1 16,11 5 2-16,-10-3-2 0,3 0-2 0,7 3 0 0,0-2 1 16,-10 1 4-16,-1-1-4 0,4 0-6 0,-3 1 4 15,3 0-3-15,-3-2-1 0,-1 2 3 0,4 0 0 16,-4-1-3-16,-1-1 3 0,1 0-2 0,-3 2-1 16,6-2 0-16,-4 0 31 0,2 0 9 0,1-2-3 15,-4 1-6-15,6 0 1 0,6-2-1 0,-8-1-9 16,-1 0 3-16,2 3-5 0,-1-3-3 0,9-2-1 15,0 1 0-15,-8 2-4 0,8-2-1 0,-12 1 0 16,14 0-2-16,-11 1 34 0,0-2 2 0,1 3-8 16,0-1-8-16,10 2 1 0,-10 0-8 0,8-2-1 15,-8 3 6-15,11-2-9 0,-2 1-1 0,-1 2 0 16,1-2-7-16,-1 2 4 0,1-1-4 0,-1-1 4 16,2 1-3-16,-2-1-3 0,-8 2-2 0,9 0-1 15,-1-3-1-15,0 3 1 0,-9-1 1 0,8-1-6 16,-7 1 1-16,8 0 5 0,2 2-4 0,-11 0 1 0,10 0 0 15,-9-1 8-15,8-2-7 0,-10 2-3 16,11 1 3-16,-9 0 0 0,-1-1 3 0,1 1-3 16,-2-2 6-16,-1 0-8 0,2 0 3 0,-2 0-2 15,0 3 4-15,-2-4-4 0,-2-1 30 0,1 4 22 0,-2-2-6 16,-1-2-4-16,-5 1 9 0,1 1-20 16,-3 1-5-16,0-1 1 0,2-1 3 0,-2 0-7 0,-2 1-1 15,-2 0-3-15,-1-1-4 0,-1-1 1 0,-2 1-6 16,-6 1 0-16,0 0-14 0,14-1-61 0,-11-1-56 15,-3 2-70-15,0 0-88 0,8 0-126 0,-8 0-235 16,0 0-686-16,0 0 303 0</inkml:trace>
  <inkml:trace contextRef="#ctx0" brushRef="#br0" timeOffset="12592.501">11432 11078 1 0,'0'0'159'0,"0"0"-16"16,0 0-10-16,0 0-12 0,0 0-12 0,0 0-10 15,0 0-11-15,0 0-11 0,0 0-4 0,0 0-3 16,0 0-3-16,0 0-2 0,0 0-6 0,0 0-6 16,0 0-5-16,0 0 0 0,0 0 0 0,0 0-14 15,0 0-5-15,0 0 14 0,0 0 0 0,0 0 8 16,0 0-9-16,0 0-7 0,0 0 0 0,0 0 1 0,0 0-5 16,0 0-2-16,0 0-4 0,0 0-1 15,0 0-2-15,0 0-2 0,0 0 1 0,0 0 22 16,0 0 13-16,0 0-6 0,0 0-7 0,0 0-3 15,0 0-2-15,8 13-2 0,-8-13 14 0,7 2-6 16,-2-1-3-16,-5-1-3 0,10 1 0 0,-4 1 17 16,4 1-2-16,2-1-7 0,2 0-6 0,1-2-3 15,0 2-2-15,1-1-4 0,4 1-3 0,2 0-2 0,0-1-3 16,-1-1-2-16,1 2 0 0,-1-2-1 0,2 1 16 16,-1-1-1-16,0 0 0 0,-1-1 1 15,-1 1-9-15,-3-2-4 0,3 2-1 0,-3-1-4 16,3 0 0-16,2 1-4 0,-1 1 1 0,-6-1-5 15,7-1 5-15,-3 2-4 0,-4 0 0 0,3 1-5 0,3-1 4 16,1 0-2-16,-1 1-5 0,-1 1 10 0,3 0-5 16,-2-2-4-16,1 1 3 0,1 0-1 0,-1 0-3 15,1-1 2-15,1 2 1 0,-2-1-1 16,1-1-1-16,1 1 1 0,-4 0 3 0,2-1-4 0,1 0 4 16,-1 0-2-16,1-1-2 0,-2 0 5 0,0-1-3 15,2-1 1-15,-1 3 4 0,1-1-4 0,2-1-1 16,-1 2 3-16,0-2-4 0,-3 1-2 0,7 0 5 15,-4 0-5-15,3 1 4 0,-2-1-5 0,3-1 6 16,2 1 9-16,8-2-15 0,-10 2 3 0,0 0 8 16,1-2-11-16,0 2 5 0,1 0 47 0,-2-1-5 15,0 2-9-15,1-1 1 0,-2 0-4 0,2-1-6 16,-4 1-6-16,3 0 4 0,-3 0-4 0,-1 0-3 16,4 0-4-16,-1 0 2 0,-1 0 0 0,-1-1 10 15,1 1-17-15,0-1 0 0,0 0-5 0,-2 1 3 16,1 0-9-16,0-2 7 0,0 2-3 0,0 0-1 15,0-1-1-15,-1 1-2 0,-1-2 2 0,1 1 1 16,0 0 3-16,-1-1-2 0,0 2 9 0,0-3-16 16,0 2 2-16,0 0 5 0,0-2-5 0,0 3-3 15,1-1 4-15,3 1 1 0,-3-1 3 0,0 0-6 16,1-1 3-16,-3 1-1 0,4-1-1 0,-2 0 1 16,2 1-4-16,0-1 5 0,-1 1-1 0,3 0 0 15,-2-1-4-15,0 2 6 0,1 0-5 0,0-2 2 16,-3 2-2-16,1 0 0 0,-1 2 0 0,0-2 6 15,0 0 2-15,-3 0-10 0,2 0 1 0,1 0 3 0,-3 0 0 16,0 0-1-16,-6 0 1 0,2 1 18 16,-1-1-23-16,5 0 0 0,0 0 2 0,-6 0-1 15,1 0-1-15,-2 1 8 0,0-1-2 0,-1 0-2 16,-3 1-3-16,-2 0-4 0,1-1 18 0,-4 0 33 16,1 1 6-16,-6-1-6 0,7 2 21 0,-7-2 3 0,7 0-3 15,-7 0 12-15,0 0 0 0,6 2-2 16,-6-2 5-16,0 0 0 0,0 0-8 0,0 0 9 15,0 0 0-15,0 0-10 0,0 0-5 0,7 0-6 16,-7 0-8-16,0 0-2 0,0 0-5 0,0 0-1 0,0 0-6 16,0 0-6-16,0 0-2 0,0 0-6 0,0 0-7 15,0 0 2-15,0 0-18 0,0 0-30 0,0 0-39 16,0 0-45-16,0 0-53 0,0 0-58 16,0 0-66-16,0 0-103 0,0 0-331 0,0 0-785 0,0 0 347 15</inkml:trace>
  <inkml:trace contextRef="#ctx0" brushRef="#br0" timeOffset="14420.441">6543 12227 112 0,'0'0'148'0,"0"0"-14"0,0 0-4 0,0 0-21 16,0 0-22-16,0 0-1 0,0 0-11 0,0 0-2 15,0 0-14-15,0 0 2 0,0 0-13 0,0 0 4 16,11-2-10-16,-11 2-4 0,8 0 4 0,-8 0-7 15,10 2 47-15,-3-2-10 0,0 0-9 0,1-2-4 16,-1 4-10-16,3-2-11 0,-2 0 3 0,1 0-5 16,1 1-2-16,-1-1 0 0,1 1-6 0,0-2-1 15,4 4-4-15,-4-2-3 0,0-1-3 0,4 2 1 16,0-1-4-16,0 0 6 0,0 0-9 0,1 1 2 16,1 0-5-16,0-2 3 0,5 2 3 0,-6-1-2 15,6 0-4-15,-5 1 0 0,5-1-1 0,-5 0-6 16,1 0 6-16,3 2 2 0,0 0-3 0,0 1-3 15,-4-4-3-15,0 3 1 0,0-1 4 0,1 1-1 16,-1-1 0-16,6 2 1 0,-1-1-4 0,-6-2-4 16,0 2 6-16,1-1-4 0,-1 2 3 0,1-1 2 15,0 0-5-15,1-1 5 0,-1-1 3 0,0-1-1 16,0 1-4-16,1 0 1 0,3-1-3 0,-4 1 3 16,0-1-2-16,0 0-2 0,5-1 4 0,-4 2 0 15,4-2 4-15,-4 2 50 0,4-2-8 0,1 1-2 16,1-1-3-16,-1 1-6 0,-1 2-4 0,2-2-6 15,-2 1 3-15,0-2-7 0,2 2 3 0,-2-1-9 16,0-2 3-16,1 3-4 0,1-3 0 0,1 1 0 16,0-1-5-16,-2 0 1 0,4-1-5 0,-2-1 0 15,1 1 3-15,-1 1-2 0,0-2-3 0,0 0 2 16,0 1-2-16,0-1-2 0,1 1 1 0,-1-2-5 16,1 1 4-16,2 1-1 0,-3 2 4 0,0-2-2 15,1 1-2-15,2-1 0 0,-3 1 2 0,3-2-4 16,1 3 3-16,-1-1-2 0,2 0 3 0,2 0-1 15,-3 1-1-15,11-1-1 0,-11-1 3 0,0 2-1 16,1-1-3-16,1 2 2 0,-1-1 5 0,10-2-7 16,-1-1 2-16,-8 1-3 0,11 0 0 0,-3-4 1 15,1 3 4-15,0-1-3 0,-9 2 1 0,9-2 2 16,0-2 1-16,-2 5 2 0,5-1-3 0,-3-2 49 16,-1 2-8-16,-9 1-2 0,1 1-7 0,9-1-5 15,-13 2 4-15,2-2-6 0,3 2-5 0,9 2-4 16,-10 0 0-16,-1-2-2 0,1 3 3 0,-1-1-2 15,8 3-3-15,-7-2-3 0,-2 0 3 0,0 1 5 16,1-2-5-16,1-1-4 0,0 2-1 0,-1-1 0 16,0 1 9-16,8-2 68 0,-9 1-11 0,-1-2-7 15,-1 2-17-15,-2 0 1 0,1-2-1 0,-4 2-9 16,1-2 0-16,-7 1-8 0,3 0-4 0,-4 1 0 16,2-2-6-16,-1 0-7 0,-2 0 5 0,1 0-15 15,-6 0 9-15,2 0 1 0,0 0-1 0,-10 0-3 16,10 0-3-16,-4 0-2 0,-6 0 0 0,0 0 0 15,0 0 1-15,13 0-6 0,-13 0-2 0,5-2-6 16,-5 2-35-16,0 0-40 0,0 0-59 0,0 0-79 16,7-2-105-16,-7 2-254 0,0 0-620 0,0 0 274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8T04:34:57.154"/>
    </inkml:context>
    <inkml:brush xml:id="br0">
      <inkml:brushProperty name="width" value="0.05292" units="cm"/>
      <inkml:brushProperty name="height" value="0.05292" units="cm"/>
      <inkml:brushProperty name="color" value="#FF0000"/>
    </inkml:brush>
  </inkml:definitions>
  <inkml:trace contextRef="#ctx0" brushRef="#br0">20271 2587 56 0,'-10'-2'129'0,"-3"-1"-2"0,3 1-11 0,1 0-15 15,1 0-11-15,-1 0-12 0,0 0-3 0,2 0-6 16,-1-1-4-16,2 2 0 0,0-2-2 0,6 3-17 16,-10-1-8-16,6-1 15 0,-1 1 8 0,5 1-3 15,-10-3-2-15,6 1 2 0,4 2-1 0,-7-1 3 16,7 1-2-16,-6-3-6 0,6 3 7 0,0 0 2 16,-7-3-13-16,7 3 7 0,0 0 0 0,-6-3 1 15,6 3 0-15,0 0 5 0,-2-4-4 0,2 4 3 16,0 0 0-16,0 0 1 0,0 0-5 0,0 0-4 15,0 0-1-15,0 0-10 0,0 0-1 0,0 0-3 16,0 0-2-16,0 0-7 0,0 0 0 0,0 0-8 16,0 0 3-16,0 0-1 0,18-6-5 0,-8 6 0 15,6-1 0-15,8 0-3 0,5-1-6 0,14-1 7 16,-1 1-6-16,25 2 1 0,2 0-4 0,-1-1 4 16,6 0-5-16,-2 3 3 0,6-1 0 15,3 1-5-15,-3 2 2 0,1-1 3 0,3 0-2 0,4-1-5 16,7 2 1-16,-2 2 1 0,1 0 2 0,0 1-1 15,-4-1 0-15,2 1 3 0,1 0-7 0,1-1 3 16,2 2-1-16,-6-1 1 0,2 0-3 0,-4 0 7 16,1 0-5-16,-3-2 1 0,-5 1 0 0,-2-2 5 15,-8 2-7-15,-23-5-1 0,1 2-1 0,-3-1 4 16,1-2-2-16,-7 1 3 0,-8-1-1 0,-4-1 11 16,-2 1 17-16,-3-1 3 0,-1 0 4 0,-9 1 0 15,-3 0 11-15,-2-1 7 0,0 1 8 0,-6 0-8 16,8 0-1-16,-8 0-9 0,0 0-4 0,10 0 0 15,-10 0-8-15,0 0-4 0,0 0-3 0,6 0-4 16,-6 0-7-16,0 0-33 0,0 0-44 0,0 0-60 16,0 0-68-16,0 0-87 0,0 0-227 0,0 0-546 15,0 0 242-15</inkml:trace>
  <inkml:trace contextRef="#ctx0" brushRef="#br0" timeOffset="2919.814">14873 579 148 0,'0'0'206'15,"0"0"-10"-15,0 0-13 0,18-28-1 0,-18 28-19 16,0 0 1-16,0 0-3 0,10-16-2 0,-10 16 0 16,0 0-13-16,0 0-8 0,0 0-7 0,10-20-1 15,-10 20-9-15,0 0-5 0,0 0-7 0,0 0-3 16,0 0-5-16,7-20-2 0,-7 20-8 0,0 0 2 15,0 0-6-15,0 0-5 0,0 0-7 0,3-25 0 16,-3 25-11-16,0 0-10 0,0 0-3 0,0 0-4 16,0 0 1-16,-13-34 6 0,13 34-10 15,0 0-10-15,-11-18-5 0,11 18 2 0,0 0-6 0,-18-18 1 16,18 18-5-16,-17-11-4 0,17 11-1 0,-23-14-4 16,23 14 2-16,-26-11-9 0,26 11 4 0,-30-9-5 15,30 9 1-15,-37-9 1 0,23 6 1 16,14 3-3-16,-48-6-3 0,26 6 4 0,22 0 1 15,-48 1-5-15,24 0-2 0,24-1 1 0,-45 5 1 16,21-1 0-16,0-1 0 0,24-3-9 0,-46 7 9 16,23-1 1-16,2 1 11 0,21-7-10 0,-42 11 0 15,22-4-4-15,2-1 2 0,18-6 3 0,-34 16-4 0,18-8 1 16,-1 2-3-16,2 3 4 0,15-13-2 0,-28 24 0 16,16-14 3-16,-2 4-6 0,2 4 3 15,1 1 1-15,1 3-1 0,0-4 5 0,0 1-9 16,2 3 11-16,-1-2-4 0,2-1 3 0,0-1-1 15,1 2-2-15,1 2-3 0,1-1 12 0,1 0-7 16,0 0 2-16,1-2-7 0,0 2 6 0,2-3-8 16,0 3 3-16,0-2 11 0,4-1-11 0,-1 3 7 15,-1-4-3-15,3-2 4 0,0 3 8 0,0-5-10 16,3 5 8-16,-1-4-10 0,2 3 6 0,3-3-2 16,1 1 0-16,-3-4 3 0,7 4-2 0,-3-3 0 15,5 1 1-15,0-1-5 0,2-2 2 0,-2 1-6 16,3-4-5-16,0 2 3 0,2-3 3 0,-1-3 0 15,2 2 6-15,-1-5-6 0,1 0 2 0,5 0-4 16,-3-2 3-16,1-3-5 0,0 0 10 0,0-3-9 16,-1-1 4-16,1 4-5 0,9-7 2 0,-11 3 5 15,1 1-4-15,0-3 0 0,7-4 0 0,-9 2-4 16,-1 1 3-16,1 0 4 0,-2-2-6 0,-2-1 5 16,0-1 1-16,-1 0 0 0,-3-1-3 0,-2-1 4 15,1-2 1-15,-3 3-3 0,-2-3 22 0,-1 0-11 16,-3-1 1-16,-2-2-2 0,0 3 1 0,-5 20 12 15,2-42-2-15,-2 42-6 0,-5-40-3 0,0 21 4 16,-2 0 1-16,7 19-3 0,-19-37-2 0,7 19-10 16,-2-3 11-16,0 4-14 0,-3 1-6 0,0-1-21 15,-4 3-16-15,0 0-14 0,2 1-30 0,-3-1-34 16,-2 5-40-16,1 0-52 0,-1 2-58 16,-2 1-80-16,-12-1-212 0,11 5-605 0,-1 2 267 15</inkml:trace>
  <inkml:trace contextRef="#ctx0" brushRef="#br0" timeOffset="18948">8996 2104 176 0,'-1'-7'222'16,"-1"1"-9"-16,2 6-8 0,-1-9-14 0,-1 3-5 0,2 6-8 15,0-10-2-15,0 5-4 0,0-3-3 0,0 8-8 16,0-12-4-16,-4 4-5 0,3 1 1 0,-1 3-9 16,2 4-14-16,-3-12-7 0,-1 5-7 15,3 0-3-15,-2 1-7 0,-2-2-21 0,1 1-1 16,-2 2-2-16,0-2-5 0,0 1-10 0,0-3-3 16,-3 2 0-16,-1-2-10 0,1 0 1 0,-2 2-5 0,0-1-5 15,-1 1-3-15,-3 0-8 0,0 1-17 0,-3-3 11 16,-2 5-1-16,-1-1-8 0,-1 1-3 0,2-1 1 15,-2 2 5-15,-3 2 2 0,2-1-12 0,-2 1 2 16,0 1-10-16,-2 1-6 0,2 3 1 16,-2-1 7-16,1 2-1 0,0 0-1 0,-2 1-2 0,1 1-1 15,-1 2-2-15,2 0 4 0,0 0 2 0,0 2-8 16,0 1 2-16,1 1 2 0,2 2-1 16,-8 6-5-16,12-8 10 0,-3 3 1 0,1 1-7 15,3 1 5-15,0 2-4 0,1 2 14 0,-4 8 0 16,-2 1 4-16,6 1 7 0,-1 5-5 0,1 0 8 15,2 2 13-15,-1-1-15 0,2 1 5 0,3 0-6 0,1 0 0 16,1 1-2-16,5 1-4 0,0-3 1 0,1-1 1 16,5-1-2-16,-1 2 9 0,3 0-4 15,2-5 1-15,5 3 2 0,-1 1 2 0,1-5-4 16,2 1-2-16,1 1-2 0,-3-10 2 0,2-2-8 16,8 8 8-16,-7-8-3 0,3-1 4 0,8 7-2 0,-5-9-9 15,4-1 8-15,-1-1-2 0,10 2-7 0,1-3 8 16,-8-5-4-16,10 2 4 0,2-5-4 0,0-1 3 15,0 0-4-15,0-4-3 0,0-2 6 16,-10 0-5-16,15-3 1 0,-13 0-5 0,11-5-1 16,-14 4 6-16,13-6-5 0,0 1 2 0,-2-1 1 0,-1-2 4 15,-2-2 3-15,0 0-1 0,-9 1 2 0,1 0 8 16,7-6 4-16,-11 4 3 0,9-7 3 0,-1 1 3 16,-10 2 1-16,8-10 1 0,-9 9 3 0,5-10-2 15,-1-2-4-15,-4-2 0 0,-1-3-7 16,-2-1 2-16,1 0-9 0,-3 0-3 0,-1-3-3 0,-2 1 4 15,-4-3 0-15,1 2-7 0,-3 1 3 0,0-2 0 16,-5 0 0-16,-2 1-4 0,-4 5 8 0,1-5-4 16,-6 3 5-16,1 5 2 0,-2 6-5 0,-1 1 0 15,-8-4-2-15,-3 2-4 0,-2 1-1 16,-1 3-9-16,1 6-10 0,-8-3-18 0,-1-1-25 0,-1 4-31 16,-2-1-33-16,-2 7-38 0,0 2-32 0,2 0-26 15,-3 3-40-15,1 5-41 0,-1 4-72 0,1 1-89 16,0 4-235-16,1-1-739 0,9 0 328 0</inkml:trace>
  <inkml:trace contextRef="#ctx0" brushRef="#br0" timeOffset="33005.547">5914 6055 79 0,'0'0'185'16,"0"0"-6"-16,3-5-3 0,-3 5-4 0,0 0-6 15,0 0-8-15,0 0-7 0,0 0-7 0,0 0-10 16,0 0-3-16,0 0-5 0,0 0-2 0,0 0-6 16,0 0-2-16,0-5 0 0,0 5-4 0,0 0-4 0,0 0-7 15,0 0 0-15,0 0-7 0,0 0-2 16,0 0-4-16,0 0-2 0,0 0-7 0,0 0-5 16,0 0-7-16,0 0-3 0,0 0-3 0,0 0-6 0,0 0-8 15,0 0-8-15,0 0 1 0,0 0-8 0,0 0-4 16,0 0-4-16,0 0 0 0,0 0 0 0,-1 19-2 15,2-12-1-15,0 0-4 0,2-1 3 16,-1-1-5-16,-1 3 4 0,2-1-1 0,-2-1-2 0,5 2 4 16,-3-2-1-16,1 0-6 0,0-1 0 0,-1 1-2 15,3-1 2-15,-1 1 2 0,1-1-5 0,-2 0-8 16,3-1 3-16,-1 0 7 0,-2-1-7 0,3 0 2 16,1 1-4-16,2-2 9 0,-3 0-12 0,2 0 3 15,-1-1 2-15,2-1-7 0,-1 0 8 0,0-1-6 16,1-2 5-16,0 1-11 0,0 1 1 0,1-3 3 15,1 1-4-15,0-3 8 0,2 1-1 0,0 0-10 16,-1 0 6-16,0-2 3 0,-1 2-3 0,2 0 1 16,2-1 1-16,-1-1 0 0,-2 3 1 0,3-3-3 15,-1 2 2-15,-1 1 4 0,6-1-1 0,-5 1-1 16,1 0-1-16,-1 2 0 0,1-3 5 0,5 1-8 16,-6 1 3-16,0 2-2 0,1 0-1 0,-1 0 4 15,0 2 0-15,-1 0-6 0,0 0 5 0,0 1 0 0,-1 1-2 16,-5 1 0-16,5 0 2 0,-3 1 0 0,-2-2-2 15,1 1 3-15,-1 0-6 0,-1 1 6 0,2 0-2 16,-2-2 2-16,-2 1 1 0,0-1-4 16,-2 1 14-16,1 0-12 0,-1-1 0 0,-1 0 2 0,2 1 3 15,-4-4-4-15,3 7 5 0,-1-4-1 16,-2-3-3-16,2 7 4 0,-2-7-7 0,1 7 8 16,-1-7-7-16,0 7 6 0,0-7-3 0,1 4 2 0,-1-4-4 15,0 0 1-15,1 7 7 0,-1-7-11 0,0 0 5 16,0 0-5-16,0 0 5 0,0 0-3 0,2 5 5 15,-2-5 2-15,0 0-6 0,0 0 1 0,0 0 3 16,0 0-4-16,0 0-1 0,0 0-4 0,0 0 2 16,0 0 1-16,0 0 10 0,0 0-12 0,12-8 1 15,-12 8 7-15,8-6-8 0,-2 2 6 0,1-1-1 16,2-2 2-16,-1 3-5 0,4-3 0 0,1 1 2 16,1-1 0-16,0 0 0 0,6 0-1 0,0-1-1 15,1 0 2-15,-1 2 7 0,2-2-3 0,3 1 4 16,-3 1-5-16,1 0-3 0,2 1-1 0,-1 0 5 0,1 0-1 15,1 3 4-15,1 0 1 0,-2 0-9 16,1 1 1-16,0 1 10 0,2 1 0 0,0 3 0 16,2-2 5-16,-1 2-4 0,10 1 2 0,-11 0-6 15,3-3 6-15,-3 2-6 0,10-1-1 0,-10 1-4 16,2-1 12-16,9-1-9 0,-11 2-3 0,10-3 3 16,-10 0-4-16,0-1 4 0,-1-1 0 0,1 2-4 15,-2-1 1-15,1-1 1 0,-4 0-2 0,0-1 1 0,-2 0 7 16,0 0 2-16,-5 1 5 0,-1-1 4 0,1-1 5 15,-4 0 11-15,2 2-16 0,-4-3 14 0,-1 3 2 16,1-1 1-16,-2-1 1 0,-1 2 5 0,0-1 4 16,-1 0 4-16,-1 1 2 0,1-1 1 0,-6 2 9 15,7-2-8-15,-7 2 0 0,6-2-1 0,-6 2 4 16,4-2 3-16,-4 2 2 0,0 0 4 0,0 0-3 16,6-2 0-16,-6 2 0 0,0 0-3 0,0 0-3 15,0 0-4-15,0 0-9 0,0 0-3 0,0 0-4 16,0 0-4-16,0 0-4 0,0 0-3 0,4-1-12 15,-4 1-11-15,0 0-11 0,0 0-23 0,0 0-23 16,0 0-36-16,0 0-27 0,0 0-44 0,0 0-39 16,0 0-51-16,-10-10-76 0,10 10-98 0,-4-3-298 15,4 3-780-15,-6-4 346 0</inkml:trace>
  <inkml:trace contextRef="#ctx0" brushRef="#br0" timeOffset="35438.006">7953 8330 212 0,'0'0'230'0,"0"0"-3"0,-1-7-6 0,1 7-8 0,-3-5-5 16,3 5-14-16,-1-6-13 0,1 6-9 0,-6-7-3 15,5 4-4-15,1 3-4 0,-5-6-5 0,5 6-9 16,-4-7-9-16,1 4-10 0,3 3-5 0,-5-6-6 15,0 4-6-15,1-3-5 0,0 1-7 0,0 1-10 16,0 0-3-16,-2 0-5 0,2-3-4 0,-1 3-7 16,-2-3-3-16,2 2-9 0,-2-1-5 0,0 0 2 0,0 1 8 15,-2-1-7-15,2 0 13 0,-1 0-7 16,-4-2-11-16,4 3-4 0,-5-1-1 0,1-1-3 16,-1 1-10-16,-1-1 4 0,1 0 10 0,-1-1-8 0,-1 1 4 15,1 0-3-15,-3 2-7 0,-3-4-2 0,0-1-3 16,2 3-8-16,2 1-1 0,-3-2 5 15,-2 0-1-15,1 2 1 0,4 0-4 0,-3 0 3 16,-1-2 2-16,0 3 4 0,5-1 4 0,-5 1 6 0,-1 1-7 16,1 0-2-16,5 0-1 0,-1 0-1 0,-4 0 2 15,4-1-3-15,-4 1 1 0,1-2-1 0,-1 1 0 16,0-1-12-16,0 1 9 0,4 3-2 0,-5-2 0 16,1 1 3-16,-2-1-5 0,1-1 0 0,1 0-1 15,0 1-2-15,-3-1-3 0,-1 1 4 0,1 3-5 16,0-3 1-16,-2 1 3 0,0 0 5 0,1-1-2 15,-2 2-1-15,2 1-6 0,-1-2 0 0,-1 1-2 16,-1 1 2-16,1 1 0 0,-2-1-1 0,2 2 0 16,-2 0-2-16,0 0-5 0,0 2 4 0,0-3-3 0,-1 2 3 15,-1 1-2-15,-7 0 0 0,7 0-1 16,2 2-4-16,-1-2-3 0,1 2 6 0,-11 3 1 16,9-2-1-16,3 0-4 0,-1 1 5 0,0-1-3 0,1 0-1 15,2 2 4-15,-2-2-1 0,3 0-3 0,0 2 1 16,0 0 1-16,-1-1-1 0,4 1-1 15,1 2 2-15,-2-2-3 0,1 0 2 0,2 0 18 0,1 2-1 16,-2-2-1-16,2 2-2 0,5-3-3 0,-1 1 0 16,3-2-3-16,1 0-1 0,0 0-3 0,3 2-1 15,-3 2-2-15,2-2 3 0,1 0-3 0,1 3 3 16,2-4-4-16,0 1 0 0,1 2-1 0,-1 2 2 16,-1-2-4-16,1 0 3 0,1 2-4 0,1-1 2 15,-3 0-1-15,2 1 3 0,1 1-1 0,-1-2-2 16,0 0 0-16,2 1 3 0,-2-2-1 0,0 2 0 15,0 1-2-15,0-1 2 0,1 2-2 0,-1-1 1 16,0 0 1-16,-1-1 0 0,2-1 1 0,1 1-1 0,-1 1 1 16,1-2 3-16,1 1-3 0,-1 1 6 0,-1-1-3 15,4 1-1-15,-1-1 1 0,0 1 0 16,1 0-3-16,1 0 1 0,1-1 0 0,2 5 2 16,-1-4-1-16,2-1 2 0,3 4 3 0,0 1-5 0,-3-5 7 15,3 3-6-15,0 0-1 0,-2-3 1 0,3 2-4 16,2 1 7-16,-4-4-6 0,5 5 0 0,-2-1 2 15,1-2-2-15,-3-1 4 0,4 2-3 0,0-2-1 16,0 3 2-16,-4-6-1 0,4 4 1 0,0-2-4 16,-3-1 9-16,-1 0-8 0,4 5 0 0,-2-6-1 15,0-1 6-15,0 2 5 0,-1-1-1 0,4 5 2 16,-5-5-2-16,3-1 1 0,0 1 0 0,3 0 3 16,-3-2 1-16,5 2 4 0,-4-4-2 0,8 1 0 15,0 2 0-15,-1-3 0 0,2-1-2 0,-1-1-4 16,-1 2 2-16,2-3-4 0,-3 0 2 0,-5 0-3 15,8-1-1-15,-1 1 2 0,1-1-3 0,-3 0-1 16,-4 0 0-16,7 0 2 0,-2-1-2 0,0 1 0 16,-1-2 2-16,1 0-5 0,-5-2 3 0,5 1-3 15,-5 0-1-15,6-1 3 0,0 0 3 0,0-1-5 16,-1 0-3-16,0 0 3 0,0 2-2 0,0-5-1 16,0 3 3-16,0 2 3 0,4-2 0 0,-11 1-4 15,10 0 5-15,-3-1-6 0,0 1-1 0,-1 0 1 0,-3 0 3 16,4 1-4-16,-1-3 1 0,0 0-2 0,-4 2 2 15,5-2 3-15,-5 1-3 0,0 0-1 16,6-3 0-16,-2 4 0 0,0-3-1 0,1 3 0 0,-5-1 3 16,3-3-5-16,2 2 4 0,-5 1 1 0,4-1 0 15,-5 1-3-15,7-3 1 0,-2 4-3 16,-4-3 3-16,5-1 3 0,-1 3-4 0,-4-1 0 16,-1 0 4-16,1 0-4 0,0-2 1 0,-1 2 0 0,1-1 2 15,2-1-2-15,-2-1 0 0,-2 1 2 0,0 1 0 16,0-3 0-16,0 2-3 0,-1 0 3 0,1 0 0 15,0-3-1-15,-2 5 0 0,0-4 2 0,2 0-2 16,-2 3 2-16,0-3-2 0,0-2 0 0,0 1 3 16,-1 2-4-16,-1 2 0 0,0-4 1 0,1 2 3 15,-1-1 0-15,0 0-1 0,-3 1-2 0,0 0 0 16,0 1 4-16,1-3-4 0,-2 2 5 0,4-2-1 16,-6 2 2-16,6-3 0 0,-6 3 3 0,2 0 3 15,-2-1-4-15,3-2 5 0,-1 3-3 0,-1-1 7 16,1-1-5-16,-1-2-2 0,2 1-3 0,-1 2-3 0,-2 0 2 15,2 0 1-15,0 0-2 0,1-4 0 16,-2 6 0-16,1-3 2 0,1 0-1 0,-4 0 0 16,4-1-1-16,-2 1-1 0,1-3 2 0,1 1-5 0,-1 3 3 15,-1-2-1-15,2-1 3 0,-2 3 0 0,-1 2 4 16,0-1 0-16,0-1 2 0,1 0 3 0,-3 0 3 16,1 1 1-16,0-2-4 0,0 0-2 0,-3 1-1 15,3-2-3-15,-2-1 2 0,-1 0-2 0,0-2-1 16,0 0 3-16,0 0-7 0,0-1-5 0,-1 0 11 15,-2 1-6-15,1-2 2 0,1-1-6 16,1 2 1-16,-3 1 2 0,2-1-4 0,-1 0 6 0,1 4-1 16,-2-2 1-16,0 4-5 0,1 0-1 0,-1 1 6 15,-1 1-3-15,-1-1 1 0,1 0-6 0,-2 1-9 16,2 1-7-16,-3-1-12 0,2 1-15 0,-4 0-34 16,2 3-33-16,-3-4-39 0,2 3-56 0,-2-2-60 15,0 3-64-15,-4-1-91 0,1 0-512 0,-2 2-1011 16,2 1 446-16</inkml:trace>
  <inkml:trace contextRef="#ctx0" brushRef="#br0" timeOffset="93554.991">15929 13402 101 0,'3'-3'201'15,"-3"3"-11"-15,6-4-7 0,-6 4-3 16,0-4-12-16,0 4-9 0,3-5-3 0,-3 5-4 0,4-5-1 16,-4 5-10-16,0 0-9 0,2-7-3 0,-2 7-6 15,1-4-1-15,-1 4-6 0,0 0-6 0,1-7-7 16,-1 7-5-16,0 0 0 0,-3-10-3 0,3 10-7 15,-3-8-4-15,3 8 0 0,-4-11-8 0,-1 5-2 16,0 3-1-16,0-2-14 0,-3-1 1 0,2 1 4 16,-4-3-12-16,-5-1 1 0,3 2 6 0,-2 0-14 15,-5-2 2-15,4 5-5 0,0-2-8 0,-5 3 0 16,-2-1 0-16,-1-1-1 0,0 2-3 0,-1 0-4 16,-1 1 1-16,-2-1 6 0,-1 3-8 0,-1 3 1 15,-1-1 6-15,2 2-6 0,-10 1-7 0,10 0 4 16,0 0 5-16,1 2 5 0,-11 0-3 0,10 0-10 15,1 2 4-15,1-1 17 0,0 0-15 0,-1 0 2 16,2 2 1-16,2-1 3 0,-2 1 16 16,3 0-17-16,0 2-3 0,-1 0-2 0,2 1 4 0,0-1 7 15,1 1-11-15,1 2-7 0,0 1 4 0,1 0 10 16,1 2-14-16,2-1 5 0,1 1-5 0,0 0 5 16,2 2 3-16,0 0-1 0,0 0 1 0,1 2-6 15,3 0 6-15,-1 1-8 0,1 1 2 16,2 0-2-16,0 3 0 0,2-1-5 0,0-1 2 15,3 1-1-15,-4 0 9 0,5 1-2 0,-1 0-2 16,1 0-7-16,0 0 2 0,1-2 2 0,2 2-4 16,-1-2 2-16,3-2 1 0,-2 0 1 0,4-2-2 15,0-1-5-15,3 0 1 0,0-1-1 0,1-1-12 16,3-3 15-16,3-1 0 0,1 0 2 0,5-1-6 16,1-2-3-16,1 0-1 0,2-2 3 0,10 3 1 0,-9-6 1 15,12 3-3-15,-11-5 4 0</inkml:trace>
  <inkml:trace contextRef="#ctx0" brushRef="#br0" timeOffset="93861.074">15596 14283 5537 0,'41'-7'0'0,"-12"4"1"16,9-4 2-16,0-1-5 0,0 0 1 0,1 1 0 15,-11 1-5-15,1-1-10 0,-1 1 11 0,-1-3 1 16,0 1 0-16,-2-1 0 0,0 0 2 0,-1-1-5 16,-2 0 9-16,-3 2-3 0,-1-1-2 0,-1-3 0 15,-1-1 4-15,-16 13-1 0,25-24 1 16,-15 13 2-16,-10 11-4 0,17-31 0 0,-10 12 4 0,0 0-8 15,-7 19 8-15,7-46-5 0,-6 22 10 0,1-1-2 16,-2-1-2-16,0-1 2 0,0 27 1 0,-3-48-3 16,0 23 4-16,1 3 0 0,2 22 2 0,-9-41 5 15,3 26 3-15,6 15-4 0,-13-26 0 0,3 9-5 16,-2 2 3-16,12 15-2 0,-21-22 3 0,8 11 0 16,13 11-6-16,-31-25 3 0,14 14-8 0,-2 1-7 15,1 0-9-15,-1-1-10 0,0 3-13 16,-1-1-18-16,-2 2-12 0,3-1-23 0,-2 1-22 15,1 1-27-15,4 2-26 0,1 1-42 0,1 3-36 16,1-4-53-16,3 2-84 0,10 2-262 0,-19-1-695 16,19 1 307-16</inkml:trace>
  <inkml:trace contextRef="#ctx0" brushRef="#br0" timeOffset="99115.041">25160 13546 93 0,'0'0'177'0,"0"0"-5"0,0 0-12 15,0 0-7-15,0 0-5 0,0 0-4 0,0 0-4 16,0 0-13-16,4-36-14 0,-4 36-8 0,0 0-11 15,0 0-4-15,0 0-13 0,0 0-5 0,0 0-6 16,-15-40-4-16,15 40-3 0,-12-13-1 0,12 13-6 16,-18-20 1-16,18 20-5 0,-21-16 0 0,21 16-7 15,-24-17 0-15,13 8-2 0,11 9-3 16,-31-16-4-16,11 8 1 0,20 8-1 0,-34-9 4 16,15 2-2-16,19 7-3 0,-41-5 0 0,41 5-1 15,-31-4-1-15,31 4 2 0,-43 2-2 0,21 2-2 16,22-4-4-16,-35 6 4 0,35-6-1 0,-38 13-3 15,17-7 2-15,-1 4 1 0,2-1 2 0,1 3 4 16,1 3-1-16,1-1-2 0,-1 3 3 0,1-1 4 16,1 2 2-16,2 4-2 0,-2 0-1 0,0-2 2 15,2 3 1-15,0 0 0 0,2-2 2 0,-5 11-2 16,5-9-6-16,-7 7-3 0,10-10 1 0,-1 4-4 16,-2-1 2-16,5 0-3 0,1-4-6 0,-1 3-1 15,7-22-2-15,-7 43 0 0,2-22 2 0,2 0-4 16,3-21 1-16,2 40 3 0,0-18-6 0,-2-22-2 15,1 34 3-15,-1-34-1 0,8 34 1 0,-3-21-4 16,-5-13 1-16,16 31-3 0,-9-18-1 16,-7-13 2-16,19 22-3 0,-5-9 1 0,-14-13-3 15,25 19 2-15,-7-8-4 0,0-1 0 0,0 0 7 16,1-3-1-16,2 1 2 0,-2-1-9 0,2 0 4 16,0-2-1-16,4 0-2 0,-2 2-2 0,1-2 0 15,2 0 0-15,-2-1 1 0,0 0-1 0,-1 1-1 16,1-2 1-16,-3 0 4 0,3-2-1 15,-3 3 2-15,3-3 0 0,-5-1 2 0,1 1 5 16,-3-1 7-16,-1 1-4 0,-2-1-4 0,0-1 4 0,0 1 4 16,0-1-3-16,0-2 4 0,-1 1 3 0,-13 2 5 15,18-5 5-15,-8 1-1 0,-10 4-1 16,17-9 2-16,-10 2-11 0,3-3 0 0,-1 0-4 16,0-2-6-16,2-5 1 0,0 1 1 0,-1-2 7 15,2-1-12-15,-3-3-1 0,0 2 3 0,1 1-2 16,-3-3 2-16,1 3 3 0,1-1 10 15,-4 1 10-15,1-1 11 0,-2 6 5 0,0-6 3 0,1 1 4 16,-3-2-6-16,0 2 1 0,-2-1-2 0,0-2 1 16,0 3-2-16,-3-1-11 0,3 0 4 0,-4-2-10 15,1 0-2-15,-1 2-9 0,0 1 0 16,-2-2 1-16,-1 3-4 0,3 0 0 0,4 18-8 16,-12-31 10-16,12 31-8 0,-12-27 1 0,12 27-6 15,-13-23-4-15,13 23 1 0,-15-20-14 0,15 20-7 16,-19-18-9-16,19 18-13 0,-18-15-6 0,18 15-9 15,-14-9-19-15,14 9-21 0,0 0-23 0,-17-11-41 16,17 11-42-16,0 0-65 0,0 0-60 0,0 0-304 16,0 0-682-16,0 0 302 0</inkml:trace>
  <inkml:trace contextRef="#ctx0" brushRef="#br0" timeOffset="101616.109">16029 13112 52 0,'-2'-7'212'0,"1"-2"-15"15,1 0-8-15,0 0-11 0,1 0-7 0,3-2-8 16,-1-2-7-16,2 1-11 0,1-2-9 0,1 2-5 16,0-1-11-16,1 1-6 0,1 1-9 15,0-2-10-15,6 0-10 0,-1-1-4 0,-4 4-10 16,6-2-5-16,1 1-8 0,-1-1-4 0,2 1-5 16,2 3-8-16,0-1 1 0,-1-1-8 0,4 4-2 15,-2 0-5-15,1 2-1 0,4 0-7 0,-1 2 3 16,-1 2-2-16,3 3-2 0,0 0-1 0,-1 2-2 15,1 0 1-15,10 6 0 0,-1 3-2 0,1-1 1 16,-2 1 3-16,0 1-6 0,3 4 2 0,-1-1-2 16,3 1 1-16,-2 0 2 0,1 2-4 0,0-1 2 15,-1 1-5-15,0 0 2 0,3-3 2 0,3 3-3 16,-2-4-1-16,3-1 4 0,-1 3-3 0,19 2 4 16,-19-7 0-16,2-2 2 0,1-1 3 0,2 0 2 0,16 2 3 15,-20-4 0-15,-1-5-2 0,1 2 0 16,2-5-2-16,0 4 3 0,0-5 0 0,2-4 0 15,-1 2-9-15,2-3 1 0,16-8-1 0,-20 6 0 16,-1-4 2-16,2 0-5 0,18-11 3 0,-22 8-4 16,-1-1 0-16,1-1-10 0,1-4-4 0,0 0 0 15,-3-3-12-15,-5-2-3 0,1-4-3 0,-3 4 4 16,-1-4-3-16,-3 0 4 0,0 4 1 0,-2 2 2 16,-1-3 1-16,-9 10 6 0,-3-2 0 0,1 0 7 15,-5 2 6-15,2 1 6 0,-5 2 0 0,0 3 2 16,-4 1 7-16,-1 1 9 0,-1-1-4 0,0 1 6 15,-2 1-7-15,0 7 1 0,-2-14-1 0,-3 10-5 16,5 4-3-16,-10-8-2 0,3 4 5 0,7 4-5 16,-13 0-3-16,13 0-3 0,-18 5 0 0,12 2-9 15,-7 1 10-15,5 2 0 0,0 2 0 0,0 1 0 16,0 3-3-16,1 3 7 0,3-1-7 0,-1 1 3 16,4-4 1-16,1 4-12 0,0 1 11 0,0 0-3 15,4-1 7-15,0-5-7 0,4 4 2 0,0 0 5 16,3-2-1-16,3-1-8 0,3-1 5 0,-1-2-3 15,6 0 0-15,-1-3-1 0,1-2-2 16,0 0 6-16,3-1-5 0,2-2 0 0,1 0 3 0,10-3-5 16,1-1 2-16,0-1 1 0,2 0 0 0,4-4 1 15,1 2 6-15,2-1-2 0,20-2-3 16,-20 2 2-16,22-7 1 0,-21 5-8 0,18-1-4 0,-19 2 9 16,25-4 15-16,-2-4-7 0,-2 6 6 0,2-2-5 15,0-1 2-15,1 2-2 0,1 1 2 0,-4 1 4 16,7 2 1-16,-4-5 6 0,-2 7 1 0,5 1 4 15,1 0 3-15,0 0-5 0,-1 1 6 16,-2 3 0-16,-4 3-6 0,3 2 2 0,0-1 0 0,-3 2 1 16,1 2-6-16,2 3-5 0,-6 0 6 0,-20-1-13 15,18 4 14-15,-17-1-3 0,-3-1 4 0,2-1-3 16,-4 2 4-16,-1 1-2 0,-2-1 3 0,-1 1-7 16,-1 2 7-16,-5-3-5 0,-7-3-2 0,7 7-7 15,-10-5 7-15,-2-1-4 0,2 1-3 16,-2-1-6-16,-3 2 0 0,-1-3-42 0,-7-1-5 0,3-2-16 15,-4-1-24-15,-1 1-25 0,-3-2-26 0,-1 0-36 16,-2-1-44-16,-1 0-66 0,-2-1-107 0,2-6-229 16,-11 9-656-16,2-4 291 0</inkml:trace>
  <inkml:trace contextRef="#ctx0" brushRef="#br0" timeOffset="103132.88">15733 13383 51 0,'-5'-2'199'0,"-1"0"-5"15,0 0-19-15,-1-1-3 0,0 1-13 0,1 0-2 16,-1 0-9-16,-1 0-13 0,1 0-3 0,-2-1-8 16,2 1-3-16,-3 0-10 0,2 0-7 0,-3 1-6 15,2 0-8-15,0 0-5 0,0 1-7 16,-1 0 0-16,-1 0-9 0,-2 1 4 0,-1 1-2 16,0-1-5-16,-1 0 1 0,1 2-6 0,-2-1 1 15,1 2 0-15,0 0-6 0,-1 0 2 0,-3 3-4 0,-1 0-3 16,1 3 0-16,0-3-5 0,0 2-2 0,-1 0-2 15,-1 2 1-15,0 1-4 0,1 1 0 16,0 0 0-16,-2 0 1 0,2 3-2 0,1-2 6 16,0 1-4-16,1 1 0 0,1-1 5 0,0 1 3 15,3 1-9-15,0 0 1 0,0-1-10 0,0 3 6 16,0-3-1-16,2 3 1 0,0 0 3 0,1 1-3 16,1 0-7-16,0 1 19 0,3-2-18 0,0 3 0 15,1-1-6-15,-1 2 33 0,5 1-10 0,2-24-8 16,-3 46 11-16,3-21-3 0,1-1-9 0,-1 1-6 15,4-1 3-15,1-2-2 0,0 0-6 0,2 0 2 16,0-3-1-16,2 2-3 0,-1-4-2 0,5-1 2 16,0 0 1-16,2 0-2 0,1-3-3 0,1-1-2 15,2 1 1-15,5-3 3 0,1 0-8 0,12 0-1 16,1-2 1-16,-10-5 4 0,15 0-4 0,-1-1-2 16,0-1-3-16,3-1-6 0,0-3 2 0,-1-1-3 15,1 2 8-15,2-3-3 0,-5-1-3 0,-1-1 0 16,-1 0 1-16,-11 1-2 0,9-5 4 0,1 0-3 15,-1-1 2-15,-10 2-3 0,9-4 3 0,-3 0 2 16,-8 3-5-16,9-5 4 0,-9 3-6 0,-5-2 3 16,0 1 2-16,-1-1-4 0,-1-1 5 0,-4-1-1 15,0-2-6-15,-1-1 3 0,-3-2 0 0,-2 0 3 16,-2-1-12-16,-3-1 13 0,-1-11 6 16,-2-1 0-16,-5 9-6 0,-3-7 2 0,-1 1-2 15,-2 8-4-15,-6-6 1 0,1 8 6 0,-2 2-10 16,-1 2 8-16,-9-4-3 0,1 9-5 0,0 1 1 15,-14-2-4-15,-4 4 2 0,2 1-13 0,-3 5-9 16,-2 1-16-16,-2 2-25 0,-19 2-31 0,18 2-49 16,-22 5-30-16,24 0-49 0,-1 0-62 0,1 2-117 0,3 1-235 15,-1 1-688-15,2 1 304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25:13.582"/>
    </inkml:context>
    <inkml:brush xml:id="br0">
      <inkml:brushProperty name="width" value="0.05292" units="cm"/>
      <inkml:brushProperty name="height" value="0.05292" units="cm"/>
      <inkml:brushProperty name="color" value="#FF0000"/>
    </inkml:brush>
  </inkml:definitions>
  <inkml:trace contextRef="#ctx0" brushRef="#br0">7047 6730 122 0,'0'0'146'15,"10"-4"-10"-15,-5 2-14 0,-5 2-14 0,11-1-5 16,-6-1-11-16,-5 2-8 0,13-1-6 0,-8 1-7 0,1-1-7 16,2-1-8-16,-3 1-2 0,3 2-6 0,-1-3 5 15,0-1-11-15,1 2 3 0,1-2-5 0,1 1-4 16,-2-1-2-16,1-1 0 0,2 1-2 0,-3-1 1 15,2 2-5-15,3-3-1 0,-1 1-4 0,-2 0-1 16,0 2-1-16,3-3-4 0,2 3 3 0,-2 0-7 16,-3-1 1-16,4 1-1 0,-1 0 0 0,2-1-2 15,-3 1 3-15,1 0-2 0,1 0-1 0,-1-2-2 16,-3 3 3-16,4-2-2 0,-2 0-2 0,2 1 4 16,-2 1 1-16,-2-1-1 0,0 1 3 0,4-2-1 15,1 3-1-15,-1-2 18 0,2 2 8 0,-2 2-3 16,1 0-1-16,1-1-1 0,-2 2-7 0,0-2-4 15,1 1 2-15,-2-2-4 0,1 3-4 0,2-2-1 16,-2 1 2-16,1-1 1 0,1-2-5 0,-1-1 1 16,2 0-5-16,-3 0-2 0,3-1 4 0,-3 0-3 0,6-5-7 15,-6 3 2-15,0-1-2 0,0-1 3 0,-1 1-3 16,-1-1 1-16,1-1-7 0,0 1-7 16,-1 1-21-16,1-1-30 0,0 0-45 0,-2 2-81 15,2 1-152-15,-5-1-366 0,5 1 162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5T06:27:19.566"/>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FF0000"/>
    </inkml:brush>
  </inkml:definitions>
  <inkml:trace contextRef="#ctx0" brushRef="#br0">20678 493 1478 0,'0'0'1'16,"0"0"61"-16,0 0-16 16,0 0-28-16,0 0 0 15,0 0 2-15,0 20-20 0,0 6-2 16,0 9 2 0,0 5 12-16,0 0 0 0,-8 2 0 15,-2-4-8 1,1-3-1-16,-1-6-3 0,5-6 1 15,-1-5-1-15,6-4-1 16,0-6 0-16,0-3-5 16,0-5-8-16,0 0-5 15,0-1-2-15,0-13-3 16,0-7 8-16,3-5 2 16,2-6-2-16,0-4 6 15,-1-5-2-15,2-3 2 16,2-1-1-16,1 2 5 15,0 4 6-15,1 7 0 0,0 10 2 16,0 9 1 0,-1 5 6-16,-1 8 8 0,3 4-6 15,2 20 1-15,1 13-4 16,0 9 16-16,-3 7 14 16,-2-3-10-16,-4-2-16 15,-2-5-1-15,-2-5-9 16,1-8-1-16,-1-4 0 15,0-8-1-15,0-3 0 16,1-5-3-16,0-5-16 16,0-4-35-16,-2-1-21 15,0-6-78-15,0-13-95 16</inkml:trace>
  <inkml:trace contextRef="#ctx0" brushRef="#br0" timeOffset="189.4">20672 761 1329 0,'0'0'28'0,"0"0"78"15,0 0-72-15,0 0-28 16,0 0 5-16,0 0 6 16,68-11 1-16,-48 4-13 15,-1-2-5-15,-2-2-26 16,-3 1-85-16,-6-3-178 0</inkml:trace>
  <inkml:trace contextRef="#ctx0" brushRef="#br0" timeOffset="494.53">20931 433 1165 0,'0'0'205'0,"0"0"-144"16,0 0 13-16,0 0-63 16,0 0-2-16,6 84 6 15,-1-37 46-15,-3 0-18 16,0 0-20-16,-2-5-1 16,0-4-10-16,0-6-9 0,0-5-2 15,0-4 1-15,0-5-2 16,0-2 0-16,2-4-2 15,5-4 1-15,4-3-1 16,2-5-12-16,2 0-38 16,1-7-27-16,-5-10-77 15,-5-1-413-15</inkml:trace>
  <inkml:trace contextRef="#ctx0" brushRef="#br0" timeOffset="1085.8">21266 696 1317 0,'0'0'7'0,"0"0"105"0,0 0-37 16,0 0-40-16,0 0 9 15,0 0-3-15,-14-21-13 16,-1 21-14-16,-5 10-12 15,-6 10-2-15,-3 2-4 16,2 1 4-16,4 1-1 16,5-4 1-16,7-3-4 15,6 0-1-15,5-7-18 16,1-1-13-16,16-7-6 0,6-2 14 16,3 0-7-1,2-7 5-15,-2-6-9 0,-5-3-16 16,-4-3-2-16,-6-1-4 15,-3 0 19-15,-2 4 25 16,-2 5 17-16,-3 7 11 16,-1 4 53-16,0 2-4 15,0 18-3-15,0 11-50 16,0 9 28-16,-3 5 24 16,-6 4-19-16,1 5-26 15,1-2-5-15,2 0-5 16,0-5 0-16,0-7-1 0,-3-7-3 15,-2-10 0 1,-1-4 0-16,-6-6 0 0,-2-5 0 16,-2-4-4-16,-1-4-6 15,1-4-1-15,3-13-1 16,6-10-12-16,10-7-14 16,2-7 24-16,8-10 13 15,16-1-2-15,5 0 3 16,6 5-1-16,2 7-33 15,-1 5-44-15,-3 5-40 16,-3 6-156-16</inkml:trace>
  <inkml:trace contextRef="#ctx0" brushRef="#br0" timeOffset="1446.94">21432 705 1053 0,'0'0'215'15,"0"0"-201"-15,0 0 80 16,-17 56-18-16,14-36-31 16,2-2-8-16,1 1-26 15,0-2-7-15,11-3-1 16,7-2-3-16,3-7 1 16,5-1 1-16,2-4 2 15,-1 0 0-15,-6-2-4 16,-3-8 0-16,-6-3 0 15,-4-7-4-15,-5-1-1 0,-3-2 1 16,0 2 0 0,-9 3 4-16,-6 5 1 0,-4 4 7 15,-3 4 6-15,-2 3 1 16,-1 2-10-16,1 0-5 16,7 3 0-16,5 6 0 15,10 2-15-15,2-2-30 16,3 0-97-16,12-3-86 15,2-3-207-15</inkml:trace>
  <inkml:trace contextRef="#ctx0" brushRef="#br0" timeOffset="1895.87">21660 696 1245 0,'0'0'38'0,"0"0"121"16,0 0-86-16,0 0-61 16,0 0-10-16,0 0-2 15,55 37 0-15,-34-13 14 16,-4 1 2-16,0 0 3 16,-6-2-12-16,-4-1-2 15,-4-4-3-15,-3-3 3 16,-3-3-5-16,-10-2 2 0,-3-3 1 15,1-3-2 1,0-4-1-16,3 0 1 0,5-4-1 16,4-11 5-16,3-7 7 15,6-7-3-15,15-5-9 16,6 0 0-16,5 4-4 16,-1 9 1-16,-3 9-4 15,-5 10-12-15,-3 2 6 16,-7 8 9-16,-3 11-1 15,-4 2-1-15,-6 4 3 16,0-2 0-16,0-2 3 16,-2-2-1-16,-2-7-22 15,1-3-23-15,2-4-30 16,1-5-46-16,0 0-68 16,0-4-156-16</inkml:trace>
  <inkml:trace contextRef="#ctx0" brushRef="#br0" timeOffset="2039.03">21917 633 770 0,'0'0'426'0,"0"0"-325"15,0 0 38-15,0 0-99 16,0 0-36-16,0-54-4 16,1 51-53-16,3 3-139 15,-2 0-376-15</inkml:trace>
  <inkml:trace contextRef="#ctx0" brushRef="#br0" timeOffset="3141.06">22071 545 1237 0,'0'0'33'0,"0"0"149"15,0 0-108-15,0 0-54 16,0 0-7-16,0 0-13 15,-5 80 7-15,3-42 42 16,-1-2-11-16,1-1-15 16,0-2-9-16,1-6-11 15,1-4-2-15,0-4 4 16,0-2-5-16,4-5-1 0,7-5-1 16,2-2 1-16,1-5-8 15,1 0-16-15,3-3-14 16,-2-14-3-16,1-5 12 15,-4-6-15-15,-3-3-33 16,-2-3-44-16,-3-3 48 16,-3 2 18-16,-2 0 40 15,0 3 16-15,0 3 41 16,-3 6 27-16,-1 7 18 16,-2 4 8-16,3 6-40 15,1 5-9-15,0 1-9 16,2 11-13-16,0 13-23 0,0 12-16 15,0 6 16-15,0 3 12 16,0-2 2-16,0-3-7 16,2-3-2-16,2-7-3 15,1-2-3-15,1-6 1 16,2-4 0-16,1-7-1 16,-2-4 1-16,3-5-19 15,3-2-12-15,2-2 13 16,3-13-2-16,2-8-3 15,-1-2-18-15,1-2-43 16,-3 4-4-16,0 8-5 16,-3 7 53-16,-4 8 36 15,-1 0 4-15,-3 13 9 16,-1 7 36-16,2 3 32 16,-2 0-14-16,0-2-7 0,0-4-27 15,-2-3-18-15,-1-3-3 16,-2-5-3-16,0-3-3 15,0-2 5 1,0-1 2-16,0 0 8 0,-4-1 12 16,-1-11-8-16,3-6-19 15,2-5 4-15,0-6-6 16,7 0 0-16,8 7-3 16,1 4-4-16,-2 11 0 15,-2 7-4-15,-3 0 4 16,0 5 0-16,0 12 1 15,-2 3 3-15,0 3 3 0,-3-3 0 16,-2-4 3 0,-1-3-2-16,0-3-1 0,-1-6 0 15,0-3 0-15,1-1 0 16,1 0 1-16,0 0 9 16,3-8 6-16,1-8 5 15,6-7-17-15,4-4-4 16,5-1-1-16,-1 3-3 15,0 10-10-15,-1 7-12 16,-6 8 8-16,-3 5 3 16,-2 14 5-16,-2 5 5 15,0 1 5-15,-1 1 13 16,1-5 0-16,-2-4-7 0,2-4-5 16,0-6 3-16,1-4 0 15,2-3-1-15,2 0 5 16,5-3 1-16,1-8 4 15,2-5 0-15,0-6-6 16,-3-2-6-16,0 1-1 16,-5 3-6-16,-2 5-25 15,-7 6-22-15,-2 3-81 16,-6 3-32-16,-13 1-237 16</inkml:trace>
  <inkml:trace contextRef="#ctx0" brushRef="#br0" timeOffset="3388.97">22213 673 1366 0,'0'0'10'16,"0"0"99"-16,79-49-57 15,-43 29-25-15,-2 1-4 16,-2 1-1-16,-6 2-12 16,-7 4-10-16,-7 4 0 15,-9 5-33-15,-3 3-13 16,-17 0-97-16,-15 11-220 16</inkml:trace>
  <inkml:trace contextRef="#ctx0" brushRef="#br0" timeOffset="4769.09">20199 1157 1201 0,'0'0'34'16,"0"0"69"-16,0 0 15 15,0 0-76-15,0 0-9 16,0 0-15-16,-15 0-9 15,15 0 0-15,4 0-1 16,14 2-6-16,5-1 3 16,7-1 0-16,4 0 3 15,2 0 1-15,7 0-2 0,5 0-4 16,6 0 0 0,4 0-1-16,2-3 0 0,1 3-2 15,0-2 0-15,0 2 0 16,-1 0-2-16,-2-2 2 15,0 2 0-15,-2 0 0 16,-1 0 0-16,2 0-2 16,-5 0 0-16,-4 0-3 15,-5 0 0-15,-6-1 3 16,-1 0 0-16,0 1-4 16,0-1 4-16,1 0 2 15,0 1-1-15,1 0 1 16,-1-1 0-16,-1 1 0 15,-2 0 0-15,0-2 0 0,-3 2 0 16,0 0 0 0,-1 0 0-16,-1 0-1 0,-1 0-2 15,2 0-1-15,1 0 0 16,1 0 2-16,2 0 2 16,2 0 0-16,1 0 0 15,2 0-3-15,0 0 3 16,0 0 1-16,-1 0-1 15,-2 0-3-15,0 0 3 16,-1 0-3-16,3 0 2 16,0 0 0-16,4 0-2 15,-1 0 3-15,1 0 0 16,-1 0 0-16,1 0-1 0,-3 0 0 16,1 0 1-1,-1 0 0-15,0 0 0 0,-3 0 0 16,-1 0-1-16,-2 0 2 15,-3 0-1-15,-3 0 1 16,-2 0-1-16,-4 0 0 16,-1 0 0-16,-2 0 0 15,1 0 1-15,-1 0-1 16,2-1 0-16,1-2 1 16,-2 1-1-16,0 0 0 15,-2 0 0-15,-1 1-1 16,-3-1 1-16,-4 1 1 0,-2-1-1 15,-3 1 0 1,-3 1 0-16,-1 0 0 0,0 0 0 16,0 0 0-16,0-1-1 15,-12-1-1-15,-4 1-50 16,-6 0-152-16,-2 0-563 16</inkml:trace>
  <inkml:trace contextRef="#ctx0" brushRef="#br0" timeOffset="14832.96">18300 2030 1265 0,'0'0'56'0,"0"0"96"16,0 0-109-16,0 0-16 15,0 0-7-15,0 0-20 16,-16 65 0-16,5-29 9 16,1 4 19-16,-2 0-7 0,-1 0-5 15,0-6-7 1,3-4-3-16,2-5-6 0,5-6 1 15,3-4-1-15,0-5 0 16,3-5-2-16,10-1 0 16,8-3 1-16,8-1 1 15,5 0 1-15,1 0-1 16,-4-1 2-16,-7-1-2 16,-5 0 0-16,-6 2-2 15,-3 0-23-15,-5 0-11 16,1 0-7-16,-1 0-16 15,0 0-75-15,-2 0-56 0,2-2-161 16</inkml:trace>
  <inkml:trace contextRef="#ctx0" brushRef="#br0" timeOffset="15193.99">18545 2259 1085 0,'0'0'104'0,"0"0"89"15,0 0-113-15,0 0-64 16,0 0-14-16,0 0 13 16,-20 67 0-16,19-52-2 15,1-1-9-15,0-4-3 16,1-1 2-16,10-4-3 0,3-2 0 16,2-3-3-1,4 0 3-15,1-2 0 16,-2-8-1-16,-4 0-1 0,-2-4 0 15,-4-1 1-15,-6-3 1 16,-3-1 1-16,0 1-1 16,-5 2 1-16,-9 5 1 15,-2 3 3-15,-3 4 4 16,0 3 3-16,-1 1-4 16,1 0-8-16,3 8 0 15,4 1-4-15,7 4-21 16,5-4-63-16,0 0-175 15,15-4-308-15</inkml:trace>
  <inkml:trace contextRef="#ctx0" brushRef="#br0" timeOffset="15583.03">18855 2253 1333 0,'0'0'31'16,"0"0"97"-16,0 0-107 16,0 0-8-16,-63 53 6 15,55-37-9-15,3 2 1 0,5-3-2 16,0 0-9-16,10-1-2 16,8-3 1-16,5-4 1 15,1-2 2-15,4-5-2 16,-4 0-11-16,0 0 0 15,-6-4-1-15,-4-6 3 16,-3-3 7-16,-6-3 2 16,-5-3 1-16,0-2 0 15,-5 2 4-15,-9 2-1 16,-1 4-1-16,-1 4 9 16,2 3-1-16,-1 2-8 15,3 4-3-15,4 0-3 16,4 0-20-16,4 1-30 15,2 5-110-15,12-2-127 0,4-1-282 16</inkml:trace>
  <inkml:trace contextRef="#ctx0" brushRef="#br0" timeOffset="16062.97">19086 2244 1231 0,'0'0'49'15,"0"0"132"-15,0 0-105 16,0 0-51-16,0 0-14 16,0 59-6-16,0-21 2 15,0 3 27-15,0-1-4 16,0 0-16-16,0-4-10 16,0-3-3-16,0-5 2 0,0-5-3 15,0-5-2-15,0-8-1 16,3-4-2-16,-3-4-16 15,2-2-4-15,-1 0-13 16,-1-14 21-16,0-9 7 16,0-7-9-16,0-5 15 15,0-5-6-15,-3-3 4 16,1 1 1-16,1-1 5 16,1 5 0-16,0 6 0 15,5 7-1-15,7 9 1 16,4 8-1-16,4 5 0 15,2 3 0-15,1 6-5 16,0 11 6-16,-4 4 1 0,-8 1-1 16,-4-1 0-16,-7-1 0 15,0 0 2-15,-18-4-1 16,-5-1 0-16,-6-3 1 16,3-4-2-16,4-3-6 15,6-4-12-15,11-1-72 16,5-3-120-16,0-11-181 15</inkml:trace>
  <inkml:trace contextRef="#ctx0" brushRef="#br0" timeOffset="17526.05">19474 2256 1372 0,'0'0'38'0,"0"0"36"16,0 0-19-16,0 0-48 16,0 0 1-16,-8 59 25 15,6-37-6-15,2-4-9 16,0-1-6-16,0-2-3 16,0-2-7-16,7-3-2 15,1-4 1-15,1-2 0 16,4-4-1-16,1 0-1 15,4 0-6-15,0-13-8 0,0-5-5 16,-4-4-2-16,0-3 7 16,-5 1-3-16,-2 3 5 15,-3 9-1-15,-3 7 8 16,-1 5 6-16,0 0 1 16,0 4 9-16,0 10-10 15,0 5 1-15,0 1 6 16,0-2 0-16,0-3-1 15,4-1-4-15,3-5-2 16,3-3-1-16,2-3 1 16,2-3 0-16,4 0 1 15,3-1-1-15,0-9-4 0,-1-1 0 16,-2 0 1-16,-3 1 0 16,-3 2 1-16,-3 8 0 15,-2 0-1-15,-3 0-2 16,0 11 2-16,1 3 3 15,-2 1 0-15,0-2 8 16,-2-1-2-16,-1-5-5 16,0-3 0-16,0-2 1 15,0-2 1-15,0 0-3 16,0 0 5-16,0-11 4 16,2-3-3-16,3-5-6 15,2-2 0-15,5-1 0 16,1 2 0-16,0 7-1 15,-1 8-3-15,0 5-2 16,1 2 3-16,0 12-4 0,3 7 2 16,-2-1 4-16,1-1 1 15,-2-1 0-15,1-3 0 16,-1-4-1-16,-1-4 1 16,1-4 0-16,-2-3 0 15,1 0 1-15,1-5 1 16,-3-6 0-16,-2-3 1 15,-3-5 0-15,-2-2 3 16,-3-5-1-16,0-5 0 16,0-1-2-16,0-1-1 15,0 4 0-15,0 5 0 16,-3 10 0-16,1 8 16 0,1 6 6 16,1 0-4-16,0 19-20 15,0 8-4-15,0 8-1 16,0 1 5-16,1-2 7 15,6-3-7-15,0-2 0 16,1-5 1-16,-1-2-1 16,0-6-1-16,-2-4 0 15,-2-4-10-15,-2-6-36 16,-1-2-1-16,0 0-14 16,0-8 15-16,-9-7-69 15,-4 0-68-15,-1-4 90 16,2 3 1-16,1 3 93 15,5 2 50-15,3 4 86 0,3 0 15 16,0 0-48 0,9 1-33-16,14-1-51 0,9 4-17 15,4 2 8-15,4 1-2 16,-2 2-3-16,-4 13 1 16,-4 3-2-16,-6 3 9 15,-9 0 2-15,-5-3 0 16,-6-1-6-16,-1-3 2 15,-3-2-9-15,0-5 1 16,0-2 0-16,1-3-2 16,1-2-1-16,2 0 3 15,4 0-3-15,6-8 2 16,7-9 4-16,5-5-6 0,2-5 1 16,-3-2-1-16,-4-3 0 15,-4-1-6-15,-7 0-2 16,-3 2 1-16,-6 2 2 15,-1 5 4-15,0 7 1 16,-1 6 3-16,-3 7 10 16,0 4 28-16,-1 0-14 15,0 14-20-15,-3 14-7 16,1 6-8-16,2 8 8 16,2-2 0-16,3-2 1 15,0-3 4-15,0-4-3 16,0-5 1-16,6-4 0 15,2-4-3-15,2-5 0 0,0-4 0 16,2-3 0-16,2-6 0 16,2 0 0-16,4-10-1 15,1-9-19-15,-4-5-21 16,-4-4-5-16,-9 0-81 16,-4-1-256-16</inkml:trace>
  <inkml:trace contextRef="#ctx0" brushRef="#br0" timeOffset="17704">20295 2148 1466 0,'0'0'1'0,"0"0"69"16,0 0-55-16,0 0-15 15,0 0-3-15,0 0-9 16,51-9-104-16,-50 16-242 15</inkml:trace>
  <inkml:trace contextRef="#ctx0" brushRef="#br0" timeOffset="18322.78">20901 2152 1278 0,'0'0'13'16,"0"0"115"-16,0 0-67 16,0 0-48-16,0 0-13 15,-5 72 38-15,3-37-2 16,1 0-1-16,0 0 6 15,0-3-16-15,1-4-12 16,0-4-6-16,0-4-2 0,0-3-4 16,0-5 1-16,3-3-2 15,4-2-1-15,2-4 1 16,4-1 0-16,3-2 1 16,3 0-2-16,1-12-4 15,1-3-18-15,-1-1-40 16,-4 2-14-16,-2 2-126 15,-3 5-128-15</inkml:trace>
  <inkml:trace contextRef="#ctx0" brushRef="#br0" timeOffset="19288.608">21247 2379 975 0,'0'0'45'15,"0"0"128"-15,0 0-89 16,0 0-41-16,5-55 20 16,-12 48-24-16,-3 3-1 15,-4 1-1-15,-2 3-4 16,-6 0-26-16,-4 10-1 16,-3 5-2-16,4 1-2 15,1 2 1-15,7-3 0 16,4-1 1-16,8-3-4 15,2-2-3-15,3-3 2 0,0-1-2 16,11-5-14 0,8 0-16-16,6 0-6 0,0-9 2 15,0-4 0-15,-4-1 14 16,-3 0 14-16,-5 4-4 16,-4 5-2-16,-6 5 15 15,-3 0-1-15,0 12 2 16,0 6 4-16,0 2 63 15,-2 0-18-15,2-3-14 16,0-2-26-16,0-5-4 16,6-2-6-16,8-7 2 15,0-1-1-15,6 0 5 16,-1-7 0-16,0-7-4 0,0-3-2 16,1-4 3-1,1-3-2-15,2 0-1 0,1 5-1 16,-4 6-6-16,-2 9-2 15,-4 4 0-15,-2 5 1 16,-3 11 0-16,-1 3-1 16,-2 0 9-16,-3 0 4 15,-3-3-4-15,0-3 0 16,0-4 0-16,-9-3 0 16,-3-2 0-16,-5-3-3 15,2-1-1-15,-1 0 0 16,5 0 4-16,4 0 0 0,3 0 1 15,4 0 3-15,0 0 7 16,0 0-11-16,14 0-5 16,6 0-3-16,6 0 8 15,2 0 3-15,0 0-2 16,2 0-1-16,-1 0-3 16,-2-5 2-16,-4-3-5 15,-5-3 1-15,-6-3 5 16,-3-4 0-16,-2-4 1 15,-6-5 5-15,-1-2-4 16,0-2 0-16,0 0 5 16,0 0 0-16,-2 5 16 15,-2 8-12-15,2 8 11 16,2 7 1-16,0 3 15 16,0 3-24-16,0 17-14 0,0 7-18 15,0 8 18-15,0 1 11 16,0-1-1-16,0-4-1 15,0-3-1-15,0-2-6 16,0-5-1-16,4-2-1 16,2-6 0-16,1-1-2 15,3-8 2-15,3-3 0 16,2-1-10-16,4-4-33 16,-2-12-8-16,-3-3-121 15,-6-2-217-15</inkml:trace>
  <inkml:trace contextRef="#ctx0" brushRef="#br0" timeOffset="19438.96">21656 2362 1338 0,'0'0'9'0,"0"0"98"16,0 0-45-16,0 0-61 15,73-53-1-15,-53 41-1 16,-6 0-45-16,-9 2-223 15</inkml:trace>
  <inkml:trace contextRef="#ctx0" brushRef="#br0" timeOffset="20226.18">22068 2389 1137 0,'0'0'67'0,"0"0"33"16,0 0 9-16,0 0-66 16,0 0-16-16,0 0-24 15,43-13-2-15,-31 4 1 16,-2 0-2-16,-2-1 5 15,-4-3-4-15,-4-2 0 16,0 2 3-16,0 0-4 16,-11 5-4-16,-3 4-1 15,-2 4 5-15,-6 0 5 16,-1 4 1-16,-2 13-6 0,2 6 3 16,5 4-2-16,5-1 5 15,6-1 2-15,7-2 5 16,0-5-9-16,15-1-1 15,9-5-2-15,11-3 0 16,5-7 6-16,3-2-1 16,-1 0-6-16,-5-7-2 15,-3-7-11-15,-7-5-31 16,-5-3-52-16,-5-4-22 16,-8-6-15-16,-4-3-27 15,-5-2 14-15,0-1 114 16,0 2 32-16,0 0 71 15,-4 7 96-15,1 8-64 0,1 8 14 16,2 10-16-16,-1 3-3 16,1 0-55-16,0 20-36 15,0 11-5-15,0 10 4 16,0 5 16-16,0 1 3 16,0-5 2-16,0-4-15 15,0-4 0-15,0-5-8 16,0-2-3-16,0-6-1 15,0-5-1-15,0-6-23 16,0-8-37-16,0-2-64 16,5-5-176-16</inkml:trace>
  <inkml:trace contextRef="#ctx0" brushRef="#br0" timeOffset="20554.89">22434 2391 1117 0,'0'0'3'16,"0"0"112"-16,0 0-62 16,65-19-21-16,-50 11 14 15,-3-3-22-15,-4 1-7 16,-5-4 7-16,-3 2 1 16,0 1-10-16,0 3-8 15,-4 4 9-15,-6 4 12 16,0 0-4-16,-4 6-11 0,0 9-9 15,-1 3-4 1,3 4 0-16,4-1 0 0,4-1 0 16,4-2 0-16,0-3-1 15,8-2-1-15,9-3-1 16,1-6 1-16,6-4-16 16,0 0-29-16,1-1-51 15,-2-9-52-15,-3-4-97 16,-4-1-125-16</inkml:trace>
  <inkml:trace contextRef="#ctx0" brushRef="#br0" timeOffset="21724.86">22674 2349 619 0,'0'0'468'15,"0"0"-405"-15,0 0 52 0,0 0-20 16,8 71-9-16,-4-52-39 16,-1-2-25-16,1-3-10 15,-1-3-5-15,0-5 0 16,-3-4-4-16,0 0-1 15,1-2-2-15,-1 0 5 16,0 0 5-16,0-13 0 16,0-5-9-16,0-7-1 15,5-1-10-15,6-1 0 16,1 7-3-16,4 7-6 16,-2 11 2-16,0 2 5 15,-1 10 1-15,-4 9 2 16,-2 3 4-16,-1 0 5 15,-3-4 2-15,-3-1 8 0,2-4-2 16,-2-5-5-16,0-3-1 16,0-2 0-16,0-3 1 15,0 0 9-15,0 0-3 16,2-11 8-16,5-5 7 16,2-6-22-16,5-3 0 15,4-1-4-15,1 5-3 16,0 9-12-16,-2 10-12 15,-4 2 3-15,-4 14 11 16,-2 7 8-16,-2-1 2 16,-1 2 5-16,1-4 1 15,1-2-1-15,2-2 0 0,1-4 1 16,5-3 2-16,4-7-3 16,5 0 3-16,4 0 4 15,0-6-2-15,-4-5-4 16,-3-3 1-16,-4-6 3 15,-3-4 4-15,-6-1-1 16,-5 1-4-16,-2 5-1 16,0 8 1-16,0 6 31 15,-7 5 6-15,-3 0 3 16,-4 5-29-16,0 7-14 16,-1 5-1-16,2 1 0 15,3-2-5-15,7-2 4 16,3-2 1-16,0-3-6 15,3-2-3-15,11-2 1 16,1 0-5-16,4-3-3 0,-1 0 10 16,-1 2 0-16,-3 0 1 15,-3 3 1-15,-5-2-2 16,-2 2 3-16,-4-2-1 16,0-2 0-16,0 0 4 15,0-2 0-15,0-1 2 16,0 0 1-16,0 0 10 15,0 0 0-15,2-2-1 16,2-8 9-16,4-2-16 16,7-2-5-16,1 1 0 15,1 5-5-15,-2 3 3 16,-3 5-7-16,-3 0-4 0,0 10 5 16,0 3 2-16,-1 1-2 15,2-1 7-15,0-2 0 16,1-3 1-16,-1-1-1 15,-2-6 0-15,3-1-1 16,1 0-2-16,-1-10 3 16,-1-3-1-16,-2-3 0 15,-3-3 2-15,-4-4 0 16,-1-4 0-16,0-4 3 16,0-3 0-16,-3-1 4 15,-1-2 3-15,-1 2 2 16,3 5-5-16,1 9-1 15,-1 10-1-15,2 7-3 0,0 4 3 16,0 15-5-16,0 14-18 16,0 9 8-16,0 7 10 15,0 1 8-15,0-5 13 16,0-1-10-16,0-6-6 16,0-5-3-16,0-3-2 15,2-8 0-15,5-5-1 16,2-5 0-16,3-7-3 15,4-1-10-15,2-7-23 16,-3-12-2-16,-4-5-114 16,-5-3-148-16</inkml:trace>
  <inkml:trace contextRef="#ctx0" brushRef="#br0" timeOffset="21876.88">23419 2380 1277 0,'0'0'29'16,"0"0"117"-16,0 0-50 15,0 0-61-15,0 0-2 16,0 0-25-16,62-29-6 16,-42 18-2-16,-4 0-36 15,-11 0-60-15,-5 3-317 16</inkml:trace>
  <inkml:trace contextRef="#ctx0" brushRef="#br0" timeOffset="22422.78">23936 2246 1231 0,'0'0'38'16,"0"0"111"-16,0 0-48 15,0 0-76-15,0 0-15 16,-80 17-6-16,60-2-4 16,6 0 2-16,6 1-2 15,5 0 0-15,3-1 0 16,0-2-2-16,11 1 1 16,3 1 0-16,2-1 1 15,-2 1 2-15,-1 1-2 0,-6-1 0 16,-3-1-3-1,-4 0 2-15,0-1-1 0,-16-3 1 16,-2 1 1 0,-4-5 0-16,-1-2 0 0,0-2 1 15,5-2-2-15,4 0 1 16,6-8-10-16,8-2-11 16,0-3-31-16,16-4-109 15,5-1-57-15,3-5-186 16</inkml:trace>
  <inkml:trace contextRef="#ctx0" brushRef="#br0" timeOffset="22736.7">24005 2317 1071 0,'0'0'133'0,"0"0"-7"0,0 0-71 16,0 0 5-16,-30 59-14 15,21-37-22-15,6-2-12 16,3-1-5-16,0-2-7 15,2-2 1-15,12-5-1 16,-1-1 1-16,4-5 0 16,-1-3 1-16,-1-1-2 15,0 0 1-15,-2-9 1 16,-6-6-2-16,-4-5 1 16,-3-5 0-16,0-2-2 15,-3-1-2-15,-11 4-3 16,1 4-3-16,1 8 2 15,1 4 6-15,2 4-4 16,2 4-5-16,2 0-26 0,1 0-92 16,4 1-69-16,0 3-363 15</inkml:trace>
  <inkml:trace contextRef="#ctx0" brushRef="#br0" timeOffset="23053.02">24146 2307 1085 0,'0'0'17'16,"0"0"102"-16,0 0-64 15,0 0-10-15,75 48 5 16,-60-21-11-16,-5 0-6 0,-5-3 3 16,-5-2-21-16,0-3-10 15,-1-4-3-15,-11-4-1 16,-1-3 2-16,1-6 0 15,2-2 0-15,3 0 1 16,3-2 0-16,4-10 6 16,0-3 13-16,4-6 5 15,17-4-25-15,3-3-2 16,7-3-1-16,-2 0-1 16,0 4-22-16,-4 4-26 15,-5 4-69-15,-4 3-75 16,-7 0-109-16</inkml:trace>
  <inkml:trace contextRef="#ctx0" brushRef="#br0" timeOffset="23331.44">24438 2097 1129 0,'0'0'0'0,"0"0"128"15,0 0-22-15,0 0-51 16,0 0-21-16,24 80 0 15,-24-38 17-15,0 0-16 16,0 2 4-16,-9-1-14 16,-2-2-4-16,1-3-4 15,1-5-13-15,3-4-3 0,3-5 0 16,3-5 1-16,0-3-2 16,2-4-2-16,7-6 1 15,6-3 1-15,4-3-3 16,4-4-47-16,-4-11-31 15,-2-4-106-15,-7-4-458 16</inkml:trace>
  <inkml:trace contextRef="#ctx0" brushRef="#br0" timeOffset="23518.41">24420 2357 1366 0,'0'0'3'0,"0"0"90"16,0 0-33-16,0 0-44 0,71-63-3 16,-52 51-10-16,-3 3-3 15,-3 3-12-15,-4 6-53 16,-5 0-108-16,-3 0-207 16</inkml:trace>
  <inkml:trace contextRef="#ctx0" brushRef="#br0" timeOffset="24356.6">24557 2429 1087 0,'0'0'18'0,"0"0"121"0,0 0-99 16,80-15 3-16,-57 5 2 15,-2-5-27-15,-5-2-3 16,-3-6-7-16,-8 0 5 15,-2 3-8-15,-3 3-1 16,0 6 2-16,-1 6 15 16,-11 5 29-16,-3 0-21 15,-6 7-27-15,-2 10-2 16,1 6-2-16,2 1 1 16,2 2 1-16,5 0 0 15,4-4 1-15,5-2-1 0,4-2 0 16,0-2-1-1,9-3-1-15,8-3 2 0,7-2 4 16,8-5-1 0,4-2 3-16,4-1-5 0,4 0-1 15,2-7 0-15,5-8-6 16,2-4-2-16,-4-5-15 16,-6 2-11-16,-12 0-4 15,-14 6 8-15,-13 3 30 16,-4 5 8-16,-4 2 61 15,-17 2-15-15,-6 4-26 16,-8 0-15-16,-1 9-13 16,1 7 0-16,7 4-1 15,5 0 1-15,7 1-1 0,6-1 0 16,6-3-1-16,4-2-5 16,0-1 2-16,8-4 0 15,9-1 5-15,8-5 0 16,4-4-5-16,3 0-4 15,4-1 0-15,-5-11-7 16,-1-7-6-16,-6-6-26 16,-8-7-37-16,-8-5-8 15,-5-4-9-15,-3-3 25 16,0-2 77-16,-3-1 1 16,-1 2 71-16,2 3 8 15,2 7-18-15,0 10 8 16,0 12-7-16,0 8-13 15,0 5-24-15,2 9-15 0,1 16-11 16,-2 12-7-16,-1 8 7 16,0 5 28-16,0 0-9 15,-8-5 0-15,-1-2-7 16,2-7-8-16,3-4-3 16,4-7-1-16,0-3-1 15,0-5 1-15,7-4-5 16,6-5 4-16,6-3 0 15,5-5 0-15,2 0-8 16,1-7-15-16,-3-5-32 16,-10-3-148-16,-8 6-488 15</inkml:trace>
  <inkml:trace contextRef="#ctx0" brushRef="#br0" timeOffset="25968.8">18297 2628 1213 0,'0'0'5'0,"0"0"108"16,0 0-36-16,0 0-51 16,-63-1-3-16,51 4-15 15,-1 5-1-15,5 4-4 16,1 4-1-16,3 2-1 15,4 4-1-15,0 4 2 16,0 1 2-16,0 4-4 16,5-3 0-16,-3 1 0 15,-2-3 0-15,0-2 1 16,-2-4-1-16,-9 0 0 16,-6-5 1-16,-3-2 2 15,1-6-3-15,-1-2 0 16,4-3 0-16,2-2 0 0,4 0-1 15,5-4 2 1,5-6-4-16,0-1 1 0,2 0-5 16,12 2-8-16,1 3 4 15,2 5-4-15,-1 1 11 16,-1 3-2-16,-1 12 0 16,-4 5 3-16,-2 5 2 15,-5 4 1-15,-3 1 5 16,0 2 16-16,-7-3-1 15,-5-2-13-15,1-5-3 16,3-6-4-16,3-4 0 16,4-4 0-16,1-5 0 15,0-2-2-15,8-1-4 16,12 0 6-16,5 0 3 0,4-2-1 16,-2-4-2-16,-2 2 0 15,-6 1 1-15,-6 1-1 16,-6 2 0-16,-6 0-2 15,-1 0-5-15,-1 0-38 16,-13 0-76-16,-4 0-349 16</inkml:trace>
  <inkml:trace contextRef="#ctx0" brushRef="#br0" timeOffset="29916.38">18993 3521 1268 0,'0'0'46'16,"0"0"95"-16,0 0-98 15,0 0-20-15,0 0-1 16,0 0-14-16,0 0-1 0,12-32-6 16,-1 40 3-16,1 9 1 15,1 6-5-15,-1 4 8 16,-5 2 12-16,-2-1-14 15,-4-1 1-15,-1-4-6 16,0-6 1-16,0-4 1 16,-4-5-1-16,1-2-2 15,1-4 3-15,0-2-2 16,0 0 6-16,1 0-2 16,0-8 3-16,1-5-2 15,0-5-2-15,0-4-4 16,1-4-4-16,11-3 2 15,2 4-1-15,0 5 0 0,0 5-6 16,-1 8-2 0,-2 7 4-16,-1 0-1 0,-2 6 1 15,1 12 0-15,-1 4 1 16,-2 4 3-16,-3-2 3 16,-2 0-1-16,-1-6 1 15,0-4 0-15,0-6 0 16,0-2 0-16,0-5 2 15,0-1-2-15,0 0 1 16,0 0 3-16,1-12 4 16,5-6-8-16,4-4-7 15,4-6 2-15,4-1 0 0,0 1 5 16,2 5-7-16,-4 9-7 16,-5 9 2-16,-4 5 2 15,-5 5 5-15,-1 15-6 16,-1 5 4-16,0 4 7 15,0 2 10-15,0-3 3 16,0-5-8-16,0-4 0 16,0-6-5-16,1-5 0 15,6-3 0-15,3-4 0 16,5-1 2-16,1 0-1 16,2-10-1-16,-1-5-2 15,-1-5-5-15,-2-4 2 16,-1-3-2-16,-4 3-8 0,-2 6-9 15,-4 8-5 1,-3 9 17-16,0 1 12 0,0 9 12 16,0 8-2-16,-3 6-7 15,1 0 33-15,0-2-17 16,2-3-6-16,0-3-13 16,0-4 2-16,4-5-2 15,8-2 2-15,5-4-2 16,4 0 1-16,2-2-1 15,2-8 0-15,-3-2-3 16,-1-1-1-16,-4 1 2 16,-3 5-1-16,-6 3-1 15,-3 4 1-15,-5 0 0 16,0 12-2-16,0 3 5 0,0 0 13 16,0 1 4-16,0-3-5 15,-3-4-3-15,3-2-4 16,-2-4-4-16,2-3 3 15,0 0-4-15,0 0 4 16,0 0 3-16,0-12 8 16,5-4-12-16,7-6-3 15,3-4-6-15,4 2-1 16,1 4-9-16,-2 10-8 16,-5 10 0-16,-2 0 4 0,-2 14 10 15,-2 3-2 1,0 3 11-16,-2 0-1 15,2-3 2-15,-1 0 3 0,3-5 1 16,-1-3-1-16,0-6 0 16,3-3-2-16,-1 0 1 15,1 0 4-15,-2-11-5 16,-5-2-1-16,-4-4-35 16,0-2-56-16,-2-6-140 15,-11-6-502-15</inkml:trace>
  <inkml:trace contextRef="#ctx0" brushRef="#br0" timeOffset="30081.94">19654 3409 1335 0,'0'0'15'0,"0"0"136"16,0 0-113-16,0 0-34 15,0 0-4-15,0 0-3 16,9 3-23-16,4 10-80 15,1 0-81-15,-4 2-279 16</inkml:trace>
  <inkml:trace contextRef="#ctx0" brushRef="#br0" timeOffset="36343.83">19085 4097 1480 0,'0'0'4'0,"0"0"60"15,0 0-52-15,0 0-9 16,0 0 6-16,-7 78 14 15,6-42-2-15,1 2 2 16,0-2-12-16,-2-1-3 16,0-3-6-16,-2-4 1 15,0-1-3-15,-2-3 2 16,-1-5-2-16,0-2 2 16,-3-3-1-16,1-5 2 15,-4-1 0-15,-1-6-3 16,0-2-3-16,0 0-20 15,4-13-25-15,2-6-28 0,5-5-100 16,1-5-218 0</inkml:trace>
  <inkml:trace contextRef="#ctx0" brushRef="#br0" timeOffset="36553.88">19037 3937 1231 0,'0'0'102'0,"0"0"-71"15,0 0 74-15,0 0-90 16,0 0-15-16,0 0-7 0,0-4-34 16,0 14-48-1,0 3 10-15,0 2-118 0,6-3-234 16</inkml:trace>
  <inkml:trace contextRef="#ctx0" brushRef="#br0" timeOffset="37192.06">19344 4260 1418 0,'0'0'12'15,"0"0"104"-15,0 0-79 16,0 0-20-16,0 0-8 15,0 0-9-15,37 0 5 0,-1 0 13 16,9 0-6-16,3 2-5 16,4 0-2-16,-8-2 0 15,-5 1-5-15,-8-1 2 16,-10 1-2-16,-7 0-1 16,-7-1 1-16,-4 1-36 15,-3-1-7-15,0 0-3 16,-6 0-45-16,-12 0-286 15</inkml:trace>
  <inkml:trace contextRef="#ctx0" brushRef="#br0" timeOffset="37663.11">19537 4037 1263 0,'0'0'17'16,"0"0"146"-16,0 0-91 16,0 0-48-16,0 0-13 15,0 0-10-15,-38 29 1 16,12-8 8-16,-1 0 0 16,-2 1 3-16,3-4-6 15,0-2-1-15,2-2-3 16,4-3 5-16,6-3-2 0,5-4-3 15,5 0-1-15,4-4-2 16,0 0-2-16,0 0 2 16,0 0-5-16,0 0-5 15,2 2 6-15,3 4 4 16,2-2 0-16,2 3-1 16,-2 2 2-16,-3 0 0 15,3 2-1-15,2-2 0 16,0 2 0-16,3 1 0 15,2 0-1-15,3 0 1 16,1-1 0-16,3 0 0 16,2 0 0-16,-1 0 0 15,-1-2 0-15,-5-4 0 16,-3 1 0-16,-6-2-21 16,-5-2-25-16,-2-1-56 0,0 0-185 15</inkml:trace>
  <inkml:trace contextRef="#ctx0" brushRef="#br0" timeOffset="49292.53">19057 1534 672 0,'0'0'658'0,"0"0"-597"16,0 0 70-16,0 0-99 15,0 0-14-15,0 0-7 16,3-5-2-16,8 2-5 15,3-3 7-15,2 0 5 0,2 1-3 16,-2 1-9 0,-3 3 0-16,-4 1-2 0,-4 0-2 15,-2 0-2-15,-3 7-1 16,0 9-2-16,-4 8 5 16,-11 5 4-16,-3 2-3 15,0-2 1-15,1-1-2 16,3-3 0-16,3-4-1 15,4-4 1-15,3-5-1 16,4-3 0-16,0-4-5 16,0-1 4-16,7-3-3 15,6-1 4-15,4 0 1 0,3 0 0 16,1-6-9 0,1-5-21-16,-1-2-11 0,-3-3-90 15,-4 1-135-15</inkml:trace>
  <inkml:trace contextRef="#ctx0" brushRef="#br0" timeOffset="49528.35">19252 1304 1477 0,'0'0'4'0,"0"0"52"16,0 0 21-16,0 0-60 0,0 0-14 16,0 0-3-16,0-9-4 15,0 9-37-15,0 0-27 16,3 2-111-16,2 5-55 16,0 3-695-16</inkml:trace>
  <inkml:trace contextRef="#ctx0" brushRef="#br0" timeOffset="49878.96">19392 1629 818 0,'0'0'463'16,"0"0"-460"-16,0 0 101 15,0 0-88-15,0 0 4 16,0 0 29-16,42 18-10 16,-7-15-2-16,6-1-20 15,4-1-6-15,3-1-3 16,-5 0-6-16,-4 0-2 15,-7 0 1-15,-9 0-1 0,-9 0 0 16,-7 0-2-16,-5 0-15 16,-2 0-7-16,0 0-16 15,-14 0-93-15,-7-1-205 16</inkml:trace>
  <inkml:trace contextRef="#ctx0" brushRef="#br0" timeOffset="50329.07">19588 1483 1224 0,'0'0'65'0,"0"0"108"16,0 0-129-16,0 0-23 15,0 0-17-15,0 0-4 16,-71 28 0-16,40-10 1 16,-2 0 1-16,-1 2 4 15,1-3 0-15,4-2 1 16,5-2 1-16,8-5-2 16,7-2-6-16,6-3-2 15,3-3 1-15,0 2-2 16,0 0-3-16,12 1 4 15,4 1 2-15,4 1 2 16,0 3-2-16,-1 2-1 0,-1 1 1 16,-2 4-1-16,0 0 1 15,-2-1 0-15,-1 0 1 16,-1-1-1-16,-1-4 0 16,-3-2 0-16,-2-1 0 15,-2-1-5-15,0-1-26 16,-1-2-26-16,0-1-68 15,-2 1-33-15,2-2-89 16</inkml:trace>
  <inkml:trace contextRef="#ctx0" brushRef="#br0" timeOffset="50946.7">20091 1555 1105 0,'0'0'88'16,"0"0"98"-16,0 0-113 16,0 0-31-16,0 0-13 15,0 0-13-15,-18 3-6 16,6 9-8-16,-3 6 2 15,1 3 1-15,1 4 4 16,2 1-1-16,4-1-5 16,5-3-3-16,2-1 0 15,0-4 0-15,8-2-1 0,9-5 1 16,4-3 2-16,4-5 1 16,3-2-1-16,0 0-1 15,-1 0 0 1,-3-7-1-16,-3-4-1 0,-6-5 1 15,-6-4 0-15,-4-1 0 16,-5-7 0-16,0-3-1 16,-2 0 0-16,-10 4 1 15,-3 5 0-15,-3 4 1 16,-1 7 16-16,-1 4 1 16,-1 6-9-16,-2 1-9 15,-1 4-4-15,4 11-6 16,3 5-43-16,8-1-35 0,4 0-273 15</inkml:trace>
  <inkml:trace contextRef="#ctx0" brushRef="#br0" timeOffset="52113.99">20077 3660 1250 0,'0'0'17'0,"0"0"100"16,0 0-40-16,0 0-51 16,0 0-6-16,0 0-6 15,11 0-3-15,8 0 15 16,8 2-3-16,5 1-4 16,6-3-2-16,1 2-4 15,0-2-6-15,-1 0-6 16,-5 0 2-16,-5 0-3 15,-7 0-1-15,-5 0-1 0,-5 0-46 16,-7 0-3 0,-4 0-87-16,-1 0-89 0,-17 0-915 15</inkml:trace>
  <inkml:trace contextRef="#ctx0" brushRef="#br0" timeOffset="52598.8">20279 3476 1138 0,'0'0'163'0,"0"0"-129"15,0 0 102-15,0 0-111 16,0 0-13-16,0 0-1 15,-21 13-8-15,-1 3 5 16,-9 3-4-16,-1 2 4 16,-2 0-5-16,2 0-2 15,2-2 5-15,6-5-5 16,5 0 6-16,7-5-1 16,5-2-6-16,3-3 0 15,4-2-1-15,0-2-4 16,0 0 5-16,0 2-5 15,2 2 0-15,7-3 2 0,0 5 3 16,1-2-1-16,0 2 2 16,-1 4-2-16,1 2 0 15,-1 2-1-15,0 1 2 16,3 1 0-16,2 1 0 16,1-2 3-16,7 0-2 15,1-1-1-15,2-5 1 16,0-1 0-16,-6-2-1 15,-2-2-1-15,-4-3-42 16,-6-1-66-16,-3 0-108 16,-4 0-353-16</inkml:trace>
  <inkml:trace contextRef="#ctx0" brushRef="#br0" timeOffset="53168.97">20754 3540 1259 0,'0'0'12'16,"0"0"102"-16,0 0-28 16,0 0-60-16,0 0-3 15,0 0-9-15,5-6-4 16,-3 6-2-16,4 0-3 15,2 0 0-15,6 0 0 16,2 0-3-16,0 0 1 16,0 0-2-16,0 0 0 15,-4 5-1-15,-5 5 0 0,-4 3-2 16,-3 8-4-16,-1 6 6 16,-14 1 1-16,-7 1 4 15,3-2-2-15,0-6-3 16,5-2 0-16,6-4 2 15,3-7 0-15,4 2 0 16,1-5-1-16,0 0 1 16,8-2 0-16,11-1 1 15,3-2 3-15,4 0-2 16,-1 0-3-16,-4 0-1 16,-3-6-15-16,-7-4-24 15,-4 0-59-15,-7-3-219 16</inkml:trace>
  <inkml:trace contextRef="#ctx0" brushRef="#br0" timeOffset="53584.9">20801 3248 1259 0,'0'0'24'0,"0"0"6"16,0 0 14-16,0 0-16 15,0 0-13-15,0 0-2 16,-1 2 2-16,1-2 1 15,0 0-1-15,0 0 7 16,0 0 9-16,0 0 0 16,0 0-7-16,0-8 0 15,0 0-15-15,1-2-5 16,-1 0-1-16,0 3-2 16,0 4 0-16,0 0-1 15,0 3-6-15,-1 0-2 16,0 3-24-16,1 11-23 15,0 2-56-15,1 0-122 0,12-1-632 16</inkml:trace>
  <inkml:trace contextRef="#ctx0" brushRef="#br0" timeOffset="57527.92">20009 4326 1159 0,'0'0'251'0,"0"0"-225"16,0 0 72-16,0 0-68 0,0 0-21 15,0 0 1 1,0 0-2-16,50-14 3 15,-25 8-4-15,-1 1 1 0,-1 1-3 16,-4 0 1 0,-8 4-6-16,-5 0 0 0,-5 0-2 15,-1 7-5-15,0 13 7 16,-12 7 1-16,-10 6 3 16,-1 6 7-16,-3 0-6 15,4-1-5-15,5-6 0 16,7-8-1-16,5-5 0 15,5-5-1-15,0-4 1 16,0-2-1-16,15-4-1 16,5-3 3-16,6-1 0 15,1 0 0-15,0-5-23 0,-3-5-8 16,-6-2-14-16,-6-2-92 16,-5-6-129-16</inkml:trace>
  <inkml:trace contextRef="#ctx0" brushRef="#br0" timeOffset="57760.86">20270 4084 1435 0,'0'0'1'0,"0"0"88"15,0 0-49-15,0 0-27 16,0 0-9-16,0 0-4 16,0-5-3-16,0 5-25 15,3 0-76-15,3 0-181 16,1 5-185-16</inkml:trace>
  <inkml:trace contextRef="#ctx0" brushRef="#br0" timeOffset="58067.01">20389 4410 1448 0,'0'0'7'15,"0"0"93"-15,0 0-69 16,0 0-13-16,0 0-10 16,0 0 12-16,83 0-9 15,-42 0 6-15,0 0-12 16,-4 0-3-16,-5 0-2 16,-8 0 0-16,-7 0-21 0,-6-1-37 15,-7-2-26 1,-4-3-121-16,-6 0-619 15</inkml:trace>
  <inkml:trace contextRef="#ctx0" brushRef="#br0" timeOffset="58328.49">20518 4236 1132 0,'0'0'182'0,"0"0"-100"15,0 0 11-15,0 0-77 16,0 0-8-16,0 0 6 16,0 31 15-16,0-7 7 15,0 3 7-15,0 2-23 0,0-1-8 16,-2 0-5 0,-2 0-5-16,1-1-1 0,-2-5-1 15,3-3-2-15,0-3-18 16,2-4-40-16,0-3-19 15,0-4-114-15,4-5-218 16</inkml:trace>
  <inkml:trace contextRef="#ctx0" brushRef="#br0" timeOffset="58666.85">20855 4205 1368 0,'0'0'28'16,"0"0"100"-16,0 0-66 16,0 0-18-16,0 0-26 15,0 0-18-15,0 29 0 16,0 1 11-16,-3 6 5 15,1 2 0-15,0-1-6 16,-2 0-6-16,3-1-1 16,-1-6-2-16,1-3-1 0,0-5 0 15,-1-2 0 1,0-5 0-16,-1-3-2 0,1-2-11 16,-2-2-47-16,-1-4-55 15,0-4-199-15</inkml:trace>
  <inkml:trace contextRef="#ctx0" brushRef="#br0" timeOffset="61944.789">18567 4949 1417 0,'0'0'7'16,"0"0"44"-16,0 0-14 16,0 0-19-16,0 0-8 15,0 0-2-15,0 0 15 16,-13 80 9-16,2-47-7 16,1 3-6-16,-3-3-7 15,-1-2-6-15,0-3-2 16,4-5-2-16,2-5-2 0,4-3 0 15,4-5-2 1,0-2 0-16,0-3 2 0,0 1 0 16,12-3 0-16,7 1 2 15,6-2 1-15,3 0-3 16,2-2 1-16,-1 0-1 16,-4 0 0-16,-4 0-26 15,-5 0-22-15,-4 0-3 16,-4 0-19-16,-4 0-111 15,-3-3-107-15</inkml:trace>
  <inkml:trace contextRef="#ctx0" brushRef="#br0" timeOffset="62337.85">18746 5167 1190 0,'0'0'55'0,"0"0"46"15,0 0-57-15,0 0 2 16,0 0-1-16,0 0-13 16,-3 60-11-16,0-43-12 15,3-1-4-15,0-3-4 16,0-2-1-16,1-2 0 16,8-6 0-16,1 1 0 15,2-4 0-15,3 0 0 0,0-2 2 16,2-10-2-16,-4-1 0 15,-1-4-2-15,-4-3 4 16,-3-1-2-16,-5-2 1 16,0-2-1-16,0 2 2 15,-9 4-1-15,-2 6 0 16,0 7 18-16,-1 2 0 16,0 4-14-16,-2 0-5 15,-2 12-4-15,1 3 0 16,1 0-15-16,7 3-36 15,4-2-29-15,3-1-131 16,1-4-129-16</inkml:trace>
  <inkml:trace contextRef="#ctx0" brushRef="#br0" timeOffset="62725.06">19085 5142 1333 0,'0'0'29'0,"0"0"-7"15,0 0 24-15,0 0-6 16,-72 58-8-16,58-35-15 16,2-1-5-16,3 0-6 0,2-1-6 15,5 0 0-15,2-5 0 16,0-1-1-16,13-6 0 15,3-3-9-15,5-6-15 16,1 0 18-16,1-3-3 16,-2-9 5-16,-3-4 4 15,-1-5 1-15,-5-2 1 16,-5-1 5-16,-7-1 2 16,0-2-3-16,-2 7 3 15,-10 3 1-15,-1 5 9 16,0 4-4-16,1 4-8 15,-1 3-6-15,3 1-15 16,3 0-45-16,3 7-91 16,4 1-193-16</inkml:trace>
  <inkml:trace contextRef="#ctx0" brushRef="#br0" timeOffset="63018.91">19271 5106 1200 0,'0'0'138'0,"0"0"-80"16,0 0 38-16,0 0-89 16,0 0-4-16,-24 60 16 15,19-19 14-15,0 3-2 0,2 3-5 16,0-2-14-16,-2-4-8 15,2-4-3-15,-1-8-1 16,1-5 0-16,0-4-2 16,2-5-8-16,1-6-39 15,0-5 3-15,0-4-48 16,0-1-153-16,0-15-388 16</inkml:trace>
  <inkml:trace contextRef="#ctx0" brushRef="#br0" timeOffset="63286.46">19242 5093 1229 0,'0'0'0'0,"0"0"29"0,0 0 30 16,0 0-1-16,83 21-11 15,-59-4-19-15,-1 4-10 16,-4 0-7-16,-7-1-4 15,-5-2-2-15,-5 2-1 16,-2-4 2-16,-6-1 0 16,-11-1 0-16,-7 0-1 15,-2-5-2-15,-1-2-3 16,1-2 0-16,4-2-9 16,5-3-59-16,7 0-102 15,10 0-122-15</inkml:trace>
  <inkml:trace contextRef="#ctx0" brushRef="#br0" timeOffset="84215.87">20026 5022 1375 0,'0'0'18'0,"0"0"43"16,0 0-11-16,0 0-10 15,0 0 3-15,0 0-20 16,-17 23-12-16,3 1 6 15,-3 8 4-15,-1 4-4 16,2 4-5-16,0 0-6 16,3-1 1-16,2-2-4 15,8-3-2-15,3-6-1 0,0-3 0 16,7-5-2-16,10-2 2 16,2-2 0-16,2-5-2 15,0-4-5-15,-3-3-16 16,0-2-25-16,-6-2-12 15,-1 0-6-15,-2-2-93 16,-2-8-130-16</inkml:trace>
  <inkml:trace contextRef="#ctx0" brushRef="#br0" timeOffset="84626.89">20295 5215 1316 0,'0'0'12'15,"0"0"112"-15,0 0-46 16,0 0-17-16,0 0 1 16,0 0-34-16,-4-6-15 15,0 8-11-15,-1 14-1 16,-2 10 0-16,0 11 3 15,3 9-1-15,1 2 1 16,3-1-2-16,0-2-1 16,0-4-1-16,0-3-1 15,4-3 1-15,-3-1 0 0,-1-4 0 16,0-3 0-16,0-3 0 16,-2-3 0-16,-8-1-4 15,-5-3 2-15,-2-3-3 16,-5-2-4-16,-3-2-9 15,1-3-6-15,-1-5-8 16,3-2-7-16,4 0 4 16,5-13-31-16,7-5-67 15,6-6-92-15,0-5-366 16</inkml:trace>
  <inkml:trace contextRef="#ctx0" brushRef="#br0" timeOffset="85000.92">20309 5046 1167 0,'0'0'29'0,"0"0"76"0,0 0-13 16,0 0-33-16,0 0-24 16,0 0-20-16,-19-38 3 15,15 33-9-15,2-1-1 16,-1 2-2-16,2 2-4 15,1 1 0-15,0 1-2 16,0 0-1-16,0 0-14 16,0 0-38-16,0 9-38 15,6 2-61-15,1 0-138 16</inkml:trace>
  <inkml:trace contextRef="#ctx0" brushRef="#br0" timeOffset="85568.98">20821 5031 1248 0,'0'0'63'16,"0"0"-6"-16,0 0 35 15,0 0-53-15,0 0-23 16,0 0-4-16,-56 57 2 16,23-26-3-16,-5 2 1 15,-2-1 1-15,-3-1 2 16,2-6-3-16,5-1-3 16,9-8-1-16,9-3 4 15,10-7-8-15,6-2-3 16,2-3-1-16,0 1-7 0,13 1 2 15,11 2 0-15,7 0 5 16,4 1 0-16,-1 3 0 16,-2 1 0-16,-3 3 0 15,-5 0-10-15,-5-1 3 16,-4-2-1-16,-3 0-4 16,-4-3-3-16,-2 0 4 15,-2-1-1-15,-3-2-18 16,1-1-26-16,-1-2-119 15,-1-1-149-15</inkml:trace>
  <inkml:trace contextRef="#ctx0" brushRef="#br0" timeOffset="86170.69">21003 5058 1361 0,'0'0'8'15,"0"0"85"-15,0 0-54 0,0 0-19 16,0 0-7-16,0 0-7 16,-19 57 26-16,17-23 3 15,0 1-15-15,2-1-2 16,0-2-14-16,0-2 2 16,0-4-5-16,0-2-1 15,0-7 0-15,0-3 3 16,0-6-3-16,0-5 0 15,0-3 0-15,0 0 1 16,0-1 0-16,0-14-1 0,0-7-23 16,0-8 8-1,5-3 7-15,2-2-3 0,1 1-6 16,6-1 0-16,4 5 4 16,5 5 4-16,2 10 7 15,1 6-3-15,0 9 2 16,0 0-2-16,-4 11 4 15,-2 8 1-15,-3 5-1 16,-3 1 1-16,-5 1 0 16,-3-2 4-16,-3-3 0 15,-3-3-3-15,0-1 2 16,0-3-3-16,0-3 1 16,0-4-3-16,0-3-29 15,0-4-103-15,0 0-195 16</inkml:trace>
  <inkml:trace contextRef="#ctx0" brushRef="#br0" timeOffset="86552.47">21306 4882 1398 0,'0'0'3'16,"0"0"55"-16,0 0-30 15,0 0-9-15,0 0-10 0,0 0-8 16,31 20 21-16,-9 10-1 16,2 7 2-16,-2 9-9 15,-5 4 4-15,-6 0-4 16,-7-1-2-16,-4-2 1 15,-4-2-10-15,-12-3-1 16,-4-3-1-16,-1-6 1 16,-1-8-1-16,3-2 0 15,-1-7 2-15,5-7-1 16,5-1-1-16,3-5-1 16,7-3 0-16,0 0-14 15,0-5-71-15,5-10-62 16,6-4-311-16</inkml:trace>
  <inkml:trace contextRef="#ctx0" brushRef="#br0" timeOffset="88156.84">18958 5761 1306 0,'0'0'11'16,"0"0"43"-16,0 0-21 0,0 0 23 15,-65-24-23-15,47 23-19 16,-3 1-3-16,3 0 1 16,2 2 4-16,3 8-13 15,2 1 0-15,4 4-2 16,5 0-1-16,2 2 0 16,0 2 0-16,8-1 0 15,6 1 0-15,0 0 1 16,-1-1-2-16,-3-2 2 15,-4-1-1-15,-6 1 0 16,0 0 0-16,-9 1 0 16,-11-3 1-16,-5 0-1 15,0-4 0-15,2-3-1 16,4-3 2-16,4-2-1 0,6-2 0 16,4 0-1-16,5 0 0 15,0-1-18-15,4-4-14 16,11 2 8-16,4 1 20 15,0 2-2-15,-1 0 5 16,-4 7-1-16,-5 7-3 16,-3 8 5-16,-5 3 1 15,-1 3 8-15,-2 2-6 16,-8-4 4-16,1-2 1 16,3-6-3-16,3-4 3 15,1-4 2-15,2-5-3 16,0-1-6-16,7-1 3 15,7-3-1-15,6 0 1 16,2 0-1-16,1 0-1 16,-2-3-1-16,-3 1 0 0,-4-1 0 15,-5 2 0-15,-4 0 0 16,-3 1 0-16,-2 0-22 16,0 0-79-16,0 0-172 15</inkml:trace>
  <inkml:trace contextRef="#ctx0" brushRef="#br0" timeOffset="91795.959">19371 6479 1171 0,'0'0'156'0,"0"0"-63"0,0 0-9 15,0 0-42 1,0 0 13-16,0 0-11 0,0 0-18 16,-5-12-12-16,5 12-7 15,-2 10-7-15,2 13 1 16,-2 11 7-16,-2 3 3 15,1 2-4-15,-1-3-5 16,0-3 0-16,2-4-2 16,-2-5 1-16,3-4 0 15,0-7-1-15,1-1 0 16,0-7-5-16,0-3-19 16,0-2-42-16,0 0-37 15,1-14-107-15,3-4-564 16</inkml:trace>
  <inkml:trace contextRef="#ctx0" brushRef="#br0" timeOffset="92029.989">19366 6311 1347 0,'0'0'6'0,"0"0"61"16,0 0-25-1,0 0-21-15,0 0-11 0,0 0-10 16,1-13-15-16,-1 13-100 16,0 0-177-16</inkml:trace>
  <inkml:trace contextRef="#ctx0" brushRef="#br0" timeOffset="92528.88">19742 6444 314 0,'0'0'901'0,"0"0"-891"15,0 0 70-15,2-61-32 16,-6 43-2-16,-5 1-4 16,-3 1-15-16,1 2-12 15,-2 4-3-15,1 0-2 16,0 8 8-16,-3 1-4 15,1 1-14-15,0 0 0 16,1 10 0-16,1 5 0 16,1 3-2-16,2 3 4 15,4 5-2-15,1 2 5 16,4 4 0-16,0 4 0 0,0 1 1 16,0 0 1-16,0 1-3 15,2-1 2-15,0 0 2 16,-1-3-2-16,0-1-1 15,-1-3 0-15,0-2-4 16,0-5-1-16,0-2 0 16,0-4 1-16,0-6-1 15,0-2-4-15,0-4 2 16,0-3-27-16,-1-2-6 16,-4 0-55-16,0-6-220 15</inkml:trace>
  <inkml:trace contextRef="#ctx0" brushRef="#br0" timeOffset="92807.64">19455 6668 1320 0,'0'0'63'16,"0"0"-2"-16,0 0-21 15,0 0-5-15,0 0-2 16,0 0-15-16,46-10 5 16,-12 4 5-16,3-1-10 15,-1-1-11-15,-2 2 2 0,-5 0-7 16,-6 1-2-16,-5 0 2 16,-8 4-2-16,-4 1-27 15,-5 0-36-15,-1-2-31 16,0 2-237-16</inkml:trace>
  <inkml:trace contextRef="#ctx0" brushRef="#br0" timeOffset="103424.75">20411 6583 1179 0,'0'0'56'0,"0"0"-37"15,0 0 28-15,0 0 27 16,0 0 6-16,0 0-38 15,34-12-18-15,-25 3-10 16,-3 0 2-16,-1-1-8 16,-4-3-2-16,-1-3-2 15,0 1-1-15,0-3 0 16,-11 2 0-16,-1 4-1 16,-5 4 4-16,0 5 10 15,-3 3-9-15,-3 0-2 16,-3 10-5-16,-2 10-1 0,0 6-2 15,2 3 0-15,2 2 1 16,6-2 2-16,8-4-1 16,9-4-2-16,1-6-4 15,15-2 0-15,10-4 2 16,7-6 5-16,5-3-3 16,2 0-7-16,0-10-7 15,-5-3-12-15,-7-2 1 16,-7 0 6-16,-8-1-19 15,-5-2-1-15,-5 0 17 16,-2 4 7-16,0 3 18 16,0 6 1-16,0 3 27 15,0 2 18-15,0 0-35 0,0 0-11 16,0 7 0-16,0 4 4 16,0 2 4-16,0 1 1 15,0-1 2-15,0 1 4 16,0-1-6-16,1 2 10 15,2-3-5-15,1 0-6 16,-1-2 0-16,1 0-1 16,3-2-7-16,0-2 4 15,4-2-1-15,3-2-3 16,6-2 0-16,3 0 0 16,2 0-27-16,0-5-65 15,0-5-67-15,-5-2-283 0</inkml:trace>
  <inkml:trace contextRef="#ctx0" brushRef="#br0" timeOffset="103936.35">21073 6298 1174 0,'0'0'140'16,"0"0"-125"-16,0 0 87 16,0 0-38-16,0 0-10 0,0 0-20 15,-25-27-20 1,8 23 5-16,-6 3-18 0,-1 1 2 16,-3 0-6-16,0 0 7 15,3 0-4-15,3 0 0 16,4 3 0-16,4 1 0 15,4-1-2-15,4 0-1 16,4 2 3-16,1 2-7 16,0 4 0-16,0 5 6 15,0 2 0-15,0 9 1 16,3 1 0-16,-2 6 0 16,-1 2 2-16,0 2 6 15,0 0 4-15,-3-1-6 0,-3-5 1 16,1-2-3-16,0-6 0 15,3-3-3-15,-1-4 1 16,3-2-2-16,0-3 1 16,0-3-1-16,0-1-1 15,6-4 1-15,5 0-2 16,2-2 1-16,2-2-4 16,2 0-21-16,2 0-13 15,3-7 0-15,-1-2-54 16,-1-2-110-16,-2 1-119 15</inkml:trace>
  <inkml:trace contextRef="#ctx0" brushRef="#br0" timeOffset="104276.76">21164 6510 1282 0,'0'0'41'15,"0"0"81"-15,0 0-59 16,0 0-14-16,0 0-9 16,0 0-31-16,0 10-6 15,0 10 11-15,0 8 20 16,1 6-7-16,-1 0-16 16,0 0-1-16,0 0-2 15,0-2-6-15,0-1 1 0,-1-3-3 16,-1-2 0-1,-1-5 1-15,1-4-1 0,-2-5-1 16,-1-2 1-16,-1-3-3 16,-2-4-7-16,-3-1-9 15,-5-2-19-15,-2 0-38 16,-2-7-9-16,0-9-131 16,4-6-210-16</inkml:trace>
  <inkml:trace contextRef="#ctx0" brushRef="#br0" timeOffset="104479.66">21062 6417 1304 0,'0'0'16'0,"0"0"48"0,0 0-43 16,0 0-4-16,0 0-17 15,0 0-5-15,0-5-81 16,5 5-56-16,4 6 11 16,7-3-372-16</inkml:trace>
  <inkml:trace contextRef="#ctx0" brushRef="#br0" timeOffset="104988.59">21359 6350 1243 0,'0'0'16'15,"0"0"95"-15,0 0-45 16,0 0-34-16,0 0-8 15,0 0-23-15,22-15-1 16,9 9 0-16,3 1 0 16,1 0 0-16,-3 2 0 15,-6-1 0-15,-6 3 0 0,-8 1 0 16,-6 0 0 0,-5 0 0-16,-1 8-1 0,0 9 1 15,-12 5 16-15,-2 7 3 16,-1 2-8-16,2 2-3 15,1 0-5-15,5 0-3 16,3-3 1-16,4-1 1 16,0 0-2-16,0-1 1 15,0-3-1-15,0-3 0 16,2-3-1-16,-2-3 1 16,0-1 0-16,0-5 0 15,-6-2 1-15,-8 0 1 0,-3-3-2 16,-3-2 0-16,-2-2 0 15,-5-1-6-15,-1 0-3 16,1 0-36-16,-1-6-86 16,2-1-128-16,0-1-635 15</inkml:trace>
  <inkml:trace contextRef="#ctx0" brushRef="#br0" timeOffset="105602.07">20213 6213 1158 0,'0'0'40'0,"0"0"79"15,0 0-30-15,0 0-16 16,0 0-26-16,0 0-26 15,-36 20-17-15,10 3 0 16,-3 10 1-16,-1 7 5 16,3 11 3-16,0 7 8 15,4 3-15-15,5 1 0 0,5-5-5 16,7-7 3 0,5-5 1-16,1-6-3 0,2-5-2 15,10-5 0-15,1-4 1 16,5-4-2-16,-1-4-1 15,0-4-25-15,0-3-28 16,-2-5-20-16,-3-3-117 16,-4-2-425-16</inkml:trace>
  <inkml:trace contextRef="#ctx0" brushRef="#br0" timeOffset="106607.07">22107 6407 1216 0,'0'0'39'0,"0"0"37"15,0 0-29-15,0 0-30 16,0 0 15-16,-81 26-22 16,46-8-2-16,0-1-2 15,1 0-3-15,4 0 0 0,4-2 2 16,5-3 12-16,5-4 4 15,7-2-20-15,6-4 5 16,3 2-6-16,0-1-3 16,5 1 1-16,11 4 2 15,5 4 0-15,4 0 2 16,-1 3-2-16,1 0 0 16,-1 2 1-16,-4-2-1 15,2 2 0-15,-6-4-1 16,-2-1-15-16,-7-3-14 15,-5-2-4-15,-2-1-4 16,0-3-2-16,0-1-18 16,-6-2-124-16,-1 0-410 0</inkml:trace>
  <inkml:trace contextRef="#ctx0" brushRef="#br0" timeOffset="107851.83">22423 6594 796 0,'0'0'267'16,"0"0"-267"-16,0 0 26 15,0 0 64-15,0 0-12 16,0 0-25-16,32 0-13 16,-23-3-1-16,-2-2 0 15,-1-4-5-15,-1-1-18 16,-3-2-7-16,-2-3-4 16,0-2-4-16,0 1-1 15,-11-1 0-15,-2 6-4 0,-3 4 4 16,-3 5 14-16,-4 2-6 15,-4 7-7-15,0 12-1 16,-1 5 2-16,3 1 1 16,7 1 3-16,2-3-5 15,8-2-1-15,8-3 0 16,0-5-2-16,10-4 2 16,11-4 1-16,4-5 1 15,3 0 0-15,-1-2-2 16,-2-9-2-16,-2-1 1 15,-5-2-1-15,-5 2 1 16,-3 2 1-16,-4 2 0 16,-1 4 0-16,-5 3 2 15,0 1-2-15,0 0 2 0,0 6-2 16,0 6 0 0,0 3 12-16,0-1-7 0,0-1-5 15,6-1 2-15,4-2-1 16,4-3 0-16,5-3-1 15,3-3 0-15,1-1-8 16,-1 0-60-16,-3-7-120 16,-5-3-178-16</inkml:trace>
  <inkml:trace contextRef="#ctx0" brushRef="#br0" timeOffset="108324.85">22869 6302 1282 0,'0'0'19'16,"0"0"83"-16,0 0-40 15,0 0-23-15,0 0-20 16,0 0-18-16,-51-9 1 15,31 9-1-15,0 0 2 16,2 2 1-16,3 1 2 16,3 1-6-16,4 0 5 15,2 1-5-15,1 4 3 16,3 0-3-16,0 5 0 0,2 4 0 16,0 6 2-16,0 6-1 15,4 6 8-15,0 2 3 16,-2 0-2-16,-2 3 1 15,0-2 5-15,0-3-4 16,-2-3-5-16,-3-4-4 16,2-4 3-16,3-5-3 15,0-3 3-15,0-5-6 16,0-2 0-16,10-3 0 16,2-4 0-16,2-3-9 0,2 0-33 15,4 0-11-15,-2-10-53 16,-1-2-158-16,-4-3-445 15</inkml:trace>
  <inkml:trace contextRef="#ctx0" brushRef="#br0" timeOffset="108931.95">22889 6512 1239 0,'0'0'49'0,"0"0"-33"16,0 0-15-16,0 0 76 16,0 0-4-16,0 71-31 15,0-46-5-15,2-4-13 0,-1 0-10 16,-1-4 3 0,1-4-11-16,-1-1-4 0,0-5 0 15,0-3-1-15,0-2-1 16,0-2 0-16,0 0-3 15,1 0-7-15,1-13-11 16,-1-6-8-16,2-6 14 16,2-4 9-16,4-3-5 15,5 1-7-15,0 4 4 16,3 8-7-16,-2 7 15 16,2 10 0-16,-3 2 2 15,-1 9 4-15,-1 8 9 0,-2 4-5 16,-1 2 9-16,-4-2 4 15,0-1 0-15,-2-4-5 16,-3-3-7-16,0-5 2 16,0-4-5-16,0-2-1 15,2-2 2-15,-2 0 2 16,1 0 9-16,1-11-11 16,3-5-3-16,3-6-4 15,6-5 3-15,3-2-1 16,3-2 1-16,0 10-7 15,-1 6 2-15,-6 11 3 16,1 4-1-16,-3 11 4 16,-5 13 1-16,-2 3 4 0,-2 3 4 15,-2-3-3 1,0-2-4-16,0-4-1 0,0-4-1 16,0-5-2-16,0-3-28 15,0-6-53-15,6-3-145 16,3 0-171-16</inkml:trace>
  <inkml:trace contextRef="#ctx0" brushRef="#br0" timeOffset="109173.85">23373 6459 1291 0,'0'0'14'0,"0"0"26"16,0 57 48-16,0-35-20 0,0 1-29 15,0-3-5-15,0 0-8 16,0-5-14-16,3 0 0 16,0-2-6-16,1-3-6 15,0-3 1-15,0-3-1 16,-2-2-19-16,-1-2-34 16,0 0-1-16,-1-11-85 15,0-6-333-15</inkml:trace>
  <inkml:trace contextRef="#ctx0" brushRef="#br0" timeOffset="109323.84">23339 6365 1320 0,'0'0'7'0,"0"0"31"16,0 0-28-16,0 0-10 15,0 0-7-15,0 0-12 16,6 10-55-16,1 4-55 15,-1 0-164-15</inkml:trace>
  <inkml:trace contextRef="#ctx0" brushRef="#br0" timeOffset="109772.87">23547 6451 1292 0,'0'0'20'0,"0"0"9"0,0 0-20 15,0 0 54-15,0 0-3 16,-13 60-25-16,10-34-6 16,-1-1-14-16,2 0-1 15,1-4-8-15,-1-2-2 16,2-3 3-16,0-5-3 15,0-3-4-15,0-3 1 16,0-4-1-16,0-1 1 16,0 0 3-16,0 0 4 0,4-13-8 15,4-6-2-15,1-7-2 16,0-3 0-16,2-3 3 16,5 1-3-16,0 5-3 15,-2 8 4-15,1 9 0 16,-3 9 2-16,-2 0-4 15,0 12-3-15,-1 8 3 16,-2 4 4-16,-4 2 1 16,-1-3 0-16,-2-1 0 15,0-2-3-15,0-5-31 16,0-3-46-16,0-7-61 16,0-4-101-16</inkml:trace>
  <inkml:trace contextRef="#ctx0" brushRef="#br0" timeOffset="110340.87">23706 6234 1342 0,'0'0'21'15,"0"0"62"-15,0 0-27 16,0 0-18-16,0 0-11 16,0 0-5-16,-11-8-15 15,11 8-7-15,3 0 0 0,10 0 0 16,5 0 4-16,5 0 5 16,2 0-2-16,-3 1-6 15,-3-1 3-15,-4 0-2 16,-5 0 1-16,-3 0-1 15,-5 0-1-15,-2 0 0 16,0 0-1-16,0 6 0 16,0 5-8-16,0 9 4 15,0 7 4-15,0 5 3 16,-2 3 6-16,-1 0-8 16,1-1-1-16,0 0 0 15,2-1 1-15,0-3-1 16,0-1 0-16,0-4 0 0,0 0 2 15,0-5-2-15,-2-4-2 16,0-1 2-16,-1-2 0 16,1-3 1-16,0-2-1 15,0-3 0-15,-2-1 2 16,1-1-1-16,-4 0 1 16,-3-1 1-16,-4-1-3 15,-3 0-1-15,2-1-16 16,1 0-9-16,4 0-4 15,3 0-14-15,4-5-67 16,3-2-96-16,0-2-191 16</inkml:trace>
  <inkml:trace contextRef="#ctx0" brushRef="#br0" timeOffset="110770.88">23961 6164 1265 0,'0'0'39'0,"0"0"-16"0,0 0 3 15,0 0 22-15,0 0-10 16,0 0-34-16,12 8-4 16,2 11 17-16,4 4 9 15,2 5-18-15,0 4 3 16,-4 3-2-16,-2-1-5 16,-5 6 4-16,-4 1-2 15,-5 2-1-15,0 4-1 16,-5 0-1-16,-11-3-1 15,-5-3-2-15,-1-6 0 0,-1-6 2 16,1-6-2 0,1-4-1-16,1-4 0 15,0-3-1-15,5-5-17 0,3-1-21 16,6-5-78-16,4-1-139 16</inkml:trace>
  <inkml:trace contextRef="#ctx0" brushRef="#br0" timeOffset="113888.2">20450 7473 1218 0,'0'0'55'0,"0"0"32"16,0 0-4-16,0 0-43 16,0 0-14-16,0 0-13 0,0 0-6 15,13-40-2-15,-5 34-3 16,0 2-1-16,0 4 0 16,0 0 1-16,4 4 1 15,0 10 6-15,0 8-6 16,0 3 0-16,-5 4-1 15,0-1-2-15,-5-1 3 16,-1-4-3-16,-1-4 0 16,0-5 3-16,0-3-3 15,0-5 0-15,0-4 1 16,0-2 0-16,0 0 3 16,0 0 1-16,-1-5-5 0,-1-7-5 15,2-4 2-15,0-4 3 16,0-3-3-16,4-3-3 15,8-2-1-15,2 1-3 16,1 2-2-16,-1 7 0 16,-2 9 9-16,-2 7 0 15,-2 2-2-15,-2 6-7 16,0 12 12-16,-3 3 0 16,0 1 3-16,-3 2 1 15,0-5-2-15,0-1 0 16,0-6 0-16,-3-3-1 15,2-5-1-15,0-3 1 16,1-1 1-16,0 0 2 16,0-6 1-16,8-8-5 0,7-6 2 15,3-2-4-15,5-4 1 16,1-2 0-16,4 3-3 16,-3 7-20-16,-2 10 7 15,-5 8 10-15,-4 6 3 16,-5 14 2-16,-4 6 2 15,-1 2 0-15,-2-1 7 16,-2 0-3-16,0-4-2 16,0-2-2-16,0-6 0 15,4-7-5-15,3-2-39 16,3-6-111-16,1 0-79 16</inkml:trace>
  <inkml:trace contextRef="#ctx0" brushRef="#br0" timeOffset="114450.68">21034 7439 1353 0,'0'0'8'0,"0"0"-8"16,0 0 0-16,0 0 50 15,0 0 5-15,-17 59-22 16,16-44-1-16,-1 1-8 15,2 0-13-15,0-3-1 16,0 0-8-16,0-4 3 0,2-1-3 16,5-2-1-1,-2-5-1-15,6 1 0 0,1-2 4 16,2 0-4-16,4-10-1 16,-1-4-3-16,2-4-1 15,1 1 3-15,-4 2-1 16,-2 4 0-16,-5 7 1 15,-4 4-2-15,-1 0-2 16,1 9 2-16,0 8 4 16,-3 2 8-16,-2 0 5 15,0-1-7-15,0-3 0 16,0-2-3-16,0-4-2 16,0-4 0-16,0-2 0 0,0-3-1 15,0 0 2 1,0 0 4-16,4-11-6 0,10-6-10 15,4-7 7-15,5-4 0 16,5 1 1-16,1 4-8 16,1 8 2-16,-4 13 2 15,-4 2 2-15,-5 10-4 16,-5 9 6-16,-2 3 2 16,-4 0 0-16,-2 0 0 15,-2-6-1-15,-2-1-5 16,0-8-45-16,0-4-51 15,0-3-56-15,-6 0-275 16</inkml:trace>
  <inkml:trace contextRef="#ctx0" brushRef="#br0" timeOffset="114636.63">21165 7300 925 0,'0'0'590'0,"0"0"-588"16,0 0 40-16,0 0-38 16,0 0-4-16,0 0-3 15,-10-11-56-15,13 15-184 16,1 4-968-16</inkml:trace>
  <inkml:trace contextRef="#ctx0" brushRef="#br0" timeOffset="115203.77">21629 7467 1290 0,'0'0'17'0,"0"0"16"15,0 0-10-15,0 0 21 16,0 0 29-16,0 0-25 16,89 4-25-16,-48-4-14 15,1 0-3-15,0 0-1 16,-4 0-5-16,-5 0 3 16,-4 0-3-16,-9 0-1 15,-8 0-23-15,-5 0-15 16,-7 0-35-16,0 0-2 15,-11 0-73-15,-12 0-448 0</inkml:trace>
  <inkml:trace contextRef="#ctx0" brushRef="#br0" timeOffset="115660.79">21794 7310 1275 0,'0'0'18'16,"0"0"9"-16,0 0-16 16,0 0 47-16,-49 56-18 15,26-33-17-15,-2 0-3 0,0-2-7 16,2-2 0-16,3-4-5 15,4-2-1-15,4-3 0 16,5-2 0-16,3-6-4 16,4 0-3-16,0-1 0 15,0-1 0-15,0 0 0 16,0 2 0-16,7 1 0 16,4 1 0-16,1 1 1 15,0 3-2-15,0-1 1 16,0 4 0-16,-1 0 0 15,0 0 1-15,-1 0-1 16,2 0 0-16,3-3 0 0,-1 0 0 16,1-2 1-16,0-1 1 15,-2-3-2-15,-1-2 0 16,-4 0-17-16,-1 0-48 16,-4 0-88-16,-3 0-130 15</inkml:trace>
  <inkml:trace contextRef="#ctx0" brushRef="#br0" timeOffset="126737.72">22314 7358 726 0,'0'0'711'0,"0"0"-689"15,0 0 14-15,0 0-28 16,0 0 16-16,0 0-14 15,-2 25 3-15,2 2 20 16,0 7-7-16,0 3-7 16,0 3-5-16,0 0-1 15,0-2-5-15,1-1-5 16,2-5 1-16,-3-3-3 16,0-5-1-16,0-4 3 15,0-5-2-15,-2-3 0 16,-3-3 0-16,-2-2 2 0,-2-3-3 15,-2-3-6-15,-3-1-34 16,-1 0-32-16,2-14-17 16,0-5-175-16,2-5-393 15</inkml:trace>
  <inkml:trace contextRef="#ctx0" brushRef="#br0" timeOffset="126963.4">22253 7195 1411 0,'0'0'16'16,"0"0"21"-16,0 0-20 15,0 0 4-15,0 0-15 16,0 0-6-16,4-5 0 15,-2 5-41-15,-1 0-141 16,-1 0-331-16</inkml:trace>
  <inkml:trace contextRef="#ctx0" brushRef="#br0" timeOffset="128148.76">19811 8272 1432 0,'0'0'5'0,"0"0"18"16,0 0-21 0,0 0-1-16,0 0 31 0,0 0 11 15,8 83-15-15,-3-47 10 16,-1-1-16-16,0-1-11 16,-3-1-3-16,-1-5-3 15,0-3-2-15,0-5-1 16,0-4-2-16,-2-4 1 15,-4-3 0-15,-2 0-1 16,-4-4 3-16,-3-1-3 16,-3-4-22-16,-2 0-15 15,0-1-16-15,2-12-10 16,5-5-89-16,4-6-107 16,3-5-374-16</inkml:trace>
  <inkml:trace contextRef="#ctx0" brushRef="#br0" timeOffset="128351.8">19780 8081 937 0,'0'0'341'0,"0"0"-290"15,0 0-1-15,0 0-43 16,0 0-3-16,0 0-4 15,0-5-54-15,3 5-81 16,1 6 8-16,3 3-71 0</inkml:trace>
  <inkml:trace contextRef="#ctx0" brushRef="#br0" timeOffset="128608.81">19995 8320 1128 0,'0'0'97'15,"0"0"-85"-15,0 0 57 16,0 0 4-16,0 0 12 16,0 0-30-16,75 8-28 0,-47-8-11 15,1 1-11 1,-2-1-3-16,-2 0-2 0,-6 0 0 15,-5 0-8-15,-4 0-38 16,-6 0-57-16,-4 0-105 16,0 0-320-16</inkml:trace>
  <inkml:trace contextRef="#ctx0" brushRef="#br0" timeOffset="128898.739">20090 8169 876 0,'0'0'354'0,"0"0"-280"0,0 0-19 16,0 0-19-16,0 0 4 16,0 0-2-16,0 42 23 15,2-15-22-15,-1 6 4 16,0-1-18-16,-1-1-10 15,0-2-10-15,0-3-3 16,-2-3 0-16,-4-3-2 16,3-5 0-16,0-2-4 15,3-3-34-15,0-4-33 16,0-5-35-16,12-1-168 16,2-1-440-16</inkml:trace>
  <inkml:trace contextRef="#ctx0" brushRef="#br0" timeOffset="129116.75">20367 8343 1179 0,'0'0'7'15,"0"0"99"-15,0 0-64 16,79-5 9-16,-57 3-27 15,1 0-8-15,-2 0-5 16,-1 0-10-16,-5-1-1 16,-3-1-42-16,-7 1-106 15,-5-1-149-15</inkml:trace>
  <inkml:trace contextRef="#ctx0" brushRef="#br0" timeOffset="129406.62">20436 8162 1221 0,'0'0'43'16,"0"0"-31"-16,0 0-8 16,0 0 61-16,0 0 35 0,0 72-36 15,0-37-17 1,2-1-8-16,-2-1-4 0,0-3-21 15,0-2-1-15,0-3-11 16,0-2 0-16,0-3 1 16,0-3-3-16,-2-3 1 15,2-4-2-15,0-3-1 16,0-3-49-16,0-4-44 16,0 0-177-16,0 0-859 15</inkml:trace>
  <inkml:trace contextRef="#ctx0" brushRef="#br0" timeOffset="132405.799">18991 8494 1204 0,'0'0'35'0,"0"0"-11"0,0 0 5 16,0 0-20 0,0 0 3-16,0 0 6 0,42-31 3 15,-30 28 3-15,0 0-2 16,-2 2-8-16,0 1 0 15,-5 0-7-15,-2 0-4 16,-3 1 0-16,0 9 3 16,0 6 1-16,-3 4 3 15,-10 2-1-15,-2 1-1 16,1 1-7-16,4-4 3 16,1-2-4-16,8-5 0 15,1 0 5-15,0-2-3 16,3-3-2-16,9-3 0 15,7-2 0-15,4-2 2 16,3-1 0-16,1 0-2 0,-4-4-2 16,-4-4-5-1,-9 0 2-15,-5 1 5 0,-5-2 1 16,0 2-1-16,-8-1-2 16,-5 3 2-16,-3 2 3 15,0 3 1-15,1 0 1 16,-1 8-4-16,4 11 0 15,3 8 0-15,1 6 5 16,3 1 1-16,3 4-3 16,1-5-3-16,1-2 0 15,0-2-1-15,0-5 2 16,0-3-1-16,0-3 1 0,-4-3 2 16,-1 0 3-1,-2-5 0-15,-2-3 4 0,-2 1 3 16,-3-2 0-16,-1-5 0 15,0 2-7-15,0-3 0 16,4 0 1-16,1 0-1 16,4 0-6-16,3 0-1 15,3 0-2-15,0 0-38 16,0-5-3-16,5-4-47 16,8 1-93-16,-1-1-104 15</inkml:trace>
  <inkml:trace contextRef="#ctx0" brushRef="#br0" timeOffset="136150.819">19100 9525 1462 0,'0'0'2'0,"0"0"-2"15,0 0 3-15,0 0 7 16,0 0 12-16,0 0-13 0,71-27 0 16,-51 18-8-16,-1 0 4 15,-5-1-2-15,-3 1 0 16,-2-1 3 0,-5-2-2-16,-2 0-4 0,-2 1 2 15,0 2 0-15,0 0 2 16,-11 5 10-16,-2 0 5 15,-5 4-9-15,-3 0-10 16,-1 10 2-16,-4 9-2 16,0 4 0-16,2 4 1 15,2-1 5-15,6-1-5 16,2 0 1-16,7-5-2 0,4-1 2 16,3-4-2-1,0-4-2-15,0-2 1 0,10-2 1 16,5-2-1-16,4-2 1 15,2-3 0-15,3 0 2 16,1 0-1-16,-1 0-1 16,-3 0-1-16,-4 0-16 15,-1 0-4-15,-1-2-11 16,1-1-34-16,-6 2-105 16,-1-5-224-16</inkml:trace>
  <inkml:trace contextRef="#ctx0" brushRef="#br0" timeOffset="136435.79">19364 9415 1242 0,'0'0'89'16,"0"0"-86"-16,0 0-3 15,0 0 30-15,0 0 39 16,0 0-24-16,37 59-15 16,-19-42-4-16,1 1-14 15,2-2-5-15,-2-2-5 0,0 0 2 16,-3-2-3 0,-3-3-1-16,-2-2 0 0,-4-3-36 15,-2-2-55 1,-2-2-80-16,-3 0-164 0</inkml:trace>
  <inkml:trace contextRef="#ctx0" brushRef="#br0" timeOffset="136718.74">19544 9361 1254 0,'0'0'32'0,"0"0"-12"16,0 0-1-16,0 0 72 0,-30 62-39 16,17-38-11-16,-2 4-13 15,-2 0-6-15,1 1-1 16,-2-1-6 0,2-3-2-16,2-3-5 0,1-3-3 15,2-4-5-15,6-6 0 16,0-3 0-16,3-5-16 15,2 0-37-15,0-1-63 16,7-2-92-16,10-11-42 16</inkml:trace>
  <inkml:trace contextRef="#ctx0" brushRef="#br0" timeOffset="137417.91">19751 9391 1312 0,'0'0'66'15,"0"0"21"-15,0 0-64 16,0 0-1-16,0 0 7 16,0 0-9-16,-64 64 10 15,43-39-3-15,1 0-9 16,2-1-2-16,7-2-11 15,4-3-5-15,4-4 0 16,3-2-1-16,3-4 0 0,13-2 1 16,9-5-4-16,7-2 4 15,3 0-3-15,1-9-11 16,-2-4-9-16,-2-2-1 16,-6-4 8-16,-4-2 0 15,-4-2-10-15,-5-4 7 16,-6 1-7-16,-3-3 9 15,-4-2 6-15,0 4 9 16,0-2 2-16,0 5 7 16,-4 6 10-16,-1 6 13 15,3 7 4-15,0 4-5 16,0 1-23-16,2 7-6 16,-1 15 0-16,1 9 12 0,-1 4 9 15,0 2-8-15,-1 1-12 16,-1-3 4-16,-1-2-5 15,0-2 0-15,3-6 0 16,0-6 0-16,1-7 1 16,0-6-3-16,0-4 3 15,0-2-2-15,0 0-6 16,3-6-5-16,10-13 1 16,6-8 3-16,4-2-1 15,0 2-7-15,-1 7-6 16,-2 10 8-16,-5 8 8 15,-4 2 2-15,-4 11-5 16,-4 7 2-16,0 5 7 16,-3 1 0-16,0-2 1 0,0-2-1 15,1-5 0-15,2-5 1 16,0-2-1-16,3-5 0 16,2-3-16-16,6 0-117 15,2-6-230-15</inkml:trace>
  <inkml:trace contextRef="#ctx0" brushRef="#br0" timeOffset="138207.68">20378 9519 22 0,'0'0'1183'0,"0"0"-1164"15,0 0 26-15,0 0-36 16,0 0 16-16,0 0 19 16,33-34 11-16,-33 27-30 15,0-4-8-15,-2-1-10 16,-7 2 1-16,-2 3 0 16,0 1 20-16,-1 6-4 0,-4 0-6 15,2 3-15-15,-4 12-2 16,0 4 2-16,0 2-2 15,2 2 3-15,2 0-1 16,5-2-3-16,4-6 0 16,5-3 0-16,0-5-1 15,5-3 1-15,9-2 0 16,3-2 2-16,4-3-1 16,-1-10-1-16,-2 0-4 15,-4-2-1-15,-3 1 2 16,-4 1 1-16,-2 4 1 15,-3 6 2-15,-2 2 0 16,0 1 0-16,0 0-1 16,0 6 1-16,0 7-1 15,0 2 3-15,5 0-2 0,2-3 0 16,4-1-1-16,6-7 0 16,5-4-14-16,4 0-19 15,2-10-51-15,0-6-85 16,-4-2-44-16,-5-1 17 15,-5 2-93-15,-3-2 58 16</inkml:trace>
  <inkml:trace contextRef="#ctx0" brushRef="#br0" timeOffset="139088.66">20605 9438 681 0,'0'0'314'0,"0"0"-116"16,0 0-131-16,0 0 11 0,0 0 29 16,1 57-59-16,-1-33-22 15,0-2-10-15,0-1-5 16,0-4-4-16,0-2-1 15,0-6-2-15,0-5 0 16,0-3-2-16,0-1 1 16,0 0 0-16,0-9 4 15,10-11-7-15,2-7-7 16,6-6 6-16,0 1 1 16,2 2-8-16,-2 9-3 15,-1 8 0-15,-4 10 9 16,-2 3-3-16,-2 7-1 15,0 10 6-15,1 4 0 0,1-1 0 16,-1 0 0 0,3-3 0-16,5-4 0 0,3-4 0 15,4-6 1-15,5-3-1 16,-1 0 2-16,-2-8-2 16,-6-2-2-16,-6-2 1 15,-6-2 1-15,-6 1 0 16,-3-5 1-16,0 2 1 15,-9 1-1-15,-3 5 1 16,-1 4 13-16,1 6 19 16,-1 0-23-16,1 10-8 15,0 9-2-15,2 6 0 16,6 7-1-16,4 5 0 16,0 1-2-16,0 2 2 0,4-4 2 15,2-2-2-15,-4-1-2 16,-1-2 2-16,-1-1 0 15,0 0 0-15,-12-3 0 16,-6-5 4-16,-7-5-4 16,-4-6 0-16,0-7 3 15,3-4-1-15,4-2-2 16,7-13-5-16,7-8-13 16,8-4 3-16,6-5 5 15,22 0 4-15,12 3 2 16,6 1 2-16,5 3 0 15,0 3 1-15,-2 4-6 16,-2 1-4-16,-4 2 10 0,-6 0-4 16,-6-1 3-16,-9 3 2 15,-7-2 2-15,-8 2-1 16,-3 1 4-16,-4-4 1 16,0 1 6-16,-7 1-7 15,-4 1 2-15,0 4 18 16,2 5 10-16,0 4-11 15,-3 0-13-15,-3 4-6 16,-2 11-4-16,2 8 1 16,2 4-2-16,3 3 0 15,3 1-2-15,7-3 2 16,0-4-3-16,5-7 2 16,12-4-1-16,2-3 1 15,6-3 0-15,2-5-6 0,-3-2-7 16,0 0-9-16,-1-7-21 15,-4-5-32-15,-4 0-149 16,-8 1-492-16</inkml:trace>
  <inkml:trace contextRef="#ctx0" brushRef="#br0" timeOffset="142365.55">20051 7049 1193 0,'0'0'19'0,"0"0"50"15,0 0-9-15,0 0 4 16,0 0-34-16,0 0 3 15,0 0-20-15,-43-7-2 16,37 15-9-16,2 4 4 16,-1 2-5-16,2-1 0 15,1 4 0-15,2-1 0 16,0 1 0-16,4 2 1 0,5 1-1 16,1-2 1-16,-2 1-2 15,-1-3 2-15,-4 2-2 16,-3-3 1-16,0 3 1 15,-7-1 2-15,-6-2-2 16,-3 0 2-16,0-4 0 16,0-3-3-16,4-4-1 15,3-2 1-15,4-2 0 16,2 0 0-16,2 0-2 16,1-9-1-16,0-3-14 15,8 1-5-15,5 2 7 16,1 5 2-16,-2 4 11 15,0 0-3-15,-5 11-1 16,-3 6 5-16,-1 6 4 0,-3 3 13 16,0 2 2-16,-11 1-4 15,1-2-6-15,0-5-8 16,4-2-1-16,5-7 0 16,1-2 0-16,0-5 0 15,8-3 0-15,10-3-1 16,5 0 1-16,3 0-5 15,0-5-14-15,-1 1 0 16,-6-2 2-16,-4 1-9 16,-5 3-46-16,-8 0-84 15,-2 1-435-15</inkml:trace>
  <inkml:trace contextRef="#ctx0" brushRef="#br0" timeOffset="143543.43">22807 7213 1176 0,'0'0'49'0,"0"0"18"15,0 0-28-15,0 0-9 16,0 0-26-16,0 0 1 16,32-29 4-16,-14 27 7 15,-1 2-6-15,-2 0 8 0,-4 9-7 16,-4 11 28 0,-7 4-33-16,0 6 8 0,-7 4 4 15,-8-2-10 1,-1-1 6-16,2-7-8 0,5-4-4 15,4-5 0-15,5-3-1 16,0-3 0-16,4-3-1 16,13-2 0-16,4-4 0 15,6 0 0-15,1 0-9 16,-6-5-9-16,-4-3 2 16,-6-2 7-16,-5-1 1 15,-5-1-6-15,-2 2-1 16,0 3 15-16,-7 1 3 15,-4 6 25-15,-1 0-14 16,1 4-8-16,-3 10-5 0,2 4 3 16,5 1-1-16,3 3 0 15,4 1-3-15,0-1 0 16,0 0-1-16,2-4 3 16,3 0-4-16,-1-5 3 15,-3-2-1-15,-1-3 0 16,0 0-1-16,-3-1-1 15,-10 1 2-15,-4-2 1 16,-2 0 0-16,2 0-1 16,0-3 3-16,2 1 0 15,4-2-1-15,0-1-2 16,4-1 0-16,4 0 0 0,2 0-12 16,1 0-46-1,0 0-177-15,0-3-409 0</inkml:trace>
  <inkml:trace contextRef="#ctx0" brushRef="#br0" timeOffset="144465.43">21745 9120 1478 0,'0'0'16'16,"0"0"18"-16,0 0-25 15,0 0 7-15,-77 63 23 16,51-26-12-16,2 7 5 16,-2 9-8-16,2 5-11 15,5 2-1-15,3 1-4 16,8-4-6-16,7-4-1 16,1-9 0-16,9-8-2 15,11-9 1-15,4-5-1 16,1-6-8-16,1-5-15 15,0-5-42-15,0-6-22 16,-4 0-120-16,-2-7-470 16</inkml:trace>
  <inkml:trace contextRef="#ctx0" brushRef="#br0" timeOffset="144745.78">21905 9414 1410 0,'0'0'42'0,"0"0"7"16,0 0-44-16,0 0 10 16,0 0 33-16,0 0 6 0,0 74-22 15,0-45-10 1,0 2-13-16,0-2-7 0,0-4-2 15,0-4 0-15,0-3-1 16,0-7-16-16,0-4-36 16,0-5-22-16,0-2-70 15,0-2-165-15</inkml:trace>
  <inkml:trace contextRef="#ctx0" brushRef="#br0" timeOffset="145074.919">21849 9279 1257 0,'0'0'16'16,"0"0"15"-16,0 0-29 16,0 0-2-16,0 0 24 15,0 0 3-15,2-1-9 16,0 1-2-16,-1-1-13 15,2-1 8-15,-1-1 9 16,-1-2 9-16,-1-2-3 16,0 0-6-16,0-1-12 15,0 1 0-15,-2 1-6 16,-4 1 2-16,-1 3 7 0,1 2-6 16,-1 0-5-16,0 1-1 15,1 11-17-15,2 1-21 16,4 2-65-16,0-1-47 15,11-1-70-15</inkml:trace>
  <inkml:trace contextRef="#ctx0" brushRef="#br0" timeOffset="145396.74">22166 9703 1350 0,'0'0'94'16,"0"0"-75"-16,0 0 26 15,0 0-10-15,-21 63 8 16,5-44-13-16,-4 0-16 16,1 1-2-16,-1-2-8 15,2-1-4-15,2-5-4 0,9-2-53 16,4-7-50 0,3-3-315-16</inkml:trace>
  <inkml:trace contextRef="#ctx0" brushRef="#br0" timeOffset="146267.91">22351 9350 1298 0,'0'0'32'0,"0"0"15"0,0 0-41 15,0 0 13-15,0 0 37 16,-5 60-8-16,4-30-7 15,0 0-17-15,-2 1 0 16,2-6-8-16,0-1 1 16,1-4-12-16,0-7-2 15,0-2-1-15,0-6 0 16,0-3 0-16,0-2-2 16,0 0 0-16,0 0-13 15,0-7 1-15,6-9-5 16,6-5 9-16,-1-4-1 15,3-1 1-15,2 0-5 16,-2 5-2-16,0 6 1 0,-2 9 8 16,-2 6 4-16,1 0-5 15,0 9 5-15,-2 11 2 16,-1 1 3-16,-2 3-3 16,-3-2 5-16,-3-2-3 15,0-4-1-15,0-7-1 16,0-2 3-16,0-5-3 15,0-2 1-15,0 0-1 16,0 0 0-16,2-4-3 16,3-10-13-16,2-6-9 15,3-4 15-15,4-1 10 0,3-2-7 16,1 4-27 0,-1 8-3-16,-3 7 27 0,-4 8 10 15,-2 4 4-15,-3 16 25 16,-2 8 5-16,-1 6-6 15,-2 3-8-15,0-3-18 16,0-5 0-16,0-5-2 16,2-6 0-16,0-5 0 15,0-7 0-15,3-4-46 16,4-2-89-16,-2-2-132 16</inkml:trace>
  <inkml:trace contextRef="#ctx0" brushRef="#br0" timeOffset="146986.68">22814 9475 1243 0,'0'0'69'0,"0"0"12"16,0 0-22-16,0 0-32 16,0 0 13-16,0 0-15 15,-13-12-15-15,13 12-6 0,-1 15-3 16,0 4 29 0,0 7-6-16,-1 2-17 15,2-1-5-15,-2-4-1 0,0-3 2 16,2-6-3-16,0-3-3 15,0-1-20-15,0-7-31 16,0-3-47-16,0 0-161 16,0-9-336-16</inkml:trace>
  <inkml:trace contextRef="#ctx0" brushRef="#br0" timeOffset="147129.827">22738 9322 1285 0,'0'0'14'0,"0"0"-14"16,0 0-6-16,0 0-100 15,0 0 48-15,0 0-167 16</inkml:trace>
  <inkml:trace contextRef="#ctx0" brushRef="#br0" timeOffset="147585.79">22906 9432 1252 0,'0'0'21'0,"0"0"51"0,0 60-5 16,0-35-17-16,2-1-11 15,0 1-16-15,1-5-6 16,-1-1-6-16,0-4-4 16,2-3-5-16,-1-6-1 15,-1-3 1-15,0-1 0 16,-2-2-1-16,0 0 4 16,2-8-5-16,0-8-4 15,1-8-1-15,4-4 2 16,2-4 1-16,2 0-4 15,5 5-4-15,-1 7-1 16,0 9 2-16,-3 8 1 16,-2 3 6-16,-1 5-9 0,-1 13 11 15,-1 6 7-15,-2 3 8 16,-4 0-7-16,-1 0-2 16,0-2-5-16,0-3 2 15,0-4-2-15,0-5-1 16,2-5-1-16,0-4-13 15,3-4-53-15,2 0-133 16,0-12-164-16</inkml:trace>
  <inkml:trace contextRef="#ctx0" brushRef="#br0" timeOffset="147922.78">23142 9269 1264 0,'0'0'51'15,"0"0"-44"-15,0 0-7 16,0 0 8-16,0 0 62 16,0 0-25-16,82 32-6 15,-57-6-13-15,-1 3-8 16,-5 4-8-16,-5 4-2 15,-7 0 1-15,-7-1 4 16,0 2 1-16,-12-1-7 16,-8-4-4-16,-1-3 0 15,1-6 2-15,1-4-5 0,4-7 0 16,2-3 0-16,5-3 0 16,2-3-25-16,3-4-34 15,3 0-130-15,0-3-583 16</inkml:trace>
  <inkml:trace contextRef="#ctx0" brushRef="#br0" timeOffset="151220.74">18984 10078 1158 0,'0'0'40'16,"0"0"-36"-16,0 0-1 0,0 0 10 16,0 0 34-16,0 0-13 15,66-31-12-15,-62 31 3 16,-1 0 4-16,-2 0-5 15,0 4 1-15,0 12-2 16,-1 7 3-16,0 6 9 16,0 5-12-16,-3-2-9 15,-3 0-11-15,2-4-1 16,3-6-1-16,1-4 0 16,0-3-1-16,5-3 0 15,5-4 0-15,3-2 0 16,2-5-1-16,3-1-9 0,1 0-36 15,-1-8-68 1,-2-4-97-16,-7-2-184 16</inkml:trace>
  <inkml:trace contextRef="#ctx0" brushRef="#br0" timeOffset="151419.43">19116 9869 1212 0,'0'0'0'16,"0"0"-1"-16,0 0-27 16,0 0-23-16,0 0 29 0,0 0-102 15,10 41-351-15</inkml:trace>
  <inkml:trace contextRef="#ctx0" brushRef="#br0" timeOffset="151718.64">19223 10200 931 0,'0'0'361'0,"0"0"-308"16,0 0 18-16,0 0-45 15,0 0 31-15,0 0-21 16,50 0-20-16,-27 0-8 16,5 0-4-16,1-1-3 15,1-2 1-15,-3 1-2 16,-4-1-1-16,-3 1-11 15,-4 0-40-15,-7 0-82 16,-7-2-102-16,-2-1-357 16</inkml:trace>
  <inkml:trace contextRef="#ctx0" brushRef="#br0" timeOffset="152011.887">19360 10040 1116 0,'0'0'31'16,"0"0"48"-16,0 0 3 16,0 62 8-16,0-35-14 15,0 4-36-15,0 0-12 16,-5-1-8-16,-2-1-7 15,1-3-6-15,2-6-5 16,0-2-2-16,2-3 0 0,2-3-1 16,0-3-2-16,0-3-38 15,1-6-56-15,8 0-110 16,4 0-158-16</inkml:trace>
  <inkml:trace contextRef="#ctx0" brushRef="#br0" timeOffset="152283.72">19615 10174 1193 0,'0'0'16'0,"0"0"104"15,0 0-48-15,85-5-4 16,-58 2-28-16,-2 2-19 15,-1-1-10-15,0 2-3 16,-2-2-5-16,-2 0 0 16,-2 1-3-16,-6-1-1 15,-5 0-13-15,-3 1-39 16,-4-1-34-16,0-1-64 16,-11-2-330-16</inkml:trace>
  <inkml:trace contextRef="#ctx0" brushRef="#br0" timeOffset="152603.79">19739 10003 1140 0,'0'0'72'15,"0"0"-7"-15,0 0-26 16,0 0-24-16,0 0 42 15,0 0 15-15,-1 48-23 16,1-22-12-16,0 4-11 16,0 1-1-16,0 0-3 15,0 0-1-15,0-3-17 16,0-3 3-16,0-2-6 0,-1-5 0 16,-1-1-1-16,2-2 0 15,0-4 2-15,0 0-2 16,0-3-3-16,0-2-7 15,0-2-37-15,0-2-11 16,0-1-46-16,0-1-155 16,0 0-648-16</inkml:trace>
  <inkml:trace contextRef="#ctx0" brushRef="#br0" timeOffset="154080.71">18329 10793 894 0,'0'0'303'0,"0"0"-285"16,0 0 7-16,0 0 3 16,0 0 12-16,66-27 10 15,-53 27-16-15,-2 0-5 16,-3 0-11-16,-2 0-5 16,-3 7 5-16,-1 6-2 0,-2 7-11 15,0 2 8-15,-12 5 8 16,-2 0-12-16,0-2-6 15,2-2 1 1,3-5-3-16,6-3-1 0,3-4 2 16,0-3-2-16,8-2-1 15,10-3 1-15,4-3 0 16,1 0 0-16,2 0-3 16,0-5-10-16,-7-3-2 15,-4-1 6-15,-7-1 7 0,-5 2 2 16,-2 1-1-1,0 3 1-15,-7 2 0 0,-6 2 1 16,-1 3 4 0,0 12-2-16,0 4 2 0,1 5 6 15,4 1-1-15,2 4-8 16,3-4 2-16,2 1-4 16,2-3-1-16,0-1 1 15,0-2 0-15,0-2 0 16,0-2 0-16,0-1 0 15,0 1 0-15,-5-1 0 16,-4-1 0-16,-2-1 0 16,-4-1 0-16,0-4 0 15,-1-2 1-15,1-2 0 16,1-1 0-16,1-2-1 0,2-1 2 16,4 0-1-16,3 0 2 15,2 0-3-15,2 0-1 16,0 0-21-16,0-3-52 15,4-2-105-15,4-1-159 16</inkml:trace>
  <inkml:trace contextRef="#ctx0" brushRef="#br0" timeOffset="160185.55">17479 293 1209 0,'0'0'2'15,"0"0"42"-15,0 0 46 16,0 0-53-16,0 0 2 15,0 0-11-15,0 0-9 0,0 0-9 16,-38-4 2-16,34 5-5 16,-3 3-3-16,3 4-3 15,-1 1 1-15,3 4-2 16,-1 3 1-16,3 2-1 16,0 2 1-16,0 4 0 15,0 3-1-15,0 1 0 16,0 1 1-16,0 1 1 15,0-1-2-15,0 0 1 16,0 0-2-16,3-1 3 16,-2-1-2-16,-1 0 0 15,0 0 0-15,0-1 0 16,0-3 0-16,0 1 0 16,-2-2 1-16,-6 0 0 0,-2 1 1 15,-1-2-2-15,0 1 1 16,-2-1 0-16,-1 0-1 15,0-1-2-15,-2-2 2 16,2 1 0-16,0-1-1 16,3-1-1-16,0 0 1 15,4-2 1-15,4 3-3 16,3-3 1-16,0 2-4 16,0 2-1-16,1-1 1 15,8 0 2-15,2-1-1 16,-2-1 3-16,1 1-2 15,0-1 1-15,-3 1 3 16,-2 0-3-16,-1 2 1 0,-1 0 2 16,-3 1 0-16,0 0 0 15,0 5 0-15,0 0 3 16,0-1-3-16,-4 0-1 16,1 1 0-16,0-1 1 15,1 2 0-15,0 0 0 16,2-2 0-16,0 0-1 15,0 1 1-15,2-1 3 16,3 0-3-16,4 1 0 16,-1 0-3-16,0 0 3 15,2 0 0-15,-2 1 0 16,-1 0 0-16,0 2 0 16,-1 0 0-16,-3 1 0 0,1 2 0 15,-3 0 0-15,-1 1 0 16,0 1 0-16,0-2 2 15,0-1-2-15,0 0-1 16,-5 2 1-16,-2-1 1 16,1 0 1-16,2 4-2 15,-1-3 0-15,3 3-1 16,-2-3 0-16,3 0 1 16,0 0 1-16,1-1-1 15,0 0 0-15,0 1 0 0,0-1 1 16,0 2-2-1,3-2 1-15,1 1 0 0,-1-1 0 16,2 0 0-16,-1 2 0 16,0 2 0-16,-1 1 0 15,1 0 0-15,-4 0-1 16,2-2 1-16,-2 1 1 16,0-2-1-16,0 1 0 15,0 0 0-15,0 1 0 16,0 2 0-16,0-2 0 15,0 0 1-15,0-1-1 16,0 0-1-16,0 0 1 16,2-2 0-16,1 2 0 15,1 0 0-15,1-1 0 16,-2 1 0-16,2 0 0 16,0 1 0-16,-2-1 0 0,2 3 0 15,-1 2 0-15,-2 2 0 16,1 0 0-16,-1 1 0 15,2-3 0-15,-1 0 0 16,-1 1 0-16,0 0 0 16,0 2 2-16,0-1-1 15,0 1 0-15,2-2-1 16,-2 0-1-16,2 0 1 16,0 0 1-16,1 0-1 15,-2 1 0-15,2 1 0 16,-1-2 1-16,0 2-1 15,-1-1-1-15,1 3 0 16,-1-1 1-16,1 1 1 0,0 0-1 16,-1-4 0-16,1-2 1 15,-1 2-1-15,0-1 0 16,-2 0 0-16,1 0-1 16,-2-2 1-16,0 1 0 15,0-3 0-15,0 1 1 16,0-2-1-16,0 1 0 15,0-1 0-15,-2 2 0 16,0-3 1-16,-3 2-1 16,1-1 0-16,-1-1-1 15,-1 1 1-15,3 3 1 0,-2 1 0 16,3-2 0 0,-4-3-1-16,3 0 0 0,-2-1 0 15,2-2 0-15,-1 2 1 16,0-1-2-16,0 1 2 15,-1-2-1-15,2 0 1 16,-1 1 5-16,2-2-5 16,0 0 2-16,0-1-2 15,1 1-1-15,0-1 0 16,1-1 0-16,0 1 0 16,0-2 0-16,0 2 1 15,0 1-1-15,0 0 0 0,0-1 1 16,0 0-1-1,0 2 1-15,0 0-1 0,0 1 0 16,0 3 1-16,0-3-1 16,0 0 0-16,0-1-1 15,0-1 1-15,0 1 0 16,2-1 0-16,0 0 1 16,1 2-1-16,1 1 0 15,-1-3 0-15,1 2 0 16,0 0 0-16,0-1 0 15,-1 1 0-15,2-1-1 16,-1 1 2-16,-1 1-1 16,1-1 0-16,-2 0-1 15,0 1 1-15,-2-2 1 16,2 1-1-16,-2 0 0 0,0 1 0 16,0 3 1-16,0-2-1 15,0 3 0-15,0-2 0 16,0 0 0-16,0-3 0 15,0-1 1-15,0-1 0 16,0 0-2-16,0 0 2 16,0 0-2-16,3 1 2 15,-1 0-2-15,1-1 2 16,1-2-1-16,-1 2 0 16,1-2 0-16,-1 1-1 15,-1-3 1-15,0 3 0 16,1-3 0-16,-2 1 0 0,1 0 1 15,-1-1-1 1,0 1 0-16,0-1-1 0,-1-1 1 16,0 2 0-16,0-2 1 15,0 2-2-15,0 3 2 16,0 0-1-16,0 1 1 16,0 1-1-16,0-1 0 15,-1-2-1-15,0 0 1 16,-2-2 1-16,1 1-1 15,0-2-1-15,0 1 1 16,2 2 0-16,-1 1 0 16,1-1 0-16,-1-1 0 15,-2 1 0-15,3 0 0 16,0-2 0-16,-2 1 0 16,1-1 0-16,0 0 0 0,0 1 0 15,-1-2-1 1,-1 2 2-16,-1 0-1 0,2 0 1 15,-1-1-2-15,-1 1 1 16,0-1 0-16,0 0 0 16,0 1 1-16,1 1-1 15,-1 1 0-15,2 1 0 16,1-1 0-16,-2 0 0 16,2-3 0-16,0 2 0 15,0-2 0-15,0-1 0 0,1 0 0 16,0-2 0-1,-1 4 0-15,1-1 0 0,-2 5 0 16,1-4 0 0,0 2 0-16,1-2 0 0,0-1 0 15,0 1 0-15,0 2 2 16,0-2-2-16,0-1 1 16,0 2 0-16,0 0-1 15,0-1 0-15,0 1 1 16,0 1-2-16,0-1 1 15,0 3 0-15,0-2 1 16,0 2-1-16,0 2 1 16,0 0-1-16,0 3 0 15,0-1-1-15,0-4 1 16,0 1 0-16,0-3 1 0,0-2-1 16,0 3 0-16,0 0 0 15,0-1 0-15,2 1 0 16,0-2 1-16,0 1-2 15,0-2 1-15,1-1 0 16,-1-1 0-16,0 0 1 16,2 0-1-16,-1 0 0 15,0 0 0-15,-1-1 0 16,-1-1 0-16,0 2 0 16,0-1 0-16,1 0-1 15,-2-1 2-15,0 0-1 16,0 1 1-16,0-2-1 0,0 3 0 15,0 1 0 1,0 0 0-16,0 0 0 0,0 1 0 16,0-2 0-16,0 1 0 15,0-3 0-15,1 0 0 16,2-1 0-16,-1 0 0 16,0 2-1-16,1-1 1 15,-1-1 0-15,0 3 1 16,1-1-1-16,-1 1-1 15,1-1 1-15,-1-1 0 16,3 0 1-16,-1 1-1 16,-2-2 0-16,3 0 0 15,-1 0 0-15,1 0 0 16,0 0-1-16,-1 0 2 0,0-1-1 16,-1 1 0-1,3 1 0-15,-3-1 0 0,1 0 0 16,-2-3 0-16,1 2 0 15,0-3 0-15,-1 2 0 16,0-2 0-16,1 1 1 16,-2 2-1-16,0-2-1 15,1 2 1-15,1 0 0 16,0 0 0-16,-3 0 0 16,3-1 0-16,-1-2 0 15,0 1 0-15,1-1 0 16,-2 1 0-16,2-2 0 15,-3-2 0-15,2 1 0 0,-1 0 0 16,0 0 0-16,0-1 0 16,1 1 0-16,0 2 0 15,1 0 1-15,1-1-2 16,0 1 1-16,-2 1 0 16,-1-2 0-16,0 0 1 15,-1-1-1-15,1-1 0 16,2 1-1-16,-1 0 1 15,0-1 0-15,3 1 0 16,-1-1 0-16,-1-1 0 16,-1 1 0-16,3-2 0 15,-1-1 0-15,0-1 0 16,-2 0 0-16,-1-1 1 0,0 0-1 16,0-2 0-1,-1 0 0-15,0-2-1 0,0-1 1 16,0 0 1-16,0-1 0 15,0 1-1-15,0-1 0 16,0-2 0-16,0-1 0 16,0 0 0-16,0 1 1 15,0-2-1-15,0 1 0 16,0 1 0-16,0-2-1 16,0 1-8-16,-2-1-6 15,1 0-23-15,-1 0-62 16,-1 0-52-16,0 0-155 0</inkml:trace>
  <inkml:trace contextRef="#ctx0" brushRef="#br1" timeOffset="-178714.111">7456 573 1138 0,'0'0'2'16,"0"0"-1"-16,0 0 38 15,0 0 31-15,0 0-15 16,20 74 10-16,-17-49-30 0,-2 1-21 16,-1-4 0-1,0-1-12-15,0-5 3 0,0-4-4 16,-1-2 2-16,-4-4-2 16,3-2 0-16,0-2-1 15,2-2 0-15,0 0-1 16,0 0-3-16,0-9-22 15,0-4-9-15,0-4 21 16,4-3 8-16,5-3 6 16,4-1 0-16,1-1-2 15,3 1 4-15,-2 4-2 16,3 5 0-16,-6 7 1 16,1 6-1-16,-4 2 2 15,0 2 0-15,1 12 8 16,1 8 36-16,-2 3-26 0,-4 3-7 15,-1-3-7-15,-3-2-6 16,-1-4 5-16,0-3-2 16,0-4-2-16,0-2 1 15,-1-3 0-15,-3-2-2 16,4-3-4-16,0-2-33 16,0 0-79-16,0-5-69 15</inkml:trace>
  <inkml:trace contextRef="#ctx0" brushRef="#br1" timeOffset="-178433.09">7822 614 1098 0,'0'0'55'16,"0"0"-3"-16,0 0 40 15,0 0-66-15,0 0 33 16,0 0 16-16,37 0-35 16,-20 0-17-16,4-1-8 15,3-2-7-15,-2-1-4 16,-2 1-2-16,-4 0-2 16,-7 1 0-16,-4 2-7 15,-5 0-52-15,0 0-76 0,-3 0-42 16,-14 2-94-16</inkml:trace>
  <inkml:trace contextRef="#ctx0" brushRef="#br1" timeOffset="-178174.6">7807 733 956 0,'0'0'46'0,"0"0"71"15,0 0-45-15,0 0 8 16,0 0 7-16,0 0-16 16,47 5-32-16,-21-5-18 15,2 0-2-15,2 0-7 0,-3 0-6 16,-4 0-4 0,-5-2-1-16,-6-1-1 0,-3 2-2 15,-4 0-17-15,-2 1-41 16,-3-1-61-16,0 1-51 15,0-1-298-15</inkml:trace>
  <inkml:trace contextRef="#ctx0" brushRef="#br1" timeOffset="-177342.2">8293 467 728 0,'0'0'492'0,"0"0"-430"15,0 0 93-15,0 0-106 0,0 0-10 16,0 0-28-16,-11 13-10 16,-1 8 2-16,-2 3 0 15,1 2 3-15,-1 3 0 16,3-2 2-16,1 1-3 16,2-3-3-16,3-2-1 15,5-4-1-15,0-1-1 16,0-2 0-16,7-5 0 15,6-1-1-15,2-4-1 16,5-2 3-16,-2-4-2 0,5 0 3 16,-3 0-1-1,-3 0 0-15,-4-7-2 0,0-2 2 16,-5-1 0 0,-2-3 0-16,-4-1 0 0,-2 0 0 15,0 1 0-15,-1 2 0 16,-8 4 0-16,-1 3 1 15,-1 1 5-15,-2 3-4 16,-1 0-1-16,-2 0-1 16,2 9-4-16,0 0 0 15,2 3 2-15,3 1-1 16,1-1-30-16,1 0-65 16,5-1-123-16,2-4-223 15</inkml:trace>
  <inkml:trace contextRef="#ctx0" brushRef="#br1" timeOffset="-165100.13">608 2351 1247 0,'0'0'96'16,"0"0"22"-16,0 0-69 16,0 0-26-16,0 0-3 15,0 0-7-15,0 0-7 16,12-27-4-16,-3 18-2 16,0-1 0-16,2 0 0 15,2 1 1-15,-3 0-1 0,1 5-3 16,0-2 3-16,-4 6 0 15,-1 0 0-15,0 0-2 16,-2 0 0-16,1 8-3 16,-3 5 2-16,1 5 2 15,-3 5 1-15,0 3 0 16,-10 1 3-16,2 0-2 16,-2-5-1-16,1 1-1 15,2-4 1-15,3-3 1 16,4-2-1-16,0-3 0 15,0-2-1-15,0-1-1 16,2-4 2-16,7-3 0 16,3 1 0-16,1-2 0 0,0 0 0 15,0-2-5-15,-2-8-39 16,-5-3-108-16,-2 0-179 16</inkml:trace>
  <inkml:trace contextRef="#ctx0" brushRef="#br1" timeOffset="-164732.2">704 2086 1269 0,'0'0'21'15,"0"0"52"-15,0 0-36 16,0 0-12-16,0 0-2 16,0 0-1-16,0-2 1 15,0 0-4-15,0 2 3 16,0-1-4-16,0-1-1 15,0-2-3-15,0 1-9 16,0-3-4-16,-1 6-1 16,-1 0-13-16,-3 0-16 15,-3 6-13-15,3 7-96 0,-2 2-145 16</inkml:trace>
  <inkml:trace contextRef="#ctx0" brushRef="#br1" timeOffset="-163504.31">1263 2369 470 0,'0'0'627'0,"0"0"-572"16,0 0 36-16,0 0-54 16,0 0 17-16,0 0-17 15,35-43-7-15,-26 39-6 16,-5 4-4-16,5 0-6 15,-1 0-8-15,0 11 7 16,2 5 3-16,0 4 2 0,-4 2 0 16,-1 0-15-1,-3-2 1-15,-2-2-1 0,0-3-3 16,0-3 0-16,0-2 0 16,0-3 0-16,0-2 0 15,-1-3-5-15,0-1 2 16,1-1-2-16,-3 0-2 15,1 0-2-15,1-9-9 16,-1-1 2-16,2-4 10 16,0-2 0-16,0-2-2 15,0-4 6-15,7 2 1 16,2-2 0-16,3 5 0 16,1 3-1-16,-4 5 1 15,3 6-3-15,-3 3 2 0,0 0-5 16,-2 9 0-16,1 6 4 15,-2 4 0-15,-3 0 3 16,0 0-1-16,-3-2 1 16,0-4 0-16,0-2 0 15,0-5-7-15,0-1-3 16,0-4-3-16,0-1 2 16,0 0 11-16,0 0 0 15,1-9-7-15,2-3-35 16,2-3 22-16,4-3 14 15,3-2 5-15,1-3 0 16,3 3 1-16,-2 3 0 16,-3 6 0-16,-2 8 0 0,-4 3 1 15,-3 5 9-15,0 12 23 16,0 7-5-16,-1 4 25 16,1 1-37-16,-1-2-5 15,1-2-7-15,2-4-2 16,3-6-1-16,4-5 1 15,0-3-1-15,1-4 1 16,3-3-2-16,2 0-3 16,4-8-31-16,-4-7-169 15,0-3-395-15</inkml:trace>
  <inkml:trace contextRef="#ctx0" brushRef="#br1" timeOffset="-163231.42">1755 2309 1126 0,'0'0'97'16,"0"0"-87"-16,0 0 49 15,0 0-7-15,0 0-2 16,0 57 3-16,0-39-22 16,0-2-4-16,0 0-12 15,0 1-3-15,2-3-9 16,3-1 3-16,2-3-5 15,-1-2 0-15,1-5 1 16,-2 1-2-16,2-4 0 0,0 0-3 16,0 0-34-16,0-7-17 15,1-7-41-15,-3-1-89 16,0-5-207-16</inkml:trace>
  <inkml:trace contextRef="#ctx0" brushRef="#br1" timeOffset="-163059.17">1819 2197 1182 0,'0'0'16'15,"0"0"134"-15,0 0-61 16,0 0-45-16,0 0-24 16,0 0-20-16,-7-22 0 15,7 22-12-15,3 0-124 0,5 6-2 16,2 4-152-1</inkml:trace>
  <inkml:trace contextRef="#ctx0" brushRef="#br1" timeOffset="-162507.94">1953 2291 1165 0,'0'0'28'0,"0"0"34"16,0 0-24-16,0 0 59 16,3 56-23-16,-3-33-30 0,0 2-20 15,0 0-11 1,0-1-4-16,0-4-3 0,0 0-6 16,1-4 2-16,0-5-2 15,-1-3 3-15,2-4-3 16,-2-4-2-16,0 0 2 15,2 0 3-15,0 0-2 16,-2 0 3-16,3-11-2 16,-1-5-2-16,0-4-3 15,5-3 3-15,0-3-1 16,2 0 1-16,3 0-2 16,-1 2 1-16,0 5-2 15,1 7 1-15,-3 7 0 16,0 5-2-16,0 0 0 0,2 5-1 15,-2 12 1-15,-2 1 1 16,0 3 2-16,-2-1 1 16,-1-2 2-16,2-3-2 15,-2-2 0-15,0-3-1 16,2-2 1-16,-1-4 1 16,2-2-1-16,2-1 0 15,-2-1 0-15,4 0 2 16,7 0 1-16,1-9 0 15,2 0-2-15,-4-1-1 0,-1 2 0 16,-7 4 0-16,-4 0-6 16,-5 3-89-1,0-1-261-15</inkml:trace>
  <inkml:trace contextRef="#ctx0" brushRef="#br1" timeOffset="-161503.48">3043 2246 1267 0,'0'0'24'0,"0"0"124"0,0 0-81 16,0 0-27-16,0 0 11 16,0 0-18-16,0 2-33 15,-2 15 3-15,2 9-3 16,0 11 20-16,0 4-4 15,0 2-6-15,2 0-3 16,4 2-3-16,1-2 1 16,-2-3-4-16,-2-3-1 15,0-3 2-15,-2-4-2 16,-1-4 0-16,0-2 0 0,0-4 0 16,-1 0 0-1,-10-3-3-15,-4-3-4 0,-1 0-6 16,-5-4-12-1,1-6-8-15,-1-4-21 0,1 0 10 16,5-12-11-16,3-6-104 16,7-8-83-16,3-4-504 15</inkml:trace>
  <inkml:trace contextRef="#ctx0" brushRef="#br1" timeOffset="-161111.271">2998 2100 1020 0,'0'0'44'16,"0"0"-24"-16,0 0 37 16,0 0-30-16,0 0 14 15,0 0-2-15,9-3-3 16,-7 1-8-16,3-2-7 16,-1 0 11-16,-1-1-7 15,-1 0 7-15,-2 0-9 16,0-1-6-16,0 0-11 0,-1 3-5 15,-8 1-1-15,-2 2-13 16,0 0-10-16,0 0-36 16,1 7 12-16,6 4-36 15,2 0-29-15,2 0-34 16,2-2-486-16</inkml:trace>
  <inkml:trace contextRef="#ctx0" brushRef="#br1" timeOffset="-159764.23">3788 2233 1290 0,'0'0'59'16,"0"0"56"-16,0 0-76 15,0 0-11-15,0 0-8 16,0 0-20-16,0 19 1 16,0 4 5-16,2 5 23 15,2 4-13-15,1 5 8 16,-1 2-17-16,2-1 1 16,-3-2-2-16,-1 1-5 15,-2-5-1-15,0-1 2 16,0-5-2-16,0-2 0 15,-8-3 1-15,-4-2-2 16,-2-2-1-16,-4-3-6 0,2-4 1 16,-2-3-3-16,3-5 7 15,3-2 3-15,3 0-1 16,2-4-2-16,5-10 2 16,2-5-6-16,0-2 2 15,16-5 1-15,5 2 0 16,3-1 4-16,-1 2-1 15,-1 2 1-15,-1 2 0 16,-2-2-10-16,-4 1-60 16,-5 0-131-16,-8-1-325 15</inkml:trace>
  <inkml:trace contextRef="#ctx0" brushRef="#br1" timeOffset="-159556.16">3820 2062 1411 0,'0'0'2'15,"0"0"78"-15,0 0-46 16,0 0-17-16,0 0-12 16,0 0-5-16,-5-12 0 15,5 12-10-15,0 0-66 16,0 0-132-16,0 5-61 15</inkml:trace>
  <inkml:trace contextRef="#ctx0" brushRef="#br1" timeOffset="-159064.25">4209 2157 1170 0,'0'0'69'0,"0"0"71"15,0 0-69-15,0 0-59 16,0 0-4-16,0 0 5 16,-81 52-3-16,50-33-1 15,1-1-3-15,3-1-4 16,4-3 6-16,6-2 7 16,4-4-3-16,5-1-7 15,3-2-4-15,5-1-1 16,0 1-1-16,0-1-3 15,0 3 2-15,11 2 1 16,3 0 1-16,2 4 0 0,3-1 1 16,1 2-1-16,0 0 0 15,-1-1 1-15,-4 0-1 16,1-4 0-16,-6 0 0 16,-4-2-5-16,-1-3-19 15,-5-1-20-15,0-3-83 16,0 0-154-16</inkml:trace>
  <inkml:trace contextRef="#ctx0" brushRef="#br1" timeOffset="-158419.16">4354 2211 933 0,'0'0'365'0,"0"0"-342"16,0 0 68-16,0 0-72 15,0 0-13-15,0 0 36 16,15 52-2-16,-10-24-13 16,0-1-12-16,-3 1-2 15,-1-4-7-15,0-3-4 0,-1-3-1 16,1-5-1-16,-1-6 0 16,2-2 0-16,-2-5 0 15,2 0 3-15,0 0 3 16,-2 0 7-16,3-10-9 15,-1-3-4-15,4-7 0 16,2-2-1-16,3-6-2 16,3-4 3-16,1 0-1 15,3 5-6-15,-1 5-1 16,0 7 2-16,-3 10-1 16,-2 5 2-16,0 0-3 15,-3 9 0-15,2 9 0 0,-4 3 2 16,-1 3 5-16,-4 1 1 15,1-2 0-15,-3-3 0 16,0-3 0-16,4-4-2 16,-1-2 2-16,2-4 0 15,1-3-1-15,1-2 1 16,4-1-3-16,-1-1 3 16,3 0 0-16,5-1 1 15,-2-7 1-15,2-2-2 16,-4 2 0-16,0-1-32 15,-7 4-105-15,-5 0-201 16</inkml:trace>
  <inkml:trace contextRef="#ctx0" brushRef="#br1" timeOffset="-155688.271">5615 2284 1044 0,'0'0'58'0,"0"0"-46"0,0 0 53 16,0 0-50-16,0 0 14 16,0 0-10-16,12-58-13 15,-12 45 3-15,0 1-6 16,-3 0 5-16,-6 1 21 15,-3 4 21-15,-1 2 11 16,-2 5-7-16,-4 0-35 16,-4 2-11-16,-2 15-8 15,-3 6 4-15,-3 4 5 16,2 1-1-16,5 0-2 16,8-4 2-16,7-8-8 0,5-3 2 15,4-2-2 1,0-3-5-16,2-2 3 0,9-6 1 15,3 0 1-15,4 0 0 16,0-5 0-16,5-6-3 16,-5-4-4-16,-2-1-6 15,-2 1-1-15,0-1 3 16,-3 2 0-16,-4 4 4 16,-3 3 6-16,0 7 1 15,-1 0-4-15,-1 0-10 16,1 13 7-16,3 1 7 15,1 3 19-15,0-1-11 0,6 1-5 16,-1-3 5-16,4-2 0 16,-2-3 1-16,2-2 4 15,0-4-10-15,0-3 2 16,2 0-2-16,-5 0-2 16,1-2-1-16,-5-6-5 15,-4-1-37-15,-3-1-64 16,-2-2-178-16</inkml:trace>
  <inkml:trace contextRef="#ctx0" brushRef="#br1" timeOffset="-155203.12">5974 1982 304 0,'0'0'991'0,"0"0"-924"16,0 0 44-16,0 0-71 16,0 0-8-16,0 0-20 15,-41-21 0-15,29 21-7 16,-1 0-4-16,1 0-1 15,2 5 0-15,0 2 0 16,4 1-1-16,1 1 1 0,1 5 0 16,-1 1 1-1,3 5-1-15,0 3 0 0,2 1 0 16,0 1 1-16,0 1-1 16,0 3 2-16,0-1-1 15,0 2-1-15,0 1 3 16,0-2-1-16,0-3-2 15,0-3 1-15,0-3 0 16,0-3-2-16,0-3 3 16,0-2-4-16,0-5 2 15,1-1-1-15,2-4-2 16,2-2-5-16,1 0-10 16,3 0-18-16,5-4-52 15,-2-8-132-15,1-1-422 16</inkml:trace>
  <inkml:trace contextRef="#ctx0" brushRef="#br1" timeOffset="-154896.33">6049 2201 1225 0,'0'0'24'16,"0"0"122"-16,0 0-50 15,0 0-59-15,0 0-7 16,0 0-8-16,0-6-15 15,0 19-6-15,0 5 1 0,0 6 20 16,3 3-3-16,-1 3-6 16,0 1-6-16,4-3-6 15,-3 1 2-15,-1-2-3 16,0-2 1-16,-2 0-1 16,1-3 0-16,-1-2 0 15,0-3 0-15,0-3 0 16,0-3-3-16,-7-5-19 15,0-1-5-15,-4-2-32 16,-3-3-27-16,-3 0-118 16,0-1-219-16</inkml:trace>
  <inkml:trace contextRef="#ctx0" brushRef="#br1" timeOffset="-154593.23">6049 2038 1175 0,'0'0'36'0,"0"0"102"0,0 0-69 16,0 0-46-16,0 0-12 15,0 0-11-15,0-10 0 16,3 10-45-16,-1 0-133 16,0 0-270-16</inkml:trace>
  <inkml:trace contextRef="#ctx0" brushRef="#br1" timeOffset="-154078.57">6220 1949 1044 0,'0'0'220'16,"0"0"-198"-16,0 0 41 15,0 0-60-15,0 0 1 16,0 0-1-16,25-5 10 16,-7 4-9-16,2-1 6 15,-2 2-4-15,-5-1 0 16,-6 1-2-16,-3 0-2 15,-4 0 2-15,0 0-1 0,0 4-3 16,0 12 3-16,0 4 13 16,-5 5 9-16,-1 4-12 15,3 1-8 1,0-1-5-16,3 0 0 0,0 0-2 16,0-3 2-16,0 1 1 15,0-2-1-15,0-1-1 16,0-1 1-16,0-1 0 15,0-2 0-15,0 0 0 16,-4-3 2-16,-5-3-2 16,2-1 3-16,-2-2-2 15,-2-3 4-15,0-2 0 16,-1 1-5-16,2-5 0 0,-2 0-14 16,2-2-53-1,1 0-113-15,2-4-774 0</inkml:trace>
  <inkml:trace contextRef="#ctx0" brushRef="#br1" timeOffset="-153290.2">6842 2033 1311 0,'0'0'43'0,"0"0"29"16,0 0-44-16,0 0-12 0,-62 48 13 15,39-29-17-15,-1 0-4 16,0 1 4-16,1-2-7 16,3-2 0-16,4-3-3 15,3-3 2-15,8-4 4 16,2-2-7-16,3-1-1 15,0-1-1-15,0 2-1 16,0 2-1-16,10 2 2 16,6 5 1-16,3 1 0 15,-2 3 3-15,4-2-3 16,-3 2 0-16,0-2 0 16,-2 0 0-16,-2-1 0 15,-5-3-1-15,-1-2 0 0,-3-3-15 16,0-2-20-1,-2-3-51-15,-1-1-93 0,0 0-250 16</inkml:trace>
  <inkml:trace contextRef="#ctx0" brushRef="#br1" timeOffset="-152390.49">7092 2213 790 0,'0'0'135'0,"0"0"-12"15,0 0-33-15,0 0-3 16,0 0 8-16,0 0-6 16,9-40-47-16,-9 31-12 15,0-1-9-15,0 0-14 16,-1 3 0-16,-7 0 2 15,1 3 6-15,-5 4 6 16,-4 0-18-16,0 2-3 16,-6 14-3-16,-8 6 2 15,5 1-1-15,-2 3 2 16,4-2-1-16,9-3 0 16,6-5-3-16,7-3-1 15,1-5-2-15,3-2-7 0,11-4 0 16,6-2 10-16,2 0 4 15,3-7-5-15,-2-4 0 16,-4-1-4-16,-4 0 4 16,-5 2 2-16,-4 5-3 15,-3 1-1-15,-3 4 6 16,0 0-2-16,0 6-1 16,0 7 0-16,-4 2 4 15,1 2 1-15,0-2 6 16,3 0-3-16,0-5-4 15,1-1 0-15,8-4-2 16,4-3-1-16,5-2-8 0,2 0-79 16,-1-11-187-16</inkml:trace>
  <inkml:trace contextRef="#ctx0" brushRef="#br1" timeOffset="-151917.67">7387 1968 1186 0,'0'0'39'0,"0"0"108"0,0 0-56 15,0 0-47 1,0 0-16-16,0 0-1 0,-24-11-26 15,7 11-1-15,-3 0-1 16,-3 3 1-16,1 3 0 16,3 0 0-16,5-2-1 15,3 1 1-15,4-1 0 16,3 2 0-16,1 2-5 16,3 3 1-16,0 5 3 15,0 3-1-15,0 5 1 16,0 2 1-16,3 5 1 15,-1 1 0-15,0 2 0 0,1 0 0 16,-3 0 2-16,0-3 2 16,0-4-4-16,0-2 1 15,0-5-1-15,0-3-1 16,0-3 0-16,0-5 1 16,4-3-1-16,0-3-2 15,1-2-6-15,3-1-15 16,3 0-1-16,6-4-30 15,2-8-97-15,0-3-118 16</inkml:trace>
  <inkml:trace contextRef="#ctx0" brushRef="#br1" timeOffset="-151250.26">7417 2119 1135 0,'0'0'90'0,"0"0"-77"16,0 0 40-16,0 0-43 16,0 0 61-16,0 0-7 15,7 75-22-15,-4-50-15 16,-1-3-15-16,0 0 2 15,1-5-11-15,-3 0 0 16,0-5 0-16,0-4-2 0,0-3-1 16,0-3 1-16,0-2-2 15,1 0-2-15,0 0-4 16,-1-6 1-16,2-7-11 16,0-4 9-16,2-4 5 15,3-2 2-15,3-4 1 16,1 4-3-16,2 4 2 15,-3 6-3-15,-2 9 0 16,-1 4-2-16,0 1-3 16,-2 15 0-16,0 5 6 15,-1 2 1-15,-4 0 2 16,0 0 0-16,0-3 2 16,0-5-2-16,0-4 0 15,0-4 0-15,0-5 0 0,2-2 0 16,-1 0 3-16,1 0 0 15,2-3 4-15,1-8-3 16,4-5-4-16,2-4 0 16,3-4-1-16,2-2 1 15,2 1 0-15,0 3 0 16,-2 8 0-16,-3 9-7 16,-5 5 3-16,-2 8-1 15,-4 13-2-15,-1 7 7 16,-1 0 1-16,0 0 4 15,0-2-4-15,0-4-1 0,0-6 0 16,4-3 0 0,2-6-16-16,1-5-99 0,3-2-71 15,1-2-259-15</inkml:trace>
  <inkml:trace contextRef="#ctx0" brushRef="#br1" timeOffset="-150998.59">7802 2114 1128 0,'0'0'100'0,"0"0"-3"15,0 0 7-15,0 0-75 16,0 0-27-16,0 0 3 16,-1 42 30-16,1-20-2 15,0 1-10-15,0 0-4 0,0-1-1 16,0-2-16-16,3-2 5 15,0-5-5-15,1-3-2 16,-1-4-2-16,-1-2-25 16,2-3-31-16,-4-1-78 15,0 0-174-15</inkml:trace>
  <inkml:trace contextRef="#ctx0" brushRef="#br1" timeOffset="-150829.35">7799 1972 1301 0,'0'0'0'0,"0"0"77"16,0 0-77-16,0 0-18 16,0 0-107-16,0 0-4 15,9 35-151-15</inkml:trace>
  <inkml:trace contextRef="#ctx0" brushRef="#br1" timeOffset="-150350.15">7973 2089 1225 0,'0'0'58'0,"0"0"-3"16,0 0 9-16,0 0-49 15,0 0 30-15,0 0 2 16,0 77-16-16,0-52-18 16,0 0-1-16,0-2-8 15,0-3 0-15,0-6-2 16,0-3-1-16,0-4-1 15,0-4 0-15,0-2 0 16,0-1 0-16,0 0 4 0,0 0 5 16,0-6-3-16,0-7-6 15,0-4-5-15,0-7 2 16,0-2 1-16,0 0 1 16,8 1 0-16,4 4 0 15,1 6-2-15,-1 7 1 16,-3 8-3-16,3 0-1 15,-4 12-2-15,-1 9-2 16,-2 3 8-16,-3 2 0 16,-2-1 1-16,0-1-1 15,0-5-2-15,0-4-32 16,0-5-44-16,0-6-108 0,0-4-192 16</inkml:trace>
  <inkml:trace contextRef="#ctx0" brushRef="#br1" timeOffset="-149852.72">8130 1855 1384 0,'0'0'21'15,"0"0"51"-15,0 0-33 16,0 0-29-16,0 0-8 0,0 0-2 16,17-3-1-1,2 3 1-15,4 0 0 0,4 0 1 16,0 0-2-16,-4 0 1 16,-5 0 0-16,-4 2 0 15,-3 2 0-15,-5 5 0 16,-2 5-1-16,-4 6 1 15,0 9 1-15,0 6 7 16,-1 3 3-16,-4 0-3 16,1-4-4-16,2-1-2 15,2-4-2-15,0 0 1 16,0-3-1-16,0-5 0 16,0 0 0-16,0-3 0 15,0-3-1-15,0-5 1 16,0 0-1-16,0-4-6 0,-9-1-2 15,0-1 2-15,-3-3-1 16,-4-1-1-16,-2 0-9 16,2 0 4-16,1 0 12 15,1-5-4-15,2 1-36 16,5 0-146-16,2-2-201 16</inkml:trace>
  <inkml:trace contextRef="#ctx0" brushRef="#br1" timeOffset="-122136.26">765 2941 894 0,'0'0'0'0,"0"0"0"15,0 0 2-15,0 0 0 16,0 0-2-16,0 0 16 16,50-11 7-16,-43 9 20 15,2 1-7-15,-2 1-4 16,0-1-14-16,0 0-3 15,0 1-3-15,0-1 3 16,-1 1-4-16,3 0 17 16,-2 0-14-16,5 0 18 15,-1 0 5-15,2 0-19 0,1 0-2 16,2-2-6-16,0 1 4 16,2-1-2-16,0 0-5 15,-2-1 2-15,4-1-3 16,-1 1 3-16,-1 0-2 15,0-1 3-15,0 1-1 16,-1 0-7-16,0 0 6 16,0 1-6-16,-1-1 7 15,2 1-4-15,0-1-3 16,0 1 2-16,0 0-1 16,-2 0 0-16,5 0-2 0,-1 0 0 15,1 1-1 1,-3-1 0-16,0 0 0 0,-6 2 2 15,4-1-2-15,-1-1 1 16,-1 1-1-16,0-1 0 16,1 0-1-16,-1 0-1 15,-2 0 4-15,4 1-2 16,-3-2 0-16,4 3 0 16,0-2-1-16,0 1 1 15,0-1-4-15,2 0 1 16,-1 0-5-16,-2 2-2 15,-2 0-7-15,2 0-1 16,-16 0 5-16,27 0-5 0,-12 0 7 16,-1 0-7-1,2 0 10-15,-1 0 8 0,0 0-6 16,3 0 4-16,0 2 0 16,3 1 2-16,1 1-1 15,-1-1 1-15,0 0-4 16,1-1-2-16,-1 0 4 15,0 0-6-15,-1-2 7 16,1 0 1-16,-1 0 0 16,-2 1 0-16,0-1 0 15,0 0 0-15,0 0 0 16,1 0 1-16,1 0-1 0,-2 0 5 16,5 0-6-1,-1 0 2-15,-1 0-1 0,3 0 0 16,-4 0 0-16,3 0 1 15,-3 0-1-15,-2 0 2 16,2 0-4-16,-4 2 4 16,7-2-2-16,-2 1 0 15,0-1 1-15,1 0-4 16,1 0 5-16,4 0-2 16,1 0 1-16,1 0-1 15,1 0 1-15,-3 0-1 16,0 0 0-16,0 0 0 15,-2 0 0-15,-2 0 0 16,1 0 0-16,0 0 0 16,-3 0 0-16,0 0 0 0,-1 0 0 15,0 0 1 1,0 0-1-16,-1 0-1 0,3 0 0 16,1 0 2-16,-2 0 0 15,3 0 1-15,0 0-2 16,-2 0-3-16,3 0 3 15,0 0 0-15,-2 0 0 16,0 0 0-16,4 0 5 16,-2 0-5-16,2 0 0 15,1 0 0-15,2 0 3 16,-1 0-3-16,-2-3-2 16,1 2 2-16,-1-1 2 15,1 0-2-15,-1 1-3 16,-2 0 3-16,2 1 1 0,-2-3 1 15,-1 2-2-15,0 1 1 16,0 0-1-16,0-2 0 16,-2 2 0-16,1 0 0 15,-1 0 0-15,-1 0 0 16,2 0 0-16,-3 0 0 16,-1 0 1-16,1 0-1 15,1 0-1-15,1 0 1 16,-1 0-1-16,0 0 1 15,-1 0 0-15,0 0 0 16,0 0 0-16,-1 0 1 0,-3 3-1 16,0-2 0-1,2-1-1-15,-2 0 1 0,2 0 0 16,0 0 1-16,3 0 0 16,4 0-1-16,2 0 0 15,3-1 4-15,2-2-3 16,-2 1 3-16,1-1-2 15,-2-1-1-15,-1 2 1 16,-1 0-1-16,3 2-1 16,-2-2 1-16,0 1 4 15,3-1-3-15,0 1-1 16,-1 0 0-16,-1 1-1 16,1-1 1-16,-1-2 2 15,-1 2-3-15,1 1 0 0,-1 0 0 16,-1 0 0-1,0 0 0-15,0 0 0 0,0 0 0 16,-1 0 0-16,1 0 0 16,0 0 0-16,-3 0 0 15,-2 0-2-15,1 0 2 16,0 0 2-16,-1 0-2 16,1 0 0-16,2 0 0 15,3 1 2-15,3-1-2 16,-1 0-1-16,0 0 1 15,-1 0 0-15,0 0 1 16,-1 0-1-16,-1 0-1 16,3-1-2-16,-1 1 3 15,1-3 2-15,0 1-2 0,1 1 1 16,2 0-1-16,-2-1 1 16,3 1-3-16,2 0 4 15,1-1-1-15,1 0 4 16,0 0-2-16,2 2-2 15,0-2-1-15,2 2 4 16,-1 0-2-16,2-1-2 16,-1 1 7-16,3 0-7 15,3 0 4-15,2 0-4 16,0 0 1-16,-3 0-1 16,-1 0 0-16,-5 0 0 0,2 0-2 15,-1 0 2 1,0 0 0-16,-1 0 2 0,0 0-2 15,0 0 0-15,0-2 0 16,-2 2 0-16,0-2 0 16,2 0 0-16,0 0 0 15,0 0 0-15,-1 0 0 16,-1-1 0-16,-2 1 0 16,1-1 0-16,-1 1 2 15,4 0-1-15,2 0 1 16,0 0-2-16,-2 0 2 15,-2 1-2-15,-2-1 0 16,3 0 0-16,1 1 0 16,0 0 2-16,1-2 1 15,-2 2-2-15,1-1-1 0,0 1 2 16,0 0-3-16,-1 0 3 16,-1-1-3-16,-2 2 2 15,0-3-1-15,-1 2 0 16,1-2 0-16,-4 1 0 15,-1 1 1-15,-3-1-1 16,3 0 0-16,2 0 0 16,1 0 1-16,1 0 1 15,-2-1-2-15,-2 1 0 16,-4 2 2-16,-1 0-2 0,-1 0 0 16,-2-2-5-1,-3 1 5-15,-1 0 1 0,-4 0-1 16,0 0 0-16,0 0 0 15,-1-1 0-15,-1 1 2 16,-2 0-2-16,1-1 0 16,-1 1 0-16,-1-1 2 15,1 0-1-15,1 0-2 16,3 1-1-16,5 0 2 16,2 0 2-16,4 1-1 15,2-2-1-15,2 0 0 16,2 0 0-16,-1 0 0 15,4 0 0-15,2-1 0 16,2 1 0-16,1-1-3 16,2 1 3-16,-2 1 0 0,0-1 2 15,4 0-2 1,3 0 0-16,2-1 0 0,-5 2 1 16,-3-2-1-16,-3 2-1 15,-3 0-4-15,-2 0 5 16,-2 1 0-16,0 0 1 15,-2 0-1-15,-4-1 0 16,-5 1 0-16,-3-1 0 16,-4 0 0-16,-1 0 0 15,-1-1 0-15,-3 1 0 16,0-1 2-16,0 2 0 16,1-2-2-16,1 1 0 15,-2 0 2-15,0 0-2 16,1 1 1-16,-2-1-1 0,1 1 0 15,-2-1 0-15,-4 1-1 16,1 0 0-16,-4-1-30 16,0 0-41-16,-3-1-155 15</inkml:trace>
  <inkml:trace contextRef="#ctx0" brushRef="#br1" timeOffset="-120739.86">8730 2048 1105 0,'0'0'6'16,"0"0"26"-16,0 0 18 16,0 0-8-16,68-10 16 15,-53 4-8-15,0-1-27 16,-3-1 2-16,-3-1-5 16,-3 2-2-16,-3-4-1 15,-3 1-7-15,0 0 0 16,0 3 1-16,-9 1 2 15,-5 2-2-15,-4 4-9 16,-3 0-1-16,-2 0 0 16,1 8 1-16,1 6 0 0,5 2 1 15,2 3-3 1,5 3 0-16,3 0 1 0,3-1 2 16,3 1-2-16,0-2 1 15,12-2 1-15,4-2 0 16,6-4 1-16,3-2 1 15,1-1 0-15,0-5-4 16,-2-2-1-16,-3-2 0 16,-4 0-1-16,-3 0-29 15,-1 0-49-15,-3-5-91 16,-3-3-180-16</inkml:trace>
  <inkml:trace contextRef="#ctx0" brushRef="#br1" timeOffset="-120230.03">9019 2010 925 0,'0'0'36'0,"0"0"3"15,0 0 17-15,0 0-10 16,0 0 4-16,63 13 11 15,-51 3-4-15,-6 4-44 16,-5 3-1-16,-1 1 4 0,-6-1-4 16,-11-1-1-1,-3-5-11-15,2-3 0 0,2-4 0 16,7-4 0 0,4-3 2-16,5-3-2 0,0 0 2 15,0 0-2-15,3-9-8 16,10-6 5-16,2-3 2 15,2-4 1-15,1-2 0 16,0-4 0-16,-2-3-1 16,-2 0-1-16,-3 3-7 15,0 6 7-15,-4 10 2 16,-5 6 0-16,-2 6 31 16,0 0-7-16,0 10-24 15,0 10 1-15,-1 5-1 0,-6 6 22 16,2 0-11-16,1-6-5 15,4 1-3-15,0-5-1 16,0-4-2-16,0-5 0 16,11-2 0-16,3-4-2 15,3-3-37-15,2-3-40 16,-1 0-87-16,0-6-429 16</inkml:trace>
  <inkml:trace contextRef="#ctx0" brushRef="#br1" timeOffset="-119556.27">9385 1967 1170 0,'0'0'69'0,"0"0"48"0,0 0-46 16,0 0-62-16,0 0-9 15,0 0 11-15,-54 59 1 16,38-36-5-16,2 0-1 15,3 0 1-15,2-5-4 16,4-2 1-16,5-3-2 16,0-3-2-16,0 0-1 15,14-4 1-15,5-3-1 16,5-1 0-16,4-2 0 16,4 0 1-16,1-4-3 0,-3-5-22 15,-3-5-16 1,-3-2-16-16,-6-4-42 0,-7-3-5 15,-4-2 10-15,-5-5 26 16,-2 1 61-16,0-2 7 16,0 7 18-16,-4 4 70 15,-1 7 9-15,2 7 14 16,1 3-23-16,-1 3-32 16,3 0-52-16,0 9-4 15,0 12-1-15,0 8 1 16,0 7 5-16,1-2 10 15,-1 3-9-15,0-5-1 16,0-3-3-16,-4-3-1 16,-3-4-1-16,4-7 2 15,1-3-2-15,0-7 0 0,2-2 0 16,0-3 0-16,0 0 6 16,0-3 4-16,0-12-10 15,10-2-8-15,2-4 2 16,0 1-1-16,4 2-7 15,-3 7 7-15,-4 8 2 16,0 3-1-16,-6 2-12 16,-1 11-10-16,-2 4 24 15,0 1 3-15,2-1 0 16,1 1 0-16,-1-3 1 0,3-3 0 16,0-3-1-1,2-4-16-15,3-3-58 0,2-2 4 16,4 0-47-16,0-7-289 15</inkml:trace>
  <inkml:trace contextRef="#ctx0" brushRef="#br1" timeOffset="-119110.682">9849 2093 1138 0,'0'0'24'0,"0"0"127"16,0 0-53-16,0 0-52 15,0 0 0-15,0 0-5 16,-13-48-21-16,6 44-4 16,-4 4 7-16,-1 0-11 0,-7 0-12 15,-3 13-3 1,-2 5 2-16,4 1-1 0,3 1 0 16,3-2-1-16,8-3 0 15,4-2-8-15,2-4-4 16,0-4-2-16,8-1 12 15,9-4-8-15,3 0 7 16,3 0 0-16,1-4-5 16,-4-6-8-16,-3-1 3 15,-3-2-1-15,-3 0 0 16,-6 2-14-16,0 4 15 16,-5 4 16-16,0 3 7 15,0 0-7-15,0 3-7 16,0 10 7-16,0-1 0 0,0 0 1 15,1-3-1-15,6 0 0 16,1-4-1-16,5-3 1 16,3-2-4-16,4 0-12 15,1 0-74-15,0-6-148 16,-6-4-180-16</inkml:trace>
  <inkml:trace contextRef="#ctx0" brushRef="#br1" timeOffset="-118508.63">10025 2064 1035 0,'0'0'16'16,"0"0"74"-16,0 0-22 16,0 0-43-16,0 0-21 15,0 0 23-15,39 58-2 0,-36-47 3 16,-1 0-10-16,-1-3 3 16,-1-3-4-16,0-2-14 15,0-3 2-15,0 0 6 16,1 0 5-16,1 0 37 15,-2-9-42-15,4-5-11 16,3-4-3-16,0-2 1 16,5-4 2-16,3 6-1 15,-4 3-1-15,0 8 0 16,-3 7-1-16,-3 0-5 16,-3 6 1-16,0 7 1 15,1 2 2-15,1 0 0 0,3-2 1 16,4-4-4-1,5 2-2-15,2-5 2 0,5-4-3 16,-1-2 6-16,-3 0 2 16,0 0-19-16,-6-8-2 15,-5-1 20-15,-5-2 3 16,-3 0 0-16,0-3 9 16,-11 0-1-16,-2 1 9 15,-2 3 3-15,0 6 23 16,3 4-13-16,-2 0-25 15,3 10 2-15,0 8-5 16,2 7-1-16,5 2 0 16,3 3-1-16,1 2 1 0,0 1-1 15,0 1 0-15,0 1 0 16,0-3 2-16,0-1-2 16,0-2 1-16,0-3-2 15,-5-5 2-15,-6-2-2 16,-5-5 2-16,2-4-2 15,-1-4 0-15,1-5-7 16,2-1-14-16,5-4-81 16,5-12-137-16,2-5-315 15</inkml:trace>
  <inkml:trace contextRef="#ctx0" brushRef="#br1" timeOffset="-118116.2">10425 2124 904 0,'0'0'48'0,"0"0"37"16,0 0-9-16,0 0-2 16,62-45-1-16,-49 32-3 15,-4 0-16-15,-3-5-22 16,-2 0-16-16,-4-2-1 15,0 4-4-15,0 3 9 16,-6 6 11-16,-7 6-14 0,-2 1-16 16,-6 10-1-1,-6 13-2-15,-1 7 2 0,0 4 2 16,4 0-2-16,4-1 2 16,8-6-2-16,7-3 0 15,5-3-1-15,0-4-1 16,12-2 1-16,6-5 0 15,6-4 1-15,4-4 0 16,3-2-1-16,0 0 1 16,-2-7 0-16,-5-4-18 15,-2-4-65-15,-10 0-148 16,-8 3-824-16</inkml:trace>
  <inkml:trace contextRef="#ctx0" brushRef="#br1" timeOffset="-117058.3">9426 2665 1007 0,'0'0'16'0,"0"0"3"16,0 0 23-16,0 0 27 16,0 0-14-16,0 0-13 15,66 0 15-15,-47 0-16 16,4 0-16-16,3 0-11 0,0 0 2 16,4 0-6-1,2 0 0-15,0 0-2 0,2 0-3 16,2 0-2-1,3 0-1-15,0 0-1 16,0 0-1-16,-4 0 0 0,-1 0-2 16,-2 0 2-16,-2 0 1 15,-1-2-1-15,-1 2 2 16,-1-3-2-16,0 1 0 16,-1 0 0-16,-1 0 1 15,0 0-2-15,-2-2-1 16,-2 3 2-16,0-1 0 15,0 2 1-15,0 0 0 16,-1-1 1-16,1 1-2 16,0 0 0-16,0 0 0 15,-2 0 0-15,-4 0 0 0,-3 0 0 16,-3 0 0-16,-5 0 0 16,-1 0 0-16,0-2 0 15,-2 0-28-15,-1-2-49 16,0-2-78-16,0-4-579 15</inkml:trace>
  <inkml:trace contextRef="#ctx0" brushRef="#br1" timeOffset="-115428.16">915 2900 799 0,'0'0'151'15,"0"0"-20"-15,0 0-54 16,0 0-14-16,0 0-10 16,0 0 24-16,-1 0-38 15,0 0-3-15,-1 0-5 16,-1 0-10-16,-1 0-10 16,-3 0-6-16,0 0-2 15,-2 0-3-15,-3 2 4 0,-1 0-4 16,0 0 0-16,-1 0 0 15,0 0 0-15,2 0 1 16,-1-2-1-16,0 0 0 16,-2 0 1-16,0 2-1 15,-1-2-2-15,0 0 2 16,-2 0 0-16,2 0 0 16,-3 0 0-16,-1 0 0 15,2 0 1-15,0 0 0 16,0 0-1-16,2 0 0 15,0 0 0-15,2 0 0 16,1 0 0-16,-1 0-1 16,2 0 1-16,-1 0-3 0,-1 0 3 15,1 0-6-15,3 0 2 16,1 1-1-16,5 1-2 16,-1-2 3-16,5 0-3 15,-2 2-9-15,2-2 2 16,0 2-7-16,0-1 9 15,0-1 0-15,0 0 5 16,0 0 2-16,0 1 3 16,0-1 1-16,0 1 0 15,0-1 0-15,0 1-1 16,0 0 3-16,0 0-3 16,0 0 2-16,0 0 0 0,0 1-8 15,2 1-34-15,5-2-41 16,2-1-66-16,0 0-146 15</inkml:trace>
  <inkml:trace contextRef="#ctx0" brushRef="#br2" timeOffset="-99579.48">328 1670 1328 0,'0'0'31'16,"0"0"51"-16,0 0-74 0,0 0 10 16,0 0-3-1,0 0-9-15,-1 2-6 0,1 11 4 16,0 3 8-16,0 3 4 15,0-1-4-15,0 3-6 16,-1-4-4-16,-2-1 0 16,1-3-2-16,0-1 0 15,0-2 0-15,1-3 0 16,0-3-34-16,1-3-38 16,0-1-109-16,0 0-101 15</inkml:trace>
  <inkml:trace contextRef="#ctx0" brushRef="#br2" timeOffset="-99305.39">206 1667 1290 0,'0'0'80'0,"0"0"24"15,0 0-78-15,0 0-6 16,0 0 0-16,0 0-12 16,38-35-5-16,-15 23 1 15,9 1-1-15,-2 1 0 16,-1 2-3-16,-5 2-1 16,-7 1 0-16,-3 3-6 0,-7 0-26 15,-5 2-66-15,-2 0-87 16,0 3-21-16,-12 7-72 15</inkml:trace>
  <inkml:trace contextRef="#ctx0" brushRef="#br2" timeOffset="-98992.31">192 1832 922 0,'0'0'99'16,"0"0"18"-16,0 0-7 0,0 0-14 16,0 0-31-16,-4 60-27 15,4-55-24-15,1 1-1 16,6-2-5-16,3-1 6 16,6-2-2-16,2 0 0 15,9-1-1-15,7 0-3 16,2-1-4-16,1-5-1 15,-1 0-3-15,-6 1 0 16,-5 1 0-16,-5 0 0 16,-6 2-1-16,-5 0-38 15,-4 1-79-15,-5 1-130 16,0 0-883-16</inkml:trace>
  <inkml:trace contextRef="#ctx0" brushRef="#br2" timeOffset="-98406.23">806 1678 1128 0,'0'0'206'0,"0"0"-156"16,0 0-30-16,0 0-20 15,0 0 0-15,0 0 6 16,5 67 13-16,-2-42 0 16,-2 1-13-16,-1-3-2 15,0-2-4-15,2-4 2 16,-2-3-2-16,3-4-3 15,-1-5 3-15,-2 1 0 16,0-6-3-16,0 0-22 16,0 0 9-16,0-6-79 15,-2-6-34-15,-4-1 92 0,0-4 26 16,2 0 11-16,1-5 0 16,1-1 5-16,2-2-2 15,0-3 0-15,0 0 0 16,0 1-2-16,4 3 5 15,6 5-3-15,-1 6 2 16,3 4-3-16,-3 7-2 16,0 2 2-16,2 0 9 15,0 0 16-15,-2 11-14 16,-2 2 5-16,-2-2-6 16,-5 3-8-16,0-1 5 15,0-1 8-15,-7 1 6 16,-5 0-5-16,-3-2-16 15,1-2-2-15,1-1-1 16,-1-1-56-16,7-2-121 0</inkml:trace>
  <inkml:trace contextRef="#ctx0" brushRef="#br2" timeOffset="-97926.23">1079 1834 497 0,'0'0'656'0,"0"0"-560"16,0 0 5-1,0 0-65-15,0 0 6 0,0 0-14 16,3-57-18-16,-3 45-5 15,0 4 8-15,-6 3 4 16,0 3 10-16,-3 2-5 16,-2 0-22-16,-3 12-2 15,-1 5 2-15,-4 1-3 16,3 1 3-16,4-1-2 16,1-5 2-16,7-3-5 15,4-6-11-15,0-2 10 16,4-2-2-16,9 0-5 15,4 0 10-15,4-9 3 0,-1-1 1 16,1 1-1-16,-6 4 0 16,-2 4 0-16,-5 1-1 15,-2 1 1-15,-3 11-3 16,-1 3 2-16,0-1 2 16,-2 1-1-16,0-4 0 15,0-3 0-15,0-3-3 16,4-4-34-16,3-1-154 15,1-2-70-15</inkml:trace>
  <inkml:trace contextRef="#ctx0" brushRef="#br2" timeOffset="-97563.8">1323 1676 1247 0,'0'0'94'0,"0"0"-8"16,0 0-62-16,0 0 3 15,0 0-2-15,-75 59-12 16,59-43-10-16,4-1-1 16,6-2-2-16,6-4-2 15,0 0 0-15,0-3-7 16,14 1-16-16,1-1-6 15,8-1 19-15,-1 1-7 16,-3 1 9-16,-3-1-5 0,-7 0-5 16,-5 2-6-16,-4-1 11 15,0 0 4-15,-7 3 3 16,-8-2 6-16,-6 0-6 16,-2-1-38-16,2-3 26 15,2-4-19-15,7 0-54 16,7 0-70-16</inkml:trace>
  <inkml:trace contextRef="#ctx0" brushRef="#br2" timeOffset="-97136.28">1571 1714 1182 0,'0'0'85'16,"0"0"-8"-16,0 0-35 15,0 0-36-15,-66 18 28 16,52-9-8-16,0 0-15 16,6-1-4-16,2-1-6 15,4 0-1-15,2-2-1 16,0 0-4-16,0 1 3 15,9 0-4-15,3 0-6 0,7-3 3 16,-1 2-3 0,-1 1 7-16,-3 0-7 0,0 1-6 15,-8 2-6-15,-2-1 15 16,-4 0 5-16,0 1 4 16,-3 0 4-16,-9 0-3 15,-5 0 9-15,-2 0 4 16,1-3 4-16,0-2-4 15,1-2-1-15,3 0-10 16,1-2-3-16,6 0-2 16,5 0-80-16,2-7-238 15</inkml:trace>
  <inkml:trace contextRef="#ctx0" brushRef="#br1" timeOffset="-92924.36">815 3272 191 0,'0'0'1098'15,"0"0"-1053"-15,0 0 75 16,0 0-82-16,0 0-1 16,0 0 2-16,0 0 1 15,-2-3-30-15,-3 3-2 16,-1 0-2-16,-1 6-2 16,-2 3-4-16,0 7 0 15,1 4 2-15,0 0-4 16,1 3 2-16,5-1 0 15,-1 0 0-15,3-1-1 16,0-4-1-16,9 1 0 0,9-5 0 16,1-2-2-16,1-4 2 15,3-4 0-15,-2-3-5 16,2 0-3-16,-3 0-13 16,-2-10 6-16,-4-2 2 15,-3-3 7-15,-2 0-2 16,-4-3 0-16,-5-4 3 15,0-1 4-15,0-3 3 16,0 1-1-16,-7 0 1 16,0 5 0-16,-3 5 1 15,-1 6 11-15,1 2 1 16,-2 3 0-16,-2 4-1 0,-2 0-12 16,0 0-1-1,0 5-5-15,0 5-10 0,3-1-16 16,5 2-24-16,2-1-123 15,2 0-123-15</inkml:trace>
  <inkml:trace contextRef="#ctx0" brushRef="#br1" timeOffset="-90574.33">1819 3260 264 0,'0'0'1119'0,"0"0"-1110"16,0 0 63-16,0 0-48 16,0 0-7-16,0 0-3 15,-52 10-5-15,45 1-6 16,0 2-3-16,2 3 0 16,1 2 1-16,1 0 1 15,3 0-1-15,0-1-1 16,0-2 2-16,7-2-4 15,5 0 1-15,6-5 1 16,2-4-1-16,5-2-1 16,3-2 2-16,-1 0 0 15,-2-4 1-15,-2-4 1 16,0-3-2-16,-5-1-2 0,-3-1-5 16,-3 0 0-16,-7-3 4 15,-3-3 1-15,-2 0 1 16,0-2 1-16,0 0 1 15,-9 4 2-15,-2 4-3 16,-1 2 13-16,-2 4 6 16,0 3 0-16,-1 1-13 15,-3 3-6-15,-1 0-2 16,1 0-1-16,0 3-10 16,4 5-28-16,3 1-65 15,4-1-131-15,2 0-363 16</inkml:trace>
  <inkml:trace contextRef="#ctx0" brushRef="#br1" timeOffset="-87291.27">2929 3258 1265 0,'0'0'99'0,"0"0"-29"0,0 0-13 15,0 0-39-15,0 0-2 16,0 0-3-16,0 0-1 16,55-38-7-16,-39 24-1 15,-1-2 3-15,0-1-1 16,-2 3-4-16,-2 3-2 16,-4 5 0-16,-4 4 0 15,-3 2 1-15,0 0 0 16,0 0-1-16,0 2-4 15,0 9 4-15,2 8 0 16,-2 2 3-16,0 2 2 16,0 2-4-16,0-1 1 15,0-2-2-15,0-1 1 16,0-3-2-16,0 0 2 16,0-4-1-16,0 0 0 0,0-4 0 15,0 0 0-15,0-2-25 16,0-3-33-16,-3 1-55 15,-3-2-108-15,2-3-162 16</inkml:trace>
  <inkml:trace contextRef="#ctx0" brushRef="#br1" timeOffset="-86976.53">2949 3438 1076 0,'0'0'117'15,"0"0"3"-15,0 0-13 0,0 0-80 16,0 0-14-16,0 0-12 16,0 2 1-16,13-2-2 15,6 0 17-15,2 0 1 16,2 0-11-16,2 0-2 16,-2 0-3-16,0 0 2 15,-3 0-4-15,-1 0 2 16,-2 0-1-16,-2 0-1 15,-2 0 0-15,-4 0 0 16,-3 0 0-16,-3 0 1 16,0 0-1-16,-3 0 0 15,0 0 0-15,0 0-15 16,0 0-51-16,0 0-131 0,-3-2-597 16</inkml:trace>
  <inkml:trace contextRef="#ctx0" brushRef="#br1" timeOffset="-61620.32">11061 704 1301 0,'0'0'57'16,"0"0"-37"-16,0 0 47 0,0 0-56 15,0 0 10-15,0 0 7 16,0 0-17-16,4-4-4 16,-4 4-4-16,0 7-2 15,0 9 3-15,0 6 7 16,0 5 1-16,0 5 6 15,0 3-7-15,-4 2-4 16,2-1 2-16,-2 0 0 16,1 1-8-16,0 1 6 15,0-1-7-15,-2 0 0 16,0-2 1-16,-2-5-1 16,2-4 1-16,-2-4-1 15,0-4 0-15,3-4 0 16,0-5 0-16,2-1 0 0,1-3-1 15,1-5 1-15,0 2-1 16,0-2-11-16,0 0-23 16,0 0-3-16,0-2-24 15,0-11-179-15,0-3-796 16</inkml:trace>
  <inkml:trace contextRef="#ctx0" brushRef="#br1" timeOffset="-59954.37">11101 647 1054 0,'0'0'56'15,"0"0"-19"-15,0 0 28 16,0 0-38-16,0 0 27 16,0 0-6-16,0 0-29 0,0 0-4 15,0 0-12 1,3 1 7-16,4 2 9 0,6-2 3 16,1 1-5-16,6 2-1 15,3-4 1-15,4 2-3 16,3-2-10-16,5 0-2 15,3 0 0-15,1 0 3 16,4 0-4-16,0 1-1 16,2 0-1-16,-3 2 1 15,2-3 1-15,1 2-1 16,0 0 1-16,4 0 0 16,-2-1-1-16,-2-1 0 15,-3 0 0-15,-3 0 0 16,-2 0-1-16,-3 0 0 0,1 0 2 15,0 0-1 1,-1 0 0-16,-1 0 0 0,1 0 1 16,0 0-1-16,0 1-1 15,0 0 1-15,2 0 1 16,-1 1 0-16,3 0-1 16,1-1 0-16,0 1-1 15,2-1 1-15,-2 1 0 16,0-2 0-16,1 2 0 15,4-1 0-15,-1-1 1 16,3 0-1-16,-2 0-1 16,-2 0 1-16,-2 0 0 15,0 0 0-15,1 0 0 0,2 0 1 16,0 0-1-16,1 0 0 16,-1 0-2-16,0 0 2 15,-1 0 0-15,-1 0 0 16,0 0 0-16,1 0 3 15,-1 0-3-15,-1-3-1 16,0 3 1-16,-2-2 1 16,3 2 0-16,1-1-1 15,3-1 2-15,0-1 0 16,-1 0 0-16,0 0 1 16,-1-1 2-16,1 2-3 15,0-3 1-15,3 3 0 16,-1-2 0-16,2 2 0 0,-1 1-3 15,1 1 1-15,-4-1 0 16,2 1 1-16,0 0 3 16,0 0-5-1,0 0 2-15,-4 0 0 0,0 0-2 16,-3 0 0-16,1 0 2 16,1 0-1-16,1 0-1 15,-1 0 2-15,0 0-1 16,-1 0 3-16,-3 0-4 15,-1 0 0-15,-1 0 2 16,-2 0-2-16,0 0 1 16,-4 0-2-16,-2 0 2 0,-5 0-1 15,-2 0 0 1,-3 0 1-16,0 0 0 0,0 0-1 16,0 0 0-16,3 0 1 15,5 0-1-15,5 0 0 16,4 0 1-16,4 0 1 15,0 0-2-15,-1 0 0 16,0 0 1-16,-1 0 1 16,1 0-3-16,-1 0 2 15,2 1-1-15,3-1 0 16,3 1 0-16,-1-1 0 16,2 0 0-16,-1 2-1 15,-3-2 1-15,-2 4 1 0,1-2-1 16,-1 0 0-16,0 1 1 15,1-1 0-15,-3 2 0 16,-2-3 3-16,-1 0-2 16,2 0-1-16,-1 0 6 15,1 0-2-15,0-1-2 16,1 0 3-16,-1 0-5 16,0 0 5-16,-2 0-5 15,-1 0 5-15,0 0-3 16,-3 0 0-16,0 0-1 15,-3 0 0-15,-4 0-2 16,-3 0 0-16,-4 0 1 16,-3 0-1-16,-5 0-2 15,1 0 2-15,-1 0 0 0,-1 0 0 16,-3 0 0-16,-1 0-15 16,-3-1-42-16,0-1-43 15,-9-1-286-15</inkml:trace>
  <inkml:trace contextRef="#ctx0" brushRef="#br1" timeOffset="-57097.18">11017 1259 1028 0,'0'0'23'16,"0"0"60"-16,0 0-58 15,0 0-10-15,0 0 15 16,0 0-3-16,0-2-6 16,0 2 8-16,0 0-9 15,0 0 0-15,0 0-9 16,0 3 27-16,2 9 7 15,0 5-13-15,-1 7-6 16,-1 4-2-16,0 1-9 16,0 2-3-16,0-3-6 0,-5-1-2 15,1-4-4-15,-1-2 2 16,4-4-2-16,-2-1 0 16,3-3 0-16,0-5 0 15,0-1 0-15,0-1 0 16,0-4 0-16,0-2 0 15,0 0-1-15,0 0 1 16,0 0 0-16,0 0 0 16,0 0 0-16,0 0 1 15,0 0 0-15,0 0-1 16,0 0 0-16,0 0-1 16,0 0 0-16,0 0-2 15,8 0 3-15,1 0-1 0,1 0 1 16,4 0 2-1,1 0-2-15,1 0-1 0,5 0 1 16,-1 0 1-16,3-2-1 16,2-1 0-16,2 0 0 15,0 2 0-15,1-2 0 16,0 0 0-16,-1-2 0 16,0 2 1-16,-2 0-1 15,-2 0 0-15,2-1-1 16,-1 0 1-16,0 1 0 15,3 1 0-15,-2 0 0 16,1 1 0-16,1 0 0 16,0-2 0-16,0 3 1 0,2-3-1 15,-1 3 0-15,0-2 1 16,0 1-1-16,0 0 0 16,-3-1-1-16,0 0 2 15,0 0-2-15,-2 0 0 16,3 0 1-16,1-1 1 15,2 1-1-15,2 0 0 16,2 0 0-16,0 0 0 16,1 1 0-16,1 0 0 15,2 1 0-15,1 0 0 16,-1 0 0-16,2 0 1 0,-1 0 0 16,1 0-1-1,1 0 0-15,-3 0 3 16,1 0-3-16,-2 3-1 0,-1-1 1 15,2 1 0 1,1-3 1-16,1 2 0 0,-1-2 0 16,0 2-1-16,-2-2-1 15,0 0 1-15,-1 1 0 16,-1-1-1-16,2 0 2 16,1 0-1-16,2 0 1 15,-2 1-1-15,-1 0 1 16,-1 1-1-16,-2 0 2 15,0 0 0-15,0 0 0 16,-1 0-1-16,1 0 3 16,-1 0-4-16,2-1 1 0,0 1 2 15,-3 0-3-15,0-1 0 16,0 1 0-16,-2 0 0 16,3 0 1-16,0 0-1 15,2 0 1-15,0-1 0 16,0 1 0-16,-1-2-1 15,-2 0 1-15,-1 0-1 16,-4 0 0-16,0 0 0 16,-3 0-1-16,1 0 1 15,0 0 0-15,1 0 1 16,-2 0 0-16,2 0-1 16,0 0 0-16,2 0 1 0,3 0-1 15,5-3 1-15,2 0 5 16,0 2 5-16,-1 0-9 15,1 1-2-15,1-1 0 16,1 0 1-16,0 0-1 16,2 1 1-16,-4-1-2 15,-1 1 1-15,1-1 0 16,3-1 2-16,1 1-2 16,-2-1-1-16,-3 2 1 15,-4 0 0-15,-2-1-1 16,-2-1 2-16,-2 0-1 15,2 0 0-15,3 0 0 16,1 0-1-16,2 0 1 16,-4 0 0-16,0 2 0 15,-3-2 0-15,3 1 0 0,-1-1 0 16,1 2 0-16,-1-2 0 16,-4 2 0-16,2-2 0 15,0 1 1-15,1-1-1 16,1 1 0-16,1 0 0 15,-2-1 2-15,1 0-3 16,-1 0 2-16,1-1-1 16,2 0 0-16,4 0 0 15,3 0 1-15,4 1-2 16,2-2 2-16,0 2-1 16,-2-2 0-16,-4 1-2 15,1 1 2-15,2-1 1 16,-2 0-1-16,1 1-3 0,-1-2 3 15,0 0 1-15,-3 1 0 16,0-1-2-16,-2 0 2 16,-2 0-2-16,-3 0 2 15,-2-1-1-15,0 0 0 16,-1 0 0-16,0 0 0 16,0 1 0-16,0 1 3 15,-1-2-3-15,0 3 0 16,-1-1-1-16,0 2 1 15,1 0 0-15,-2 0 0 16,-1 0 0-16,-1 1 0 16,-1-1 1-16,1-1-1 0,-1 1 0 15,-1 0 0 1,0-1-2-16,0 0 4 0,0 2-4 16,-1-1 3-16,4 1-2 15,-1 0 1-15,1 0-1 16,1 0 0-16,-2 0 1 15,-3 0 2-15,1 0-2 16,-1 0-2-16,0 0 2 16,-2 0 0-16,-2 0 1 15,1 0-1-15,-5 0 0 16,1 0 0-16,-2 0 0 16,0 0 0-16,-2 0 0 15,2 0 0-15,-2 0 0 0,-1 0 0 16,1 0 0-16,-2 0 0 15,0 0 1-15,-1 0-1 16,-1 0 0-16,1 1 0 16,-2-1 1-16,0 0-2 15,-2 0 1-15,0 0-1 16,0 0-42-16,-10-5-163 16,-5-5-604-16</inkml:trace>
  <inkml:trace contextRef="#ctx0" brushRef="#br1" timeOffset="-55701.32">16552 716 528 0,'0'0'463'0,"0"0"-415"15,0 0 42-15,0 0-58 16,0 0 8-16,0 0-21 16,4-9-8-16,3 7-8 15,0 1 0-15,0-1 3 16,1 0-5-16,-1 0-1 16,1 2 0-16,0-2 1 15,0 1 1-15,3 0-2 0,1 1 1 16,1 0 1-16,3 0 0 15,3 0 5-15,3 0 7 16,2 0-12-16,1 0 8 16,1 0-6-16,2 0 0 15,0 0 8-15,0 0-4 16,1 0-4-16,0 0-3 16,0 0 4-16,1 0 0 15,-3 0-4-15,-3 0 4 16,-1 0-5-16,-4 0 2 15,-4 0-2-15,-3 0 2 16,-4 0 4-16,-2 0-2 0,-2 0 6 16,-1 0 0-1,-2 0-2-15,0 0-1 0,-1 0 2 16,2 1-3-16,-2 2 2 16,2 3 6-16,-1 1 3 15,0 1 4-15,-1 3-2 16,0 1-3-16,0 2-4 15,0 1-5-15,0 3 4 16,-2 2 2-16,-4 1-3 16,0 1-7-16,0-1 3 15,1 1-6-15,1-1 1 16,-1 0 1-16,0 2 2 0,2-1-2 16,-1 1 0-1,1 1-4-15,0-2 4 0,2 0-1 16,0-1-1-16,0-2 1 15,0 0 0-15,0-3 0 16,-1-4-1-16,2 0-3 16,-1-2 3-16,1 0 1 15,-1-2 0-15,0 0-2 16,1 0 2-16,0-2-1 16,0 0 0-16,0 1-1 15,0 0 1-15,0 1 0 16,0-1 0-16,1 0-2 15,3 1 2-15,0-1 1 16,0 2-1-16,-2-2-2 16,0 0 2-16,1 0 0 15,-2-1 0-15,0 1 2 0,0-2-3 16,-1-1 1-16,0 0 0 16,0-3 2-16,0 0-2 15,0 1 0-15,0-2 0 16,0 0 0-16,0 0 3 15,-9 2-2-15,-6-1 2 16,-6 0-1-16,-1 0-1 16,-6-1-1-16,-2 0 2 15,-4 0-1-15,-3 0-1 16,1 2-1-16,0-1-1 16,1 0-11-16,1-1-54 0,1 0-172 15,3 0-668-15</inkml:trace>
  <inkml:trace contextRef="#ctx0" brushRef="#br1" timeOffset="-54466.4">11263 965 1128 0,'0'0'19'16,"0"0"1"-16,0 0 13 16,0 0 0-16,0 0 15 15,65-18-3-15,-53 18-14 16,-4 0-22-16,-2 0 0 15,-1 0 2-15,-3 8-5 16,-2 3 1-16,0 6 4 16,-2 2 4-16,-11 2 0 15,-4 2-5-15,-1-3-7 16,1-2 1-16,2-1-4 16,2-4 8-16,6-4 5 15,2-3 2-15,4-2 0 0,1-2-15 16,0 1 3-1,0 0-3-15,6-2 1 0,8 3-1 16,3-2 0-16,1-2 3 16,2 0-2-16,0 0 0 15,-1 0-1-15,0 0-1 16,-3-2-43-16,0-3-64 16,-2-1-91-16,-4-1-371 15</inkml:trace>
  <inkml:trace contextRef="#ctx0" brushRef="#br1" timeOffset="-54000.3">11528 958 1277 0,'0'0'29'15,"0"0"82"-15,0 0-80 16,0 0-30-16,0 0 4 15,0 0 9-15,45-17-6 16,-30 17-2-16,2 0 1 16,-4 0-4-16,-1 0-2 15,-4 5-1-15,-5 6 1 16,-3 2 0-16,0 2-1 16,-8 0-1-16,-10 1 0 0,-1-3-18 15,0-1-16-15,5-3 7 16,6-4 10-16,5-3 11 15,3-1-8-15,0-1-72 16,4 0 15-16,12 0 58 16,1 0 2-16,1 0 8 15,-2 2-4 1,-1 5 6-16,-5 2 2 0,-4 3 2 16,-6 1-2-16,0 3-2 15,-4-3 2-15,-10-1 26 16,-4-2 2-16,-2-1 26 15,-1-2-28-15,1-2-16 16,3-1 1-16,2-3-11 0,3-1 0 16,5 0-50-1,5 0-69-15,2-5-442 0</inkml:trace>
  <inkml:trace contextRef="#ctx0" brushRef="#br1" timeOffset="-53301.28">12007 748 1093 0,'0'0'69'15,"0"0"4"-15,0 0 18 16,0 0-60-16,0 0-7 15,0 0-13-15,0 9-2 16,0 6 19-16,0 4-2 16,0 1-8-16,0 5 10 15,0 0-15-15,0 3 4 0,-2-1-7 16,0 0-5-16,0 0 1 16,-1 1-4-16,0 1-2 15,2 2 1-15,-1 2-1 16,-1-3 0-16,2 0 0 15,-1-1 0-15,-2-4-1 16,2-2 1-16,-3 0 1 16,1 0-1-16,-1-2 0 15,0-1-1-15,1-2-1 16,4-2-7-16,-2-2 0 16,2-1-4-16,0-2 8 0,0 0-3 15,0-1 6-15,0 0-1 16,0-1 2-16,0-1 1 15,0 1-1-15,0-2 1 16,0 0 0-16,0 0 0 16,0 0 0-16,0-2 0 15,0 0 1-15,0 1-2 16,0-2 1-16,0 0 0 16,0 0 0-16,0-2 0 15,0 0 0-15,-1-1-9 16,0-1-31-16,-2 0-101 15,-2 0-133-15</inkml:trace>
  <inkml:trace contextRef="#ctx0" brushRef="#br1" timeOffset="-52500.33">12208 933 1190 0,'0'0'93'0,"0"0"-42"16,0 0 22-16,0 0-57 15,0 0 2-15,0 0-3 16,8 0-7-16,4 2 7 16,4 0 5-16,1-2-9 15,3 0 0-15,-1 0-2 16,-4 0-6-16,-2 0-2 0,-4 0-1 15,-5 0 0-15,-1 0 0 16,-3 0 0-16,0 4 0 16,0 6 2-16,0 7-1 15,0 7-1-15,0 3 5 16,-3 4-5-16,-1 0 4 16,0-2-4-16,1-3 1 15,1-5 0-15,1-3 0 16,0-4-1-16,1-2 0 15,0-3-1-15,0-4 1 16,0-2 0-16,0-2-14 16,0-1-32-16,0 0-60 15,4 0-104-15,-2-8-220 0</inkml:trace>
  <inkml:trace contextRef="#ctx0" brushRef="#br1" timeOffset="-51877.311">12644 1039 1025 0,'0'0'73'0,"0"0"92"16,0 0-102-16,0 0 8 15,0 0-20-15,51-67-26 16,-51 50-1-16,0 3-10 16,0 1-3-16,-2 2 1 15,-8 4 3-15,-3 3 5 16,-4 3-1-16,-3 1-19 16,-3 0-3-16,-2 8-1 15,0 7 3-15,3 3 0 16,4 1-2-16,6 1 2 15,5-1-3-15,5-1 1 16,2-1 1-16,0-3-4 16,11-1-2-16,7 0 1 15,2-2 2-15,4 0 1 16,-2-1 0-16,-2 2-1 0,-3-3 3 16,-4 4 0-16,-6-1-2 15,-6 4 0-15,-1-1 1 16,0-2 3-16,-13 1 0 15,-2-3 0-15,-1-2 0 16,-2-2 0-16,1-4-1 16,0-1-3-16,2-2 1 15,2 0 1-15,2 0-2 16,4-9 3-16,3-1-1 16,1-5 1-16,3 0 1 0,0-4 0 15,14-3 1 1,8 0 0-16,4 1-2 15,4 1 1-15,3 1-2 0,1 2 0 16,-1 3-6-16,-4 2-32 16,-4 3-85-16,-5 1-104 15,-6-1-649-15</inkml:trace>
  <inkml:trace contextRef="#ctx0" brushRef="#br1" timeOffset="-51330.311">12936 780 1161 0,'0'0'17'15,"0"0"158"-15,0 0-95 16,0 0-27-16,0 0-4 15,0 0-21-15,0-6-6 16,0 6-12-16,0 0-3 16,0 0-7-16,0 8-5 15,0 7 2-15,0 7 3 16,-2 4 1-16,1 2 0 16,-1 2 0-16,2-1-1 15,-2 2 3-15,0 0-3 16,-1 1 3-16,-1 2-2 0,2 2 0 15,-3 0-1-15,0-3-1 16,1-3 1-16,0-1 0 16,1-2 0-16,3-3 0 15,-2 0 0-15,1-1-1 16,0-1-5-16,0 0-6 16,-1-4 6-16,2 0-4 15,-2-3-2-15,0-1 2 16,1-3 0-16,-1-2-2 15,2-2-5-15,0 0 10 16,-2-3-4-16,2 2 6 16,0-3-7-16,0 1 7 0,0-3 2 15,0 2-4 1,0-2-6-16,0-1 7 0,0 1-28 16,0-1-50-16,0 0-78 15,-1 0-419-15</inkml:trace>
  <inkml:trace contextRef="#ctx0" brushRef="#br1" timeOffset="-50045.54">13281 995 1298 0,'0'0'83'15,"0"0"-44"-15,0 0-6 0,0 0-30 16,0 0 9-16,-70 55 3 16,47-33-4-16,0 2-6 15,1-1-1-15,6-6-3 16,3-2-1-16,6-4 0 15,4-5 0-15,3-1 0 16,0 0-3-16,14-3 0 16,9 0 2-16,9-2 2 15,2 0-1-15,1 0 0 16,-2 0 3-16,-3 0-3 0,-4 0 0 16,-5 0-2-1,-7 0-11-15,-6 0-48 0,-5 0-40 16,-3 0-37-16,0 0-25 15,-10 0-638-15</inkml:trace>
  <inkml:trace contextRef="#ctx0" brushRef="#br1" timeOffset="-49748.42">13313 985 1100 0,'0'0'55'16,"0"0"179"-16,0 0-155 16,0 0-31-16,0 0-24 15,0 0-19-15,0 19-4 0,0 6 17 16,0 7 9-16,-1 5 1 16,-2 1-11-16,-1 2-4 15,-1-5-7-15,0-4-4 16,1-4 0-16,0-4-2 15,1-6 0-15,1-4 0 16,1-2-2-16,1-7-32 16,0 0-29-16,0-4-28 15,0 0-152-15,0-12-316 16</inkml:trace>
  <inkml:trace contextRef="#ctx0" brushRef="#br1" timeOffset="-49176.37">13711 970 1102 0,'0'0'70'15,"0"0"99"-15,0 0-53 16,0 0-55-16,0 0-4 15,0 0-16-15,-9-2-21 16,-4 1-20-16,-3 1-2 0,-3 0-1 16,-3 0 2-1,1 0 1-15,1 0-2 0,2 0 2 16,4 0-1 0,5 0-1-16,6 0 1 0,1 3-2 15,0 4-8-15,-1 5 4 16,-1 4 6-16,2 3-2 15,0 3 3-15,-1 0 0 16,0 1 0-16,0-3 0 16,0-1-2-16,-1-5 1 15,2-5-19-15,2-2 7 16,0-5 5-16,0-1-6 0,0-1-4 16,6 0 10-1,8 0 8-15,5-8-1 0,5 1-3 16,0 0-4-16,1 4-9 15,-3 3-15-15,-6 0 16 16,-2 4 2-16,-6 9 0 16,-3 1-6-16,-5 3-4 15,0-2 10-15,-2-1 12 16,-8-1 2-16,-3-3 4 16,-3-1-1-16,-1-1 0 15,-4-3-3-15,0-1-3 16,2-2-47-16,1-2-133 15,4 0-192-15</inkml:trace>
  <inkml:trace contextRef="#ctx0" brushRef="#br1" timeOffset="-48457.26">14082 751 855 0,'0'0'170'16,"0"0"-102"-16,0 0 55 0,0 0-57 16,0 0-3-1,0 0-8-15,-2 0-26 0,1 3-13 16,-2 4-13-16,1 6 17 16,-1 5 4-16,-1 4-4 15,1 5-5-15,-1 4-3 16,3 3-2-16,-1 1-3 15,0 3-1-15,0 2 1 16,-2 4-4-16,2-1 1 16,-1-1-2-16,-1-4 0 15,1-4-2-15,-1-1 0 16,1-4 0-16,1-1 0 0,1-2 0 16,1-2 0-1,0 0-1-15,0-3 1 0,0-1-1 16,0 0-1-16,0-4-5 15,0-1-3-15,0 0 8 16,0-3-2-16,0-2 1 16,0-3-1-16,0-2-5 15,0-1-1-15,0-1-14 16,1-2-12-16,1-1-12 16,0 0-76-16,-1 0-68 15,-1-4-402-15</inkml:trace>
  <inkml:trace contextRef="#ctx0" brushRef="#br1" timeOffset="-47533.32">14483 1125 1108 0,'0'0'14'0,"0"0"121"15,0 0-87-15,0 0 28 16,0 0-10-16,0 0-40 16,37-59-8-16,-37 41-14 15,0 2-2-15,-6 0 2 16,-8 2-4-16,-3 4 2 16,0 6 6-16,-4 4-3 15,0 0-5-15,0 6-2 0,1 6 0 16,6 4 2-16,4 3-1 15,4 0-2-15,4 4 2 16,2-2-3-16,1-2-2 16,12-1-7-16,3-4 3 15,3-2-1-15,2 1 5 16,-1-1 6-16,0 0 0 16,-5 1 0-16,-5 0 0 15,-6-1-1-15,-4 0-20 16,-2 0 11-16,-10 1 9 15,-6-3 0-15,-1 0-2 16,-1-5 1-16,1-2-6 16,2-3 4-16,6 0 4 15,2-3 3-15,6-6 12 0,3-4 5 16,0-3-10-16,3-1 0 16,12-4-9-16,4-3-1 15,4 0 3-15,3 3-3 16,1 3 0-16,-1 3 0 15,-1 2-12-15,-3 2-87 16,-3 3-127-16</inkml:trace>
  <inkml:trace contextRef="#ctx0" brushRef="#br1" timeOffset="-46977.351">14894 670 711 0,'0'0'486'0,"0"0"-424"15,0 0 78-15,0 0-87 16,0 0-16-16,0 0-14 0,0-16-9 16,0 16-9-1,0 4-5-15,-2 11-4 0,-2 7 4 16,0 8 5-16,0 5 2 16,-1 3 3-16,3 3-1 15,-1-2 5-15,3 1-8 16,0 2-5-16,-2 0 2 15,2 2-3-15,0 1 1 16,0-3-2-16,0-2 2 16,0-3-1-16,-1-3 0 15,0-2 0-15,1-1-1 16,-1-3 1-16,1-3 0 16,0-4-3-16,0-4 0 15,0-2-7-15,0-2-1 0,0-2-3 16,0-2-6-16,0-2 0 15,1-2-4-15,1-1-11 16,0 0-4-16,0-3-6 16,-1 1 1-16,-1 0 8 15,0-1-19-15,0 0-31 16,0-1-30-16,0 0-259 16</inkml:trace>
  <inkml:trace contextRef="#ctx0" brushRef="#br1" timeOffset="-45810.5">15188 1012 1098 0,'0'0'190'0,"0"0"-122"16,0 0 26-16,0 0-81 0,0 0-3 15,0 0 2 1,53-49-4-16,-35 46-2 0,0 1-3 16,-2 2 3-16,-3 0-5 15,-3 1 2-15,-3 8 0 16,-7 5-1-16,0 4 0 15,0 1-2-15,-18 6 4 16,-5-1-3-16,-2-4-1 16,1 0-1-16,4-7-6 15,9-2 5-15,3-8 1 16,8 0 0-16,0-3-2 16,0 0-34-16,15 0 4 0,4 0 26 15,5 0 7 1,-2 0 1-16,-5 0 0 0,-6 0-1 15,-4 10 1-15,-5 3 0 16,-2 1-1-16,0 1 0 16,-10 2 7-16,-5-4 8 15,-4 2 2-15,-1-5-5 16,-1-1-2-16,2-3-5 16,3-2 0-16,2-4-5 15,5 0 0-15,6 0-32 16,3-3-116-16,0-7-166 15</inkml:trace>
  <inkml:trace contextRef="#ctx0" brushRef="#br1" timeOffset="-45365.57">15505 1022 1238 0,'0'0'9'16,"0"0"119"-16,0 0-102 15,0 0-8-15,0 0 8 16,69-59-14-16,-52 56-8 0,-2 3-3 16,-1 0 2-1,-2 0 0-15,-4 10 3 0,-4 6-5 16,-4 6 2-16,0 2-3 15,-7 3 2-15,-14 4 2 16,-4-2-1 0,-2-6-3-16,2-2-1 0,5-8 0 15,6-6-1-15,5-2 2 16,8-4 0-16,1-1 0 16,0 0-1-16,4 0-8 15,13 0 2-15,6 0 7 16,6-1-1-16,2-5 1 15,-3 2 0-15,-2 1 0 16,-1 1 0-16,-5-1 0 16,-4 1-1-16,-3 0-37 0,-5-1-82 15,-3 0-78 1,-3-2-519-16</inkml:trace>
  <inkml:trace contextRef="#ctx0" brushRef="#br1" timeOffset="-44780.29">16019 754 963 0,'0'0'19'16,"0"0"88"-16,0 0-67 15,0 0-13-15,0 0 52 16,0 0-15-16,1-2-11 15,-1 2-29-15,0 9-17 16,0 6 46-16,0 7-21 0,0 4-2 16,0 4-15-16,0 2 3 15,-5 2-3-15,2 0-6 16,-1 0-2-16,1 1-6 16,-1 1 3-16,1 2-3 15,-2-1 0-15,0-2-1 16,0 0 0-16,-2-4-1 15,2 0 3-15,1-4-3 16,-1 0 1-16,3-3 0 16,0 0 0-16,2-3 0 15,-2-2-3-15,2-3 0 16,0-2-3-16,0 0 1 0,0-5-4 16,0-1-5-1,0-2-1-15,0-3-9 0,0-1 2 16,2 0-10-16,2-2-33 15,0 0-17-15,1-3-45 16,-2-7-169-16</inkml:trace>
  <inkml:trace contextRef="#ctx0" brushRef="#br1" timeOffset="-44248.47">16304 972 1066 0,'0'0'121'0,"0"0"-112"16,0 0 63-16,0 0-33 16,0 0 49-16,0 0-43 15,-7 70-20-15,4-51-14 16,1-3-9-16,0-1 2 16,0-6-3-16,1-2-1 0,1-4 2 15,0-3-2-15,0 0 0 16,0 0-5-16,6 0 5 15,7-4 0-15,5-7 0 16,2 1-1-16,1 1 0 16,-3 4-5-16,-2 5-5 15,-6 0 2-15,-1 14 4 16,-6 7 1-16,-2 0 2 16,-1 0 0-16,0-3 2 15,-3-2 0-15,-5-1 0 16,-3-3 0-16,1-2-3 15,-2 0 4-15,-1-2-2 16,-1-4 1-16,-3-1-28 0,1-1-74 16,0-2 11-16,4 0-66 15,1 0-229-15</inkml:trace>
  <inkml:trace contextRef="#ctx0" brushRef="#br1" timeOffset="-43946.28">16268 967 1162 0,'0'0'53'0,"0"0"85"0,0 0-91 15,0 0-32-15,0 0 11 16,0 0-8-16,60-17 1 16,-36 15-4-16,-1 0-9 15,2 0-2-15,-3 1-3 16,-3-1-1-16,-2 0-2 16,-7 0-6-16,-1 0-70 15,-3 1-129-15,-5 1-193 16</inkml:trace>
  <inkml:trace contextRef="#ctx0" brushRef="#br1" timeOffset="-43508.33">16692 928 1183 0,'0'0'121'15,"0"0"29"-15,0 0-78 16,0 0-42-16,0 0 9 16,0 0-30-16,-8 9-9 15,-6 8 0-15,-2 8 8 16,0 4 1-16,2 2-4 16,1 1-2-16,6-2-2 15,2-5-1-15,5 0-2 16,0-7 0-16,5-3 1 0,7-4-1 15,5-3 2-15,-1-3-2 16,3-3-1-16,-1-2-3 16,-3 0-6-16,-1 0-3 15,-4-7 8-15,-3-3 4 16,-3-1 0-16,-2-1 3 16,-2 2 0-16,0 2 3 15,-2 2 2-15,-5 2 10 16,-4 4 2-16,-2 0-17 15,-1 0-5-15,2 3 0 16,0 3 3-16,4 0-30 16,2 1-30-16,1-3-71 0,3-2-155 15</inkml:trace>
  <inkml:trace contextRef="#ctx0" brushRef="#br1" timeOffset="-42202.26">11574 414 1308 0,'0'0'68'16,"0"0"-7"-16,0 0-30 16,0 0-26-16,0 0 6 15,0 0 1-15,-63 41-6 16,56-25 0-16,4 0-3 15,3-1-2-15,0-2-1 16,0-1-1-16,14-4 0 16,7-4-1-16,6-2 2 15,4-2-4-15,2 0-20 16,-1-5-19-16,-3-3-16 0,-5-3 3 16,-7-1 10-16,-5 1 3 15,-6-1-3-15,-5-3 30 16,-1-1 4-16,-2 0 9 15,-12-1 6-15,-3 3 3 16,-2 2 4-16,0 2 60 16,-2 3 12-16,1 5-35 15,2 2-38-15,-1 0-9 16,1 2-2-16,3 9-3 16,1 3-19-16,2 0-52 0,4-1-75 15,1 2-293-15</inkml:trace>
  <inkml:trace contextRef="#ctx0" brushRef="#br1" timeOffset="-41628.19">12554 304 1202 0,'0'0'66'0,"0"0"-43"16,0 0 0-16,0 0 42 16,-3 62 1-16,-1-39-28 15,3 2-13-15,-1-3-11 16,2-1-9-16,-2-4-3 15,0 0 0-15,1-4-2 16,1-3 0-16,0-2-4 16,0-4-56-16,0-3-149 15,0-1-257-15</inkml:trace>
  <inkml:trace contextRef="#ctx0" brushRef="#br1" timeOffset="-40777.39">13405 363 1071 0,'0'0'8'0,"0"0"65"15,0 0-28-15,0 0-8 16,72-30 2-16,-51 27-16 16,-4 3 5-16,-2 0-20 15,-2 0-2-15,-8 12 4 16,-3 4-2-16,-2 3 2 16,-4 2-2-16,-14-1 0 15,-5-2-4-15,-1-1-3 16,4-4 0-16,5-3 0 15,5-4 3-15,2-1 6 16,6-5 10-16,2 0-7 16,0 0-10-16,0 0-3 15,14 0-5-15,6 0 5 16,6 0 3-16,2 0-1 0,1 0 0 16,-1 0 0-16,-4 0 0 15,-3 0-2-15,-3 0 0 16,-5 0 0-16,-5 0 0 15,-2 0-19-15,-3 0-47 16,-1 0-94-16,-1 0-77 16</inkml:trace>
  <inkml:trace contextRef="#ctx0" brushRef="#br1" timeOffset="-39968.451">14397 367 739 0,'0'0'335'0,"0"0"-328"16,0 0 1-16,0 0 3 16,0 0 5-16,70-19 0 15,-54 19 1-15,0 0-4 16,-2 0 5-16,-6 0-9 16,-5 4 0-16,-1 5 1 15,-2 0-3-15,-2 1 1 16,-12-1-5-16,-4 1 5 15,2-4 2-15,0 0-9 16,5-2 3-16,6-2 5 16,3 0-4-16,2-1-5 15,0-1-6-15,11 0-7 0,8 1 3 16,1 0 1-16,0 1-12 16,-3 3 2-16,-2 2 5 15,-8 1 4-15,-5 5-5 16,-2-3 4-16,0 1 8 15,-7-2 0-15,-5 1 3 16,-3-3 0-16,0-2 2 16,-2 0 1-16,2-3-2 15,-1 2-1-15,2-4-4 16,3 0 4-16,1 0-17 16,2 0-62-16,5 0-323 0</inkml:trace>
  <inkml:trace contextRef="#ctx0" brushRef="#br1" timeOffset="-39232.01">15482 360 1170 0,'0'0'41'16,"0"0"96"-16,0 0-34 15,0 0-70-15,0 0-6 16,0 0-18-16,0 0-2 15,-47 26 0-15,28-8-1 16,-4 2-3-16,1 0-2 16,1 0 0-16,-1-2-1 0,6-5 1 15,2-4-1 1,9-4 0-16,1-2 0 0,4-2 0 16,0-1-2-16,0 0-4 15,12 0 2-15,10 0 4 16,5 0-1-16,5 0 2 15,2 0-1-15,0 0 0 16,-2 0 0-16,-1 0 0 16,-4-1-7-16,-6 0-35 15,-6 0-36-15,-5 0-54 16,-7-1-64-16,-3-1-243 16</inkml:trace>
  <inkml:trace contextRef="#ctx0" brushRef="#br1" timeOffset="-38946.5">15534 367 925 0,'0'0'164'0,"0"0"-60"15,0 0 55-15,0 0-112 16,0 0-23-16,0 0-20 15,-7 25 5-15,5-1 27 0,0 3-7 16,-2 3-7-16,1-2-8 16,-1-2-9-16,-1-2-4 15,1-4 0-15,1-2-1 16,1-3-1-16,0-5 1 16,1 0-31-16,1-5-64 15,0-5-139-15,4 0-330 16</inkml:trace>
  <inkml:trace contextRef="#ctx0" brushRef="#br1" timeOffset="-38138.341">16681 367 1095 0,'0'0'8'16,"0"0"69"-16,0 0-23 15,0 0-12-15,0 0-7 16,-75-21-19-16,56 17-2 16,2 2 14-16,1-2-15 15,2 3-2-15,3 1-9 16,2 0-1-16,3 0-1 16,3 0 0-16,0 0-2 15,1 5-2-15,0 3 1 16,2 2 1-16,0 0-1 0,0 2 2 15,0-2 0 1,0 0 2-16,0-2-2 0,0-1 2 16,0-3-1-16,0-1 0 15,0-2 0-15,0 0-1 16,0-1 1-16,0 0-5 16,0 0-3-16,5 0-6 15,5 0-6-15,4 0 16 16,1 0 1-16,3 0-16 15,-2 0-5-15,-1 0 4 0,-4 2 10 16,-1 6 6 0,-6 2-3-16,-1 4 4 0,-3 1 3 15,0 1 0-15,0-1 0 16,-5-2 1-16,-6-1 3 16,-3-2 5-16,0-4 5 15,-2 0 1-15,2-3 0 16,1-1-1-16,2-2-3 15,6 0 5-15,1 0-9 16,3 0-7-16,1-2-39 16,0-7-65-16,5 0-135 15</inkml:trace>
  <inkml:trace contextRef="#ctx0" brushRef="#br1" timeOffset="-34230.36">701 469 1365 0,'0'0'11'0,"0"0"84"16,0 0-73-16,-66 1-20 15,46 9-2-15,4 3 0 16,0 3-2-16,5 3 2 16,4 2-3-16,7-2 3 15,0-2-6-15,3 0-12 16,10-2-17-16,3-3 7 16,2 1 9-16,-2-1 5 15,-3-3 7-15,-3 1 1 0,-4-3-6 16,-6 1-6-16,0-2 18 15,-4 2 0-15,-10-3 4 16,-1-1-3-16,-2-1 1 16,0-1-2-16,0-2-7 15,4 0-56-15,1 0 11 16,10-5-125-16,2-4-566 16</inkml:trace>
  <inkml:trace contextRef="#ctx0" brushRef="#br1" timeOffset="-33884.52">827 660 916 0,'0'0'17'0,"0"0"13"15,0 0 55-15,0 0-75 16,0 0 3-16,0 0 3 15,55-40 3-15,-55 30 6 16,0 2-9-16,0-1-2 16,0 5-11-16,-8 0 15 15,-3 2 37-15,0 2-18 16,-1 2-28-16,-1 11-7 16,-1 3 3-16,1 4 1 15,1 0 6-15,1 2-4 16,3 0 0-16,4-1-5 0,4-4-3 15,0-4-3-15,7-2-3 16,9-6-23-16,5-3 2 16,4-2-65-16,0-2-72 15</inkml:trace>
  <inkml:trace contextRef="#ctx0" brushRef="#br1" timeOffset="-33591.57">1009 436 1201 0,'0'0'32'0,"0"0"109"16,0 0-76-16,0 0-49 16,0 0-16-16,0 0 18 15,0 55 15-15,0-22 4 16,0 3-11-16,-5 2-13 15,-2 0-1-15,3-4-2 16,-1-4-7-16,-1-3 1 16,1-5-3-16,2-2-1 15,1-7-3-15,0-4 3 16,2-4-51-16,0-5-52 16,0 0-148-16,0-2-222 15</inkml:trace>
  <inkml:trace contextRef="#ctx0" brushRef="#br1" timeOffset="-33231.4">1086 692 704 0,'0'0'149'16,"0"0"-88"-16,0 0 50 15,0 0-76-15,62-27 11 16,-51 20-14-16,-4-1 16 15,0-2-1-15,-5-1-7 16,-2 0-6-16,0 0-12 0,0 2-10 16,-7 2 6-1,0 5 49-15,0 2-21 0,-4 0-29 16,0 2-14-16,-3 14-2 16,0 6-1-16,5 3 2 15,0 3 6-15,0-3-1 16,5 0-2-16,1-5-3 15,3-3-2-15,4-6 0 16,9-3 0-16,2-4 0 16,6-2 0-16,3-2-1 15,2 0-1-15,-2-6-46 16,0-6-80-16,-6-1-161 16</inkml:trace>
  <inkml:trace contextRef="#ctx0" brushRef="#br1" timeOffset="-32301.35">1428 576 1202 0,'0'0'89'16,"0"0"30"-16,0 0-92 15,0 0-6-15,0 0 5 16,-75 64 7-16,54-39-10 15,7-3-3-15,-2-2-11 0,9-4-3 16,3 0-5-16,4-5-1 16,4 0-2-16,12-3-1 15,7-5 2-15,3-1-2 16,1-2 2-16,2 0-5 16,-2-7-23-16,-4-4-5 15,-5-3-17-15,-1-5-7 16,-6 1 15-16,-4-5 8 15,-5-1 22-15,-2-1 11 16,0-3 2-16,0-1 8 16,-5 0 29-16,-2 2 20 15,1 4-25-15,1 6 9 16,2 8-7-16,3 4-6 16,-1 3-19-16,1 2-4 15,0 2-5-15,0 14-8 0,0 11 8 16,0 6 2-16,0 3 1 15,0 0 1-15,0-2-3 16,-3-3 0-16,-1-3-1 16,1-6 0-16,1-3 0 15,2-6 0-15,0-5-6 16,0-3-16-16,5-5-6 16,6 0-7-16,3 0 9 15,3-13-8-15,0-3-46 16,1-1-33-16,-2 3 24 0,-1 7 47 15,-3 5 22 1,-5 2 20-16,-7 9 0 0,0 8 23 16,0 2 31-1,0-2-2-15,-2-1-26 0,0-2-14 16,2-6-3-16,0-2-2 16,0-3-5-16,11-3 8 15,5 0-1-15,2-3-9 16,2-9 0-16,-1 0-47 15,1-1-8-15,-1 2-37 16,-3 4 39-16,-3 3-21 16,-6 4 53-16,-2 0 21 15,-4 7 27-15,-1 1 18 16,3-1-10-16,-1 0-17 16,3-4-5-16,2-2-7 15,3-1 5-15,0 0-10 16,4-6 4-16,-4-4-5 0,-2 0 0 15,-1-2 2-15,-4 1 6 16,-3-2 85-16,0-3 28 16,0 3-22-16,-10 1-44 15,1 2-13-15,-3 3-14 16,-1 7 1-16,-1 0-25 16,-2 0-4-16,2 9-4 15,1 2-22-15,4-1-21 16,6 0-55-16,2-2-70 15,1-4-14-15</inkml:trace>
  <inkml:trace contextRef="#ctx0" brushRef="#br1" timeOffset="-31947.423">1928 671 1113 0,'0'0'28'0,"0"0"128"15,0 0-43-15,0 73-64 16,0-54-13-16,0-1-23 16,0-5-4-16,2 0-8 15,1-4 0-15,-3-5 1 16,2-2-2-16,0-2-1 16,2 0-16-16,6-8-26 15,1-8 22-15,10-6 14 0,2-5 1 16,4-1-12-16,0 5-21 15,-2 4-3-15,-4 13 22 16,-3 6 19-16,-7 2 1 16,-4 14 2-16,-2 2 6 15,-4 1 3-15,-1-1 3 16,0-3-8-16,0-2-4 16,0-2-2-16,-4-4-5 15,-5-5-141-15,1-2-315 16</inkml:trace>
  <inkml:trace contextRef="#ctx0" brushRef="#br1" timeOffset="-31754.82">2003 447 1376 0,'0'0'52'0,"0"0"47"15,0 0-88-15,0 0-11 16,0 0-11-16,0 0-60 16,-4 7-25-16,-1 1-118 15,-4 2-281-15</inkml:trace>
  <inkml:trace contextRef="#ctx0" brushRef="#br1" timeOffset="-31547.67">1555 635 1426 0,'0'0'52'0,"0"0"1"16,0 0-44-16,0 0-9 15,43-66 0-15,-22 49 0 16,4 1-5-16,-1 3-72 15,-1 5-256-15</inkml:trace>
  <inkml:trace contextRef="#ctx0" brushRef="#br1" timeOffset="-30976.34">2786 467 1209 0,'0'0'24'16,"0"0"63"-16,0 0-8 15,-89 19-56-15,55 2 12 16,0 4 5-16,5 3-10 15,3-2-23-15,8-1-3 16,10-2-4-16,8-5-1 0,0 1-2 16,13-5 3-16,8-3-8 15,6-2 0-15,0-2-22 16,-2-2-15-16,-2 1 7 16,-7 2 7-16,-7 0-8 15,-7 1 10-15,-2 3 7 16,-10 0 22-16,-11 2-1 15,-7-1 1-15,-2-1 3 16,-2-3-1-16,7-3 2 16,2-2 20-16,5-2-5 15,9-2-6-15,8 0-13 16,1 0-44-16,8-10-171 16,13-4-779-16</inkml:trace>
  <inkml:trace contextRef="#ctx0" brushRef="#br1" timeOffset="-30630.47">2811 627 948 0,'0'0'311'0,"0"0"-310"15,0 0 73-15,-37 55-37 16,31-42-6-16,4-1-23 15,2 0-1-15,0-3-6 16,2-1 2-16,10-4-3 16,3-2-1-16,5-2 0 0,-1 0 0 15,2-3 0-15,-6-7 0 16,-1 0-8-16,-5-2 8 16,-7-1 1-16,-2-2 9 15,-2 1-4-15,-12-1 3 16,-6 3 0-16,-3 3 4 15,2 4-7-15,-1 4-5 16,2 1-17-16,6 0-39 16,7 0-69-16,5 2-64 15,2 0-263-15</inkml:trace>
  <inkml:trace contextRef="#ctx0" brushRef="#br1" timeOffset="-30090.53">2920 574 1028 0,'0'0'36'0,"0"0"2"15,0 0 6-15,0 0-15 16,66-1 25-16,-50 17-13 16,3 3 5-16,-4 5 6 15,-2 2 3-15,-5-2-8 16,-4-1-28-16,-4-1-10 15,0-3-2-15,-9-2-2 16,-4-4-3-16,1-5 2 16,3-3-2-16,0-2-1 0,4-3 2 15,3 0 4-15,2-10-7 16,0-7-3-16,9-3-6 16,10-6 8-16,6-3 0 15,2-3 0-15,3-5 2 16,-1-1-3-16,0-3-4 15,-4 0-7-15,-6 4 9 16,-6 2-1-16,-5 8 1 16,-4 7 4-16,-2 6 1 15,-2 9 13-15,0 4 10 16,0 1-7-16,0 3-17 16,0 14-10-16,0 12 9 0,0 9 1 15,0 6 1-15,-2 2-1 16,-3 2 2-16,-1-3 0 15,3-6 1-15,-2-5-2 16,4-5 0-16,1-6-1 16,0-4 0-16,0-7 0 15,3-3 0-15,7-7 0 16,4-2-7-16,4-3-14 16,2-13-79-16,1-5-269 15</inkml:trace>
  <inkml:trace contextRef="#ctx0" brushRef="#br1" timeOffset="-29938.49">3260 576 1243 0,'0'0'0'0,"0"0"-1"15,0 0-26-15,0 0-60 16,76-37-181-16</inkml:trace>
  <inkml:trace contextRef="#ctx0" brushRef="#br1" timeOffset="-29520.06">3562 325 194 0,'0'0'877'0,"0"0"-876"15,0 0 22-15,0 0-18 16,66-28 1-16,-52 28 4 16,-3 1 3-16,-4 15 14 15,0 6-12-15,-7 4 53 16,0 4-33-16,0-2 13 16,-13 1-9-16,-1-4 6 15,0 2-16-15,3-5-7 16,3-2-8-16,4-3-7 15,3-1-5-15,1-1-1 16,0 0-1-16,6-2-1 0,5 1 1 16,0 0-2-16,1 2 2 15,-3 4 0-15,-5 2 0 16,-4 4 0-16,0 0 0 16,0 1 0-16,-1-3 1 15,-2-2 0-15,0-1 4 16,1-6-2-16,0-2-3 15,2-4-1-15,-3-3 1 16,-1-3-14-16,-5-2-105 16,-3-1-194-16</inkml:trace>
  <inkml:trace contextRef="#ctx0" brushRef="#br1" timeOffset="-28545.47">433 304 1141 0,'0'0'80'0,"0"0"109"0,0 0-133 16,0 0-22-16,-68-2-14 16,56 7 3-16,-1 5-14 15,3 3-8-15,6 2-1 16,-1 0 0-16,4 0 0 15,-2 2 0-15,3-2-1 16,0 1 1-16,0-1-1 16,2 0 0-16,1-1 0 15,-1-3-2-15,1 0-8 16,-2-1-2-16,0-1 5 16,0-1-2-16,-1 1 7 15,0 1 0-15,0 0 2 0,0 3 1 16,0 3-1-16,0 1 1 15,-2 2 0-15,-7 3 0 16,-2 0 1-16,2 1-2 16,-1-2 2-16,2-2 2 15,1-2-2-15,2-2 6 16,0-1 1-16,5-3-1 16,0-1-4-16,0-2-3 15,0-1 1-15,3-1-1 16,4 0-2-16,4-3-26 15,0-3-109-15,3 0-189 16</inkml:trace>
  <inkml:trace contextRef="#ctx0" brushRef="#br1" timeOffset="-24170.33">3861 3212 1254 0,'0'0'87'0,"0"0"2"0,0 0-46 16,0 0-43-16,0 0 3 15,0 0 1-15,0 0 1 16,45-61-1-16,-34 51 0 16,-1 1-2-16,-4 5 0 15,-4 0-1-15,0 4 0 16,-2 0 1-16,0 0-2 15,0 8 0-15,0 7 0 16,0 6 6-16,0 4 2 16,0 1-3-16,0 1 2 0,-2-4-3 15,2-1-3 1,0-4 0-16,0-2 0 16,0-3-1-16,0-3 0 0,0-2 0 15,0-4-9-15,0-1-43 16,0-1-81-16,0-1-63 15,-7-1-84-15</inkml:trace>
  <inkml:trace contextRef="#ctx0" brushRef="#br1" timeOffset="-23895.52">3829 3386 1072 0,'0'0'95'0,"0"0"94"16,0 0-115-16,0 0-39 15,0 0-5-15,0 0-14 0,-3 2-5 16,3 0-6 0,0 0 0-16,3 1-1 0,10 0 2 15,3-1-1-15,6-1 4 16,1 0-3-16,2-1-4 16,-2 0 1-16,-2 0-3 15,-5 0 0-15,-2 0 0 16,-3 0 0-16,-3 0-1 15,-3 0-9-15,-4 0-23 16,0 0-77-16,-1 0-96 16,0 0-244-16</inkml:trace>
  <inkml:trace contextRef="#ctx0" brushRef="#br1" timeOffset="-23466.7">4454 3143 1123 0,'0'0'180'0,"0"0"-177"16,0 0 72-16,0 0-43 15,-72 57-15-15,46-39 21 0,4-1-15 16,-3-1-4-16,2-2-7 16,5-4 1-16,2-1-5 15,7-2-1-15,4-5-3 16,5 1-4-16,0 1-3 16,0 2 0-16,0 1 1 15,9 1 2-15,6 2 0 16,-1-1 0-16,0 2 0 15,0 1 0-15,-3-1-1 16,-2-1 1-16,0-1 0 16,-1-1 1-16,-4-2-1 15,0 0 0-15,-1-2-1 16,-1-2-21-16,-2-1-47 16,2-1-97-16,-2 0-157 0</inkml:trace>
  <inkml:trace contextRef="#ctx0" brushRef="#br1" timeOffset="-21075.37">4696 3190 1231 0,'0'0'118'0,"0"0"7"0,0 0-52 16,0 0-28-16,0 0-12 15,0 0 0-15,-17 0-24 16,1 7-7-16,1 7-2 16,-4 4 2-16,3 4-2 15,-2 2 0-15,5 1 0 16,-1 2 0-16,5-3-1 15,4 0 1-15,3-4 0 16,2-2-3-16,0-4 0 16,5-1-5-16,6-6-4 0,7 0-2 15,-2-4 6 1,2-3 1-16,1 0-5 0,-3 0-7 16,-3-3 9-16,-2-4 1 15,-4-2 3-15,-4 0 6 16,-1-2-1-16,-2 0 1 15,0 0-2-15,-3 3 2 16,-6 4 7-16,-2 1 7 16,2 3 4-16,-5 0-13 15,1 3-5-15,-1 8-4 16,3 1 3-16,4 1-3 16,4-1-27-16,3-2-49 15,0-2-155-15,3-5-318 16</inkml:trace>
  <inkml:trace contextRef="#ctx0" brushRef="#br1" timeOffset="-18668.41">7410 426 971 0,'0'0'145'16,"0"0"-93"-16,0 0 42 16,0 0-38-16,0 0-7 15,0 0-15-15,0 0-9 16,-11 31-5-16,1-6-5 15,0 8 11-15,-2 6-12 16,-1 3-3-16,-1 2-5 16,1 1 7-16,1 0-11 0,0-3-1 15,1 0 0 1,2-1 0-16,0-5-1 0,2-4 0 16,2-5 0-16,1-5 0 15,0-4 0-15,1-3-2 16,3-3 2-16,0-5 0 15,0-2 0-15,0-1-3 16,0-1-1-16,7 0 2 16,6-2 1-16,5 1 1 15,7 0 0-15,5-2 1 16,4 2-1-16,1-2 0 16,1 0 0-16,4 2 1 15,2 1-1-15,3 0 0 16,3 0 0-16,1 0 0 15,0 1-1-15,-1 1 1 0,0-1 0 16,-3 0 1 0,1-2 1-16,1-1-2 0,-1 0-1 15,-2-1 1-15,-3 0 0 16,-1 0-3-16,-1 0 2 16,0 0-2-16,-1 0 1 15,-1 0 2-15,-1 0 1 16,0 0-1-16,-4 0-2 15,0-2 1-15,-2 2 1 16,-2-4 0-16,-4 2 0 16,-3 0-7-16,-6 0 3 15,-3 1 0-15,-5 0 3 16,-1-2-2-16,-1 3 3 16,-2 0 0-16,-1-1 0 0,0 1 0 15,1-3 0-15,1 0 1 16,-1-1-1-16,1-3 2 15,-2 0-1-15,0-3-1 16,1-2 0-16,-1-3 0 16,0-1 0-16,0-4 1 15,0-3-1-15,0-4-1 16,1-3 0-16,0-1 2 16,1-3-1-16,0-1 0 15,-1-2 1-15,4-1-1 16,-1 0 1-16,-1 0-1 0,-1 1 1 15,-2 4 4 1,-1 1-1-16,1 3 3 0,-1 2-1 16,0 3-6-16,0 1 1 15,-1 4 0-15,0 0 0 16,0 4-1-16,0 0 2 16,0 3-1-16,-3 2 1 15,-2-1-1-15,-2 2 4 16,0-2-5-16,-1 1 0 15,-2 3 0-15,0-2 0 16,-4 5-2-16,0-2 2 16,-5 4-1-16,-4 0 0 0,-1 1-2 15,-6 1 2 1,-2 0 0-16,1 0-2 0,-6 0-1 16,1 0-5-16,-1 0 0 15,-3 0 4-15,-1 3-1 16,0-1-3-16,1 1 2 15,0 0-15-15,-1 1 7 16,-3 1 3-16,-1-1-11 16,0 0 13-16,4 0-19 15,4 0 9-15,1 0-1 16,1-2 16-16,0 1-5 16,0 1-42-16,-1-3 31 15,2 2 5-15,2 1-6 16,3-2-14-16,2 1 30 15,1 0-34-15,1-2 26 0,4 1 14 16,3 0 17-16,2 0-11 16,5 0-6-16,0-2 10 15,4 2-4-15,0-1-6 16,4-1 3-16,2 0 2 16,1 0-5-16,0 0 0 15,0 1-5-15,0 1-16 16,0 1 9-16,10-1-10 15,2-1-49-15,-1 0-195 16</inkml:trace>
  <inkml:trace contextRef="#ctx0" brushRef="#br1" timeOffset="-2574.63">5699 3090 1216 0,'0'0'12'16,"0"0"-9"-16,0 0-3 0,0 0 0 16,0 0 36-16,0 0 2 15,83 5-7-15,-57-9-10 16,-1 1-1-16,-4-1-8 15,-5 1 8-15,-5 0-12 16,0 3-2-16,-8 0-3 16,-1 0 0-16,-2 0-1 15,0 0 3-15,0 10 4 16,0 8 28-16,0 5-14 16,0 3 7-16,0 2-17 15,-2 1-7-15,0-2 2 0,1-1-2 16,-1-3-4-1,2-2 2-15,0-4-3 0,0-1-1 16,0-4 2-16,0-2-1 16,0-1-1-16,0-4 1 15,0-1-1-15,0-2 0 16,0-1 2-16,-2-1-2 16,2 0-1-16,-2 0-37 15,-3 0-52-15,0 0-286 16</inkml:trace>
  <inkml:trace contextRef="#ctx0" brushRef="#br1" timeOffset="-1922.5">6142 3264 1064 0,'0'0'107'0,"0"0"-69"16,0 0 57-16,0 0-33 16,0 0-20-16,0 0 7 15,24-51-19-15,-22 38-16 16,-1-2 0-16,-1 0-1 0,0 2-3 15,0 1 1 1,-6 2 8-16,-3 4 4 0,-2 2-1 16,-5 3-10-16,-3 1-12 15,-3 0-1-15,-5 13 0 16,4 1 0-16,2 3-2 16,8 0 0-16,8 2-4 15,5-3 5-15,0 1-1 16,7-2-4-16,13-2-3 15,8-3 6-15,2-2 3 16,1-2-6-16,-4 1-4 16,-6 0 5-16,-2 1 3 15,-9 2 2-15,-5 0-1 16,-5 3-2-16,0 0-1 16,-7 2 5-16,-12 1 1 0,-2-4 0 15,-2-1 0-15,4-4-1 16,1-3 1-16,5-2 0 15,3-2 3-15,1 0 6 16,5-5 7-16,4-5-13 16,0-5 4-16,2-2-8 15,14-3 1-15,2-1-1 16,2-2 0-16,3-2 0 16,-2 1-2-16,2 1 2 15,-3 4-1-15,-1 3-3 16,-4 3-24-16,1 3-27 0,-4 2-84 15,1 3-199 1</inkml:trace>
  <inkml:trace contextRef="#ctx0" brushRef="#br1" timeOffset="-1404.43">6675 3189 1150 0,'0'0'145'0,"0"0"-56"16,0 0 27-16,0 0-82 16,0 0-24-16,0 0-2 15,-66 17 3-15,38-5 5 16,0 1-1-16,-2 0-2 16,5-2-4-16,1 1-5 15,5-3-1-15,6-2-3 16,5-3 0-16,6-3 0 0,2 0-2 15,0 1-7-15,0 3-2 16,8-1 6-16,6 4 3 16,2 0 0-16,5 3 2 15,0 0-1-15,-3 1 2 16,-1 2-1-16,-2-1 0 16,-4 0-1-16,0-2 0 15,-4 0 1-15,0-3 0 16,-4 0-4-16,-1-4-6 15,-2 2-10-15,0-4-17 16,0 0-48-16,0-2-171 16</inkml:trace>
  <inkml:trace contextRef="#ctx0" brushRef="#br1" timeOffset="1926.687">7041 3155 876 0,'0'0'152'0,"0"0"-93"15,0 0 47-15,0 0-19 16,0 0-26-16,0 0 1 16,-1 0-22-16,1 0-27 15,0 0-5-15,0 0 3 0,4-4-8 16,6-1-3 0,0 0 0-16,2 1 0 0,1 0 0 15,0 3 0-15,-1 1 0 16,-2 0 0-16,0 5-1 15,-4 7 1-15,-2 5 0 16,-4 0 1-16,0 4-1 16,-7 2 2-16,-9-1-1 15,-5-1 2-15,-1-2-3 16,1-1-3-16,3-4 1 16,5-4 2-16,3-3 1 15,4-1-1-15,4-4 0 16,2-2 0-16,0 1-2 15,4 2-2-15,10-2 4 0,7 1 5 16,3-2 11-16,3 0-2 16,-2 0-11-16,-1 0-3 15,-4 0 2-15,-2 0-2 16,-4 0 0-16,-3 0-2 16,0-3-21-16,-2-1-68 15,0-4-106-15,-4 1-149 16</inkml:trace>
  <inkml:trace contextRef="#ctx0" brushRef="#br1" timeOffset="2444.6">7327 3139 1135 0,'0'0'39'0,"0"0"40"15,0 0 2-15,0 0-49 16,0 0-5-16,0 0 8 16,72-36-18-16,-57 34-5 15,0 2 3-15,-2 0-11 16,-4 1 3-16,-4 10-2 16,-3 1 0-16,-2 3-1 15,0 1 2-15,-10 0-3 16,-5-1 1-16,-1-3-2 0,2-1-2 15,3-4 0-15,4-2 0 16,3-3 0-16,4 0-2 16,0-2-17-16,1 0-21 15,12 0 12-15,6 0 10 16,2 0 12-16,0-2-6 16,-3 2-15-16,-4 0 5 15,-3 0 10-15,-6 4 4 16,-3 5-11-16,-2 3 16 15,0 1 3-15,-4 0-4 16,-8-2 4-16,-2-1 6 16,3-2-3-16,-3-1 3 15,-1 0 2-15,3-3 1 16,0-1-7-16,2-1 0 16,4 0-1-16,2-2-1 0,1 0 0 15,3 0 0-15,0 0-51 16,0 0-146-16,0 0-390 15</inkml:trace>
  <inkml:trace contextRef="#ctx0" brushRef="#br1" timeOffset="4011.67">7968 3084 1315 0,'0'0'18'0,"0"0"106"15,0 0-73-15,0 0-29 16,0 0 2-16,0 0 1 16,-18-6-19-16,18 6-6 15,0 2-2-15,0 11-9 0,-1 9 11 16,0 2 1 0,0 3 1-16,-1-2-2 0,2-2 1 15,-2 0-2 1,2-5 2-16,0-3 1 0,0-2-2 15,0-5-4-15,0-1 0 16,0-5-12-16,2 0-21 16,0-2-43-16,1 0-58 15,-1-4-58-15,0-6-357 16</inkml:trace>
  <inkml:trace contextRef="#ctx0" brushRef="#br1" timeOffset="4310.59">7950 3072 1002 0,'0'0'49'15,"0"0"68"-15,0 0 16 16,0 0-58-16,0 0-6 16,0 0-21-16,0-53-22 15,0 47-11-15,2 1-3 16,2 0-4-16,3-2-8 15,3 1 1-15,3-2 1 16,0 1-2-16,1-1-1 16,0 2 1-16,2 0 0 0,-2 1 1 15,-1 0 0 1,-3 3-1-16,-4 1-10 0,-1 1-19 16,-5 0-24-16,0 0-75 15,0 4-60-15,0 7 5 16,-4 1-775-16</inkml:trace>
  <inkml:trace contextRef="#ctx0" brushRef="#br1" timeOffset="4545.437">7980 3128 950 0,'0'0'181'16,"0"0"-121"-16,0 0 81 0,0 0-69 15,0 0-48-15,0 0 22 16,28-3 4-16,-9-2-31 16,-3 0-9-16,1 2-2 15,-2-1-3-15,-3 1-5 16,-1 1 0-16,-3 1-3 16,-1 0-14-16,-2 1-95 15,-5 0-237-15</inkml:trace>
  <inkml:trace contextRef="#ctx0" brushRef="#br1" timeOffset="5177.54">9141 3142 925 0,'0'0'310'0,"0"0"-259"0,0 0 32 16,0 0-33-16,0 0-35 15,0 0 10-15,41 3 14 16,-19-3-20-16,3 0-9 15,2 0-3-15,0 0 0 16,-4 0-5-16,-2 0 0 16,-5 0-1-16,-4 0-1 15,-2 0 0-15,-7 0 0 16,-1 0 0-16,-2 0-13 16,0 0-42-16,-7 0-140 15,-11 0-574-15</inkml:trace>
  <inkml:trace contextRef="#ctx0" brushRef="#br1" timeOffset="30535.41">3047 4175 1267 0,'0'0'2'0,"0"0"47"15,0 0-22-15,0 0-14 16,0 0 7-16,0 0-4 15,0 0-8-15,0 0-3 16,28-48-4-16,-19 44 2 0,-2 2-2 16,2-1 1-16,-2 0-2 15,2 3 0-15,-2 0 0 16,-1 0 1-16,0 0-1 16,-2 0 0-16,0 8 0 15,-1 0 2-15,-3 5-2 16,0 1 0-16,0 3 5 15,-5 1-2-15,-6 2 0 16,-5-1-3-16,2 0 4 16,-2-2-3-16,0-1 1 15,1 0 5-15,1-4-2 16,3 0 4-16,1-3 4 0,1-2-3 16,2 0 0-16,5-3-5 15,-1-1 0-15,3-2-3 16,0 0 1-16,0-1-3 15,0 0 0-15,0 0-2 16,5 0 2-16,8 0 2 16,4 0-1-16,0 0 4 15,2 0-3-15,1 0 4 16,-1 0-5-16,1 0 3 16,-1 0 0-16,-3 0-3 15,-3 0 1-15,-2 0-2 16,-6 0 0-16,-2 0 1 15,-2 0-1-15,-1 0 1 16,0 0 1-16,0 0-1 0,0 0-1 16,0 0 0-16,0 0 1 15,0 0-1-15,0 0 0 16,0 0-17-16,0 0-31 16,0 0-64-16,0 0-181 15</inkml:trace>
  <inkml:trace contextRef="#ctx0" brushRef="#br1" timeOffset="34453.53">3917 4177 1300 0,'0'0'16'0,"0"0"62"16,0 0-13-16,0 0-29 15,0 0 2-15,0 0-16 16,0 0-4-16,0-17-13 16,4 10 0-16,4 0-5 15,3-2 0-15,4 0-4 16,-1 3 3-16,2 2-2 15,-2 1 3-15,-3 3-3 16,-1 0 1-16,-2 0 0 0,-2 7-3 16,-2 7 4-16,-4 3 0 15,0 7 0-15,-17 2 1 16,-4 2 0-16,-3-2-7 16,3-5-1-16,1-2 4 15,7-6 4-15,4-1 0 16,2-7-1-16,7-1 1 15,0-1 0-15,0-1-6 16,8 0 1-16,7-1 5 16,7 0 0-16,-1-1 0 15,2 0 0-15,-1 0 0 16,-1 0 2-16,-3 0-2 16,-2 0 2-16,-7 0-2 0,0 0 0 15,-4 0-3-15,-4 0-54 16,0 0-55-16,1 0-82 15,-2-3-179-15</inkml:trace>
  <inkml:trace contextRef="#ctx0" brushRef="#br1" timeOffset="34877.6">4539 4117 1304 0,'0'0'46'0,"0"0"75"15,0 0-62-15,0 0-37 16,0 0-5-16,0 0-9 16,-65 25-2-16,33-14 1 15,1 2-1-15,1-3 2 16,5 0-2-16,4-3-2 15,6-1-1-15,5-4 1 16,7-1-2-16,3 0-2 16,0 1-6-16,0 2-2 15,3 3 0-15,9 1 7 16,6 4 1-16,-2-1 0 0,3 2 0 16,-1 0 0-16,-2-1 0 15,-3-2 2-15,3 0-2 16,-6 0 0-16,1-3 0 15,-4-2 0-15,-1-1 0 16,-1 0 0-16,0-1-12 16,0-1-36-16,1-1-45 15,1-1-86-15,1 0-269 16</inkml:trace>
  <inkml:trace contextRef="#ctx0" brushRef="#br1" timeOffset="35381.119">4814 4064 1354 0,'0'0'2'16,"0"0"115"-16,0 0-47 15,0 0-9-15,0 0-13 16,0 0-18-16,-5-11-22 15,-4 12-7-15,-5 13-1 16,-6 6 0-16,-1 5 3 16,-1 2-1-16,3 2 1 15,6-2-3-15,2-1-1 16,4-2 1-16,2-3 0 0,5-3 0 16,0-2-2-16,0-3-1 15,13-3 0-15,1-5-1 16,2 0-13-16,5-4-5 15,-1-1 2-15,1 0-5 16,-1-1 0-16,-4-9 2 16,0-5 4-16,-5-1-10 15,-4 1-9-15,0-1 16 16,-7 5 15-16,0 3 7 16,-3 2 29-16,-8 4 15 15,-2 2-10-15,-3 0-26 16,0 0 3-16,-2 10-5 15,2 2-6-15,5 1 1 16,1 1-1-16,4-3-2 0,3 0-13 16,3-3-26-16,0-2-67 15,0-4-136-15,0-2-475 16</inkml:trace>
  <inkml:trace contextRef="#ctx0" brushRef="#br1" timeOffset="38885.61">5867 4063 1117 0,'0'0'47'0,"0"0"53"16,0 0-22-16,0 0-20 15,0 0-1-15,0 0-21 16,0 0-13-16,2-4-2 16,-2 4-6-16,0 0-11 15,-2 7-4-15,-7 6 1 16,-7 4-1-16,-2 2 2 15,-4 1-1-15,-1-2-1 16,4 0 3-16,1-3-3 0,5-5 0 16,5-1 0-16,4-5 0 15,4 2 0-15,0-4-4 16,2 1 0-16,15 1 3 16,5-2 1-16,8 0 0 15,2-1 1-15,-3-1-1 16,-2 1 1-16,-1 0 0 15,-4-1-1-15,-6 2-2 16,-4-1-18-16,-5 0-22 16,-4 0-16-16,-3-1-28 15,0 0-51-15,0 0 27 0,-4 0-316 16</inkml:trace>
  <inkml:trace contextRef="#ctx0" brushRef="#br1" timeOffset="39246.48">5909 4031 1186 0,'0'0'8'16,"0"0"143"-16,0 0-93 0,0 0-26 15,0 0-14 1,0 0-11-16,-7 21-3 0,6 2 37 16,-1 6-15-16,-2 3-2 15,1 1-10-15,-3 0-3 16,1-1-8-16,0-2 1 16,1-3-4-16,2-7 0 15,0-2 0-15,2-5 0 16,0-2 1-16,0-4 0 15,0-3-1-15,0-2-1 16,0-2-9-16,0 0-25 16,0 0-38-16,0-7-71 0,1-6-266 15</inkml:trace>
  <inkml:trace contextRef="#ctx0" brushRef="#br1" timeOffset="39933.5">6356 4044 1182 0,'0'0'129'15,"0"0"-99"-15,0 0 66 0,0 0-85 16,0 0 0-16,0 0 3 16,-72-4-9-16,54 4 5 15,1 0 4-15,2 0 0 16,3 0-3-16,1-1 1 16,4-1-9-16,0 2 1 15,3 0-1-15,1 0-1 16,3 0-1-16,0 0-1 15,0 0-6-15,0 9 1 16,-2 8 4-16,1 4 0 16,-4 2 1-16,3 0 4 15,-2-2-2-15,0-1 0 0,0-5 0 16,1-2-2 0,1-5 0-16,2-2 0 0,0-3 0 15,0-1 0-15,0-2-2 16,0 0 2-16,9 0 1 15,6-3 0-15,6-6-1 16,3-1-2-16,0 0-2 16,2 5-6-16,-4 3-5 15,-1 2 12-15,-6 0-2 16,-5 11-4-16,-3 5 7 16,-5 2 2-16,-2 2 2 15,0 0-1-15,-3-2 4 16,-8-1-2-16,-2-4 1 15,-3-1 4-15,0-3-4 16,-1-2 3-16,1-1-2 0,1-3 0 16,1-3-5-16,-2 0 0 15,2 0 3-15,-1 0-3 16,4 0-3-16,1-2-6 16,4-2-15-16,1-1-13 15,5 0-61-15,0-2-61 16,0 3-126-16</inkml:trace>
  <inkml:trace contextRef="#ctx0" brushRef="#br1" timeOffset="40744.53">6784 4048 1158 0,'0'0'49'15,"0"0"69"-15,0 0-28 16,0 0-45-16,0 0-26 16,0 0-9-16,-57 18 9 15,31-9-12-15,-2 0 5 16,1-1-7-16,1 0 2 16,4-2 1-16,5-1-1 15,4-1-3-15,7-1-2 16,4-2-2-16,2 1 0 15,0 1-4-15,0 3 0 16,4 2 1-16,7 2 3 0,5 2 0 16,2 2 0-1,-1 0 0-15,-2-2 0 0,1 3 1 16,-5-3 0-16,1-2 0 16,-4 0-2-16,0-2 1 15,-1-1 0-15,-2-3 2 16,-1-1-2-16,-2-1 0 15,-2-2 0-15,0 0 1 16,0 0-1-16,0 0-8 16,0 0-54-16,0-2-106 0,0-7-314 15</inkml:trace>
  <inkml:trace contextRef="#ctx0" brushRef="#br1" timeOffset="44345.51">7021 4172 1170 0,'0'0'100'15,"0"0"-41"-15,0 0 23 16,0 0-64-16,0 0-8 15,0 0 0-15,41-28 3 16,-23 21-7-16,0 1-5 16,-1 3 3-16,-2 1-1 15,-1 2 0-15,-2 0 1 16,-3 0-3-16,-3 8-1 16,-4 4 1-16,-2 2 3 0,0 5 1 15,-8 3 5-15,-10 1-4 16,-1-1-3-16,-1-3-1 15,1-3-1-15,8-4 0 16,1-2-2-16,6-3 2 16,0-1-2-16,4-4 0 15,0 2-4-15,6-1 3 16,9-1-1-16,5 0 3 16,3-2 2-16,2 0-1 15,1 0 0-15,0 0 1 16,-3 0-2-16,-1 0-1 0,-3-4-1 15,-5 1-48 1,-3-3-77-16,-2-1-96 0</inkml:trace>
  <inkml:trace contextRef="#ctx0" brushRef="#br1" timeOffset="44869.7">7395 4110 739 0,'0'0'543'0,"0"0"-541"16,0 0 49-16,0 0-33 0,0 0 25 16,63-20-4-1,-47 18-11-15,2 2-11 0,-4 0-6 16,-3 0 2-16,-4 4-3 15,-2 4-4-15,-5 3-1 16,0 2 1-16,-1 1 0 16,-12-1 0-16,-2-1-3 15,-2-1-2-15,3-4-1 16,3-2 0-16,4-2 1 16,5-2-2-16,2-1 1 15,0 0-15-15,11 0-28 16,8 0 34-16,4-2 8 15,1 2 0-15,-5 0-7 0,-2 0 1 16,-5 0 3-16,-5 9 2 16,-3 1-5-16,-4 2 7 15,0 1 3-15,-2 0-1 16,-9-1 0-16,-3-1 3 16,-2-2-3-16,0-2 8 15,-2 0-6-15,4-4-1 16,1 2-2-16,2-3-2 15,2-1 2-15,2 0-2 16,1-1-15-16,4 0-21 16,2 0-83-16,0-2-98 15,0-5-608-15</inkml:trace>
  <inkml:trace contextRef="#ctx0" brushRef="#br1" timeOffset="45800.5">8059 3952 920 0,'0'0'266'0,"0"0"-213"16,0 0 46-16,0 0-90 16,0 0-4-16,0 0 12 15,0 64 59-15,0-34-34 16,0 1-13-16,1 0-14 15,-1-3-6-15,0-5-6 16,0-2-3-16,0-5 3 16,1-3-3-16,-1-5 1 15,2-3-1-15,-2-3 0 16,0 0-1-16,3-2-13 16,-2 0-45-16,2-11-60 15,-1-5-124-15,-1-4-118 0</inkml:trace>
  <inkml:trace contextRef="#ctx0" brushRef="#br1" timeOffset="46020.719">8093 3953 1108 0,'0'0'21'0,"0"0"6"15,0 0 66-15,0 0-52 16,0 0 4-16,0 0-9 15,68-18-6-15,-52 16-18 16,0-1-7-16,-2 1-4 16,-3 0-1-16,-4 1 0 0,-3 1-2 15,-3 0-74 1,-1 0-103-16,0 0-63 0</inkml:trace>
  <inkml:trace contextRef="#ctx0" brushRef="#br1" timeOffset="46248.5">8104 4040 952 0,'0'0'45'0,"0"0"84"16,0 0-51-16,0 0 0 15,0 0 5-15,0 0-33 16,28 13-6-16,-15-13-18 15,2 0-9-15,0 0-7 0,3 0-9 16,-3 0-1-16,-2 0 0 16,0-1-45-16,-4 1-141 15,-2-3-319-15</inkml:trace>
  <inkml:trace contextRef="#ctx0" brushRef="#br1" timeOffset="46848.289">9188 4067 1369 0,'0'0'58'16,"0"0"-55"-16,0 0 38 15,0 0-23-15,0 0 15 0,86 0-12 16,-56 0-12-16,1 0 2 16,0-1-5-16,-2 0-3 15,-4 0-1-15,-4 0-1 16,-6 0 0-16,-5-1-1 15,-7 1-1-15,-3 1-27 16,0-4-39-16,-16 1-220 16</inkml:trace>
  <inkml:trace contextRef="#ctx0" brushRef="#br1" timeOffset="48559.43">2973 4850 969 0,'0'0'124'0,"0"0"-32"15,0 0 39-15,0 0-47 16,0 0-19-16,0 0-16 0,0 0-14 15,0 0-7-15,0 0-5 16,0 0-16-16,2 0-7 16,9 0-7-16,5 0 4 15,9 0 3-15,2 0 0 16,1 0 0-16,-3 0 2 16,-4 0-2-16,-6 4 0 15,-2 3-2-15,-7-1 0 16,-6 4-5-16,0 0 4 15,-6 2 1-15,-11 1 2 16,-1 0 1-16,-2-1-1 16,3-3 0-16,3-3 0 0,5-3 1 15,5-1-1 1,3-2 0-16,1 0-5 0,0 0-11 16,6 0-24-16,7 0 18 15,7 0 17-15,1 0-3 16,-1 0-10-16,-2 0 7 15,-3 0 7-15,-4 6 2 16,-5 5-2-16,-5 1 2 16,-1 5 2-16,-5 0 2 15,-10 0 1-15,-4 1-2 16,-1-4 4-16,1-2 6 16,1-4-3-16,2-2 14 15,4 0-13-15,1-3 8 16,0-3-9-16,2 0 1 0,-2 0-2 15,1 0-3 1,1-2 1-16,0-2-3 0,2-4 0 16,0 1-2-16,1 1-1 15,3 1-2-15,1 1-4 16,0 1-2-16,2 0-15 16,0 3-8-16,0-2-25 15,0 0-66-15,0 1-105 16,0-1-597-16</inkml:trace>
  <inkml:trace contextRef="#ctx0" brushRef="#br1" timeOffset="49503.54">4083 4839 1270 0,'0'0'0'15,"0"0"0"-15,0 0 3 16,0 0-2-16,78-15 0 0,-58 15 6 15,0 0-4-15,-6 0 4 16,-2 8-4-16,-6 3 1 16,-6 3 3-16,0 1 3 15,-9 1 5-15,-11 2-8 16,-3-4-3-16,3-2-1 16,4-4-2-16,4-2-1 15,7-4 2-15,5-1-2 16,0-1-7-16,10 0-28 15,12 0 22-15,1 0 1 16,3 0 0-16,-6 4-26 16,-4 2 20-16,-5 3 14 15,-6 2 4-15,-5 3 0 0,0 0 0 16,-7 0 17-16,-13 0 17 16,-5 0-6-16,-3-2 2 15,-1-4-1-15,4-2 10 16,2-3-8-16,5 0-6 15,4-2-3-15,7-1-14 16,3 0-7-16,4 0-1 16,0-1-24-16,4-8-93 15,12-3-65-15,4-1-140 16</inkml:trace>
  <inkml:trace contextRef="#ctx0" brushRef="#br1" timeOffset="49907.45">4625 4908 1237 0,'0'0'83'0,"0"0"-70"15,0 0 77-15,0 0-59 16,-80 53-5-16,50-40-5 15,-2-1-6-15,3-3-1 16,2-1-1-16,7-3 11 16,3-1-7-16,8-1-6 15,3-3-6-15,5 0-5 16,1 0 0-16,0 0-3 0,0 1-6 16,8 3-10-1,5 0 19-15,7 5 1 0,-1 2 0 16,-1 2-2-16,0 2 2 15,-2 1-1-15,-2 0 3 16,-3-1-3-16,0-3 0 16,-1-1 0-16,-2-2 1 15,-1-4-1-15,-2-1-4 16,0-2-35-16,-1-2-62 16,3 0-52-16,-2 0-139 15</inkml:trace>
  <inkml:trace contextRef="#ctx0" brushRef="#br1" timeOffset="50357.55">4856 4888 1311 0,'0'0'18'0,"0"0"79"15,0 0 1-15,0 0-57 16,0 0 3-16,0 0-17 16,-8 6-16-16,-6 12-9 15,-5 8 10-15,-3 4 4 16,-1 2-3-16,3 1-5 16,4-2-5-16,5-5-3 0,6-2 0 15,5-5 0-15,0-5-2 16,7-1 1-16,7-6-1 15,6-3-2-15,3-4 2 16,2 0-6-16,0 0-9 16,-1-11 1-16,-5-3-2 15,0-3 8-15,-8 0-9 16,-2 0-8-16,-9 4 4 16,0 4 22-16,-2 4 1 15,-12 5 18-15,-4 0 5 0,-1 0-18 16,-1 1-5-1,4 7 0-15,4 3 0 0,4 0-7 16,4 0-36-16,4-2-223 16,0-3-927-16</inkml:trace>
  <inkml:trace contextRef="#ctx0" brushRef="#br1" timeOffset="53199.49">6067 4834 1004 0,'0'0'54'0,"0"0"14"16,0 0 19-16,0 0-20 0,0 0-12 16,0 0-17-16,0 0 8 15,37-57-21-15,-35 45-9 16,-2-1-6-16,0-1-3 15,0 0-5-15,-9 4 3 16,-5 2 6-16,-4 3 6 16,-4 5-10-16,-4 0-7 15,-1 0-3-15,3 5 3 16,1 7-1-16,6 1 0 16,4 4 1-16,4 0 0 15,7 1 0-15,2-1-3 16,2 2 2-16,15-2-1 0,5-1 2 15,3-3-1 1,2 1 1-16,-5-3 0 0,-1 2 0 16,-5-1 0-16,-7-1-2 15,-6 0 2-15,-3 0 0 16,-7 0-1-16,-14-2 1 16,-2 0-2-16,-2-3 2 15,2-3 0-15,3-3 0 16,4 0 0-16,5 0 2 15,4-5 2-15,5-5-2 16,2-4-1-16,2-3-1 16,14-2-2-16,9-3 1 15,4 4 0-15,3 1 1 0,2 3-1 16,-1 4 0-16,-4 2 0 16,-6 4 0-16,-5 2 0 15,-5 1-4-15,-5 1-32 16,-5 0-72-16,-2 0-66 15,-1 0-51-15</inkml:trace>
  <inkml:trace contextRef="#ctx0" brushRef="#br1" timeOffset="53823.54">6768 4825 1120 0,'0'0'18'15,"0"0"101"-15,0 0-14 16,0 0-7-16,0 0-47 16,0 0-22-16,-52 8-23 15,20 1-3-15,-2-1 2 16,-2-1 4-16,4 1 3 16,5-3-2-16,6 0-2 15,8-3-1-15,7 1-5 16,4-1-2-16,2 2-2 0,0 2-4 15,0 4-1-15,9 3 7 16,5 4-1-16,0 0 0 16,3 0 1-16,-2-2 0 15,1 1 2-15,-5-3-2 16,2-2 0-16,-3-1 1 16,-3-1-1-16,-3-4 1 15,-1-1-2-15,1 0-27 16,-4-4-41-16,0 0-127 15,0 0-675-15</inkml:trace>
  <inkml:trace contextRef="#ctx0" brushRef="#br1" timeOffset="54453.52">7006 4843 1275 0,'0'0'0'0,"0"0"31"15,0 0-5-15,0 0-8 16,62-6 8-16,-45 6 13 16,0 0-19-16,-5 7-1 15,-3 6-3-15,-4 2-5 16,-5 5 1-16,0 1-5 0,-5 3 5 16,-12-2 2-16,-4-1-9 15,0-2-2-15,1-3-2 16,4-5 3-16,3-2-3 15,5-3-1-15,4-2 0 16,4-1 0-16,0-1 0 16,5 1-5-16,10 1 4 15,3-1 1-15,1-1 1 16,3-2-1-16,-1 0 0 16,-1 0 0-16,-1 0 0 15,-3 0 0-15,-1 0-1 16,-3 0-42-16,-5-5-49 0,0-3-107 15,-1-1-109-15</inkml:trace>
  <inkml:trace contextRef="#ctx0" brushRef="#br1" timeOffset="54917.27">7329 4882 1146 0,'0'0'88'0,"0"0"-62"16,0 0 36-16,0 0-42 15,0 0 19-15,72-17-3 0,-56 17 0 16,0 0-12-16,-3 0-5 16,-4 1-9-16,-3 8 7 15,-4 0-5-15,-2 3-1 16,0 0-3-16,-12 1 1 15,-5 0 2-15,0-3-10 16,2-2 2-16,3-1-3 16,7-4 2-16,2-1-2 15,3 0-2-15,0-2-11 16,13 0-10-16,7 0 10 16,3 0 3-16,0 2-9 15,-4 3-11-15,-6 0 18 0,-4 5 9 16,-5 1-1-1,-4 1 2-15,0 1 2 0,-5 0 4 16,-11-2-3-16,-4-1 9 16,1 0-5-16,0-5 4 15,2-1 5-15,0 0-9 16,2-3-3-16,2-1-2 16,4 0-2-16,4 0-80 15,2-4-315-15</inkml:trace>
  <inkml:trace contextRef="#ctx0" brushRef="#br1" timeOffset="55690.44">8177 4824 1320 0,'0'0'22'0,"0"0"109"15,0 0-87-15,0 0-24 0,0 0-20 16,0 0 0-16,0 0 15 15,0 64 11-15,0-35 1 16,0-2-7-16,0 1-9 16,0-5-7-16,0-2-1 15,0-3-3-15,0-4 0 16,0-2 0-16,0-4 0 16,0-4-1-16,0-1-3 15,0-3-44-15,0 0-20 16,0-5-64-16,0-7-317 15</inkml:trace>
  <inkml:trace contextRef="#ctx0" brushRef="#br1" timeOffset="56003.46">8047 4887 1207 0,'0'0'74'0,"0"0"-7"15,0 0-1-15,0 0-47 16,0 0 12-16,0 0-7 16,71-43 4-16,-42 30-10 15,1-2-6-15,1-1-5 16,0 1-2-16,-6 0 0 0,-5 3-4 15,-6 4-1-15,-7 3 0 16,-5 5 0-16,-2 0-3 16,0 0-39-16,0 0-130 15,-9 7-111-15</inkml:trace>
  <inkml:trace contextRef="#ctx0" brushRef="#br2" timeOffset="86059.15">1769 4785 1426 0,'0'0'21'0,"0"0"64"15,0 0-58-15,0 0-3 16,0 0-6-16,0 0-7 16,0 0-11-16,0 0 0 15,6 0-10-15,6 0-2 16,9 0 12-16,1 0 2 0,3 0-1 15,0 0 0 1,-4 0-1-16,1 0 1 0,-4 0-1 16,-4 0-1-16,-5 0 1 15,-4 0 0-15,-3 0-1 16,-2 0 0-16,0 0-1 16,0 10 0-16,-9 6 2 15,-4 4 6-15,-3 2-3 16,-1-1 1-16,2-5-1 15,3-3 0-15,5-3-3 16,3-2 0-16,2-3 0 16,2-1-1-16,0 0-2 0,0-1-3 15,7 0-1 1,6-2 3-16,1-1 0 0,2 0-4 16,2 0-2-16,-5 0 4 15,-3 1 3-15,-2 3 0 16,-5 3 0-16,0 2 1 15,-3 2 1-15,0 2-1 16,-5 1 2-16,-7 1 2 16,-1-4 0-16,-3 0 0 15,2-3 2-15,0 0 3 16,-1-3 2-16,1-2 5 16,0-2-6-16,3-1-5 15,-3 0 4-15,1 0 0 16,1 0 0-16,1-2-6 15,2-3 1-15,2-2 2 0,2 2-4 16,1-1-1 0,1 3 1-16,1 2-1 0,0 0-1 15,2 1 1-15,0 0-4 16,0 0-4-16,0 0-18 16,0 0-2-16,0 0-32 15,0 0-60-15,0 0-93 16,0 0-246-16</inkml:trace>
  <inkml:trace contextRef="#ctx0" brushRef="#br2" timeOffset="91247.53">3207 5558 1011 0,'0'0'92'16,"0"0"-10"-16,0 0 13 15,0 0-44-15,0 0-7 16,0 0-27-16,0 0-8 15,-36 9 0-15,19 2 12 16,-3 4 0-16,-2 3 3 16,-2 0-8-16,-1 1-6 15,1 0-2-15,3-3 0 16,1-2-3-16,4 0 1 0,4-5 2 16,4-2-4-16,3-1 0 15,3-3-4-15,1-1 0 16,1-1 0-16,0 0-3 15,0 2 1-15,0-3-1 16,5 3 2-16,6-3 0 16,6 0 0-16,3 0 1 15,3 0 0-15,2 0 0 16,0 0 0-16,2 0 2 16,-2 0-1-16,0 0-1 15,0 0 0-15,-2 0 0 16,-5 0-1-16,-2 0 1 15,-5 0-3-15,-2 0-12 0,-4 0-26 16,-5 0-16 0,0 0-31-16,0 0-9 0,0 0-51 15,-4 0-605-15</inkml:trace>
  <inkml:trace contextRef="#ctx0" brushRef="#br2" timeOffset="91722.39">3180 5546 1069 0,'0'0'45'0,"0"0"-13"16,0 0 13-16,0 0-36 15,0 0-4-15,0 0-1 16,-7 17 46-16,7-3-16 16,0 2 0-16,-2 4-1 15,0 3 13-15,0 0-29 16,-2 2-4-16,2 0 6 0,-3 3-6 15,1-2-2 1,-2-1-7-16,1-1-2 0,0-1-2 16,1-3 0-16,0-3 0 15,1-1 1-15,1-2-1 16,1-2-1-16,0-3 1 16,1-2 0-16,0-2 0 15,0-2 0-15,0 0-4 16,0-2-5-16,0-1-42 15,0 0-26-15,0 0-74 16,0 0-43-16,0-4-727 16</inkml:trace>
  <inkml:trace contextRef="#ctx0" brushRef="#br2" timeOffset="106029.429">11504 1465 1032 0,'0'0'144'16,"0"0"-104"-16,0 0 90 15,0 0-63-15,0 0-29 16,0 0-3-16,0 0-10 16,0 0-9-16,0 0-4 15,0 0-11-15,0 0 0 16,0 4 1-16,3 3-1 15,4 6 1-15,2 1 4 16,4 3-1-16,1 1-4 16,4 3 1-16,5-1 1 15,2 2-2-15,2-1-1 16,5 0 2-16,2 0-2 0,0 0-1 16,0-1 1-16,-2-2 1 15,0 2-1-15,0-2 0 16,0 0-2-16,-1-1 2 15,4 0-1-15,-1 0 1 16,3 1 1-16,1 3-1 16,1-2 1-16,1 3 0 15,3 0-2-15,1-1 1 16,1 4-1-16,1 0 1 16,0 0 0-16,1 1 2 15,-1-1-2-15,0-4 0 16,1-1 0-16,1 0 0 15,-2-6-2-15,-1 1-2 0,-4-3-2 16,-2-2 1-16,0-1 2 16,-1-1-3-16,-1-3 0 15,-1 1 3-15,-1-4-3 16,-1 0 6-16,-1-1-2 16,-1 1 1-16,0-2-1 15,0 2 1-15,2-2 1 16,0 0 0-16,2 0 1 15,-1 0-1-15,1 0-1 16,-4 0 0-16,-3-2-1 16,-2-1-2-16,-1-1 3 15,1 0 0-15,0-2 1 16,3 1-1-16,0-2 1 0,3-1 0 16,-2 0 0-16,0 0-1 15,-1-3-3-15,-3 0 4 16,-2-1-7-16,0-1 5 15,-2-2 0-15,1 1 1 16,0-4-2-16,-1-2 2 16,3-1-1-16,0-2-4 15,0 1-3-15,1 1 4 16,-1 2-4-16,0 2 0 16,-2 2 6-16,-1 1 2 15,-3 1 0-15,-3 3 1 16,0-1 0-16,-3 1 2 0,0-1-4 15,-1 0 4-15,-1-1-1 16,0-2-1-16,-1 1 3 16,0-2-2-16,-1 0 3 15,1 1-4-15,0 1 1 16,-3 0-1-16,-1 4 1 16,-1 0 0-16,-1 3 0 15,-2 3 3-15,0-1-4 16,-1 1 2-16,-2 1 5 15,1 1-5-15,-1-1 2 16,0 2-3-16,0-1 0 16,0 0 0-16,0 1 1 15,0-3-2-15,0 0 0 0,1-1 0 16,0 1 0-16,1-2 0 16,0 1-2-16,-1 1 2 15,0 0 0-15,-1 1-1 16,0 1 2-16,0 1 0 15,0-2 2-15,-2 1-3 16,-11 1-6-16,-5 0 1 16,-4 0 3-16,-4 0 2 15,-1 1 0-15,4 4 0 16,5-1 0-16,6-1 2 16,5-1 0-16,6-2 7 15,1 0-4-15,0 0-5 0,2 0 0 16,16 0-3-1,6-2 3-15,6-5 1 0,2 1-1 16,-5-1 0-16,-2-1 0 16,-4 2-1-16,-5-2 1 15,-4 0 1-15,-4 2-1 16,-4 4 1-16,-3 1 1 16,-1 1 2-16,0 0-1 15,0 2-3-15,0 14-1 16,0 5 1-16,0 3 16 15,0 3 3-15,0-3-2 16,0 0-8-16,0-3-5 16,0-3-2-16,2-2-2 15,0-3 1-15,-2-3 0 16,0-3-1-16,0-4-1 0,0-3-62 16,-7 0-176-16</inkml:trace>
  <inkml:trace contextRef="#ctx0" brushRef="#br2" timeOffset="107049.239">11657 1534 1058 0,'0'0'104'15,"0"0"-99"-15,0 0 33 16,0 0-32-16,0 0 8 16,-63 62 34-16,48-38-26 15,1-1-4-15,-1 0-7 16,4-4-6-16,1-3-2 0,3-3 5 16,1-6-3-16,5-3 0 15,0-4 3-15,1 0 2 16,0 0 8-16,0 0-9 15,1-7-7-15,7-5-3 16,1-2 2-16,0-2-1 16,0 0 0-16,0-4 1 15,-1 0-1-15,0-1 1 16,-1 0-1-16,-1 3 0 16,0 4 1-16,-1 6 0 15,-4 5-1-15,1 2 0 16,1 1-3-16,1 0-5 0,5 2 6 15,3 8 2 1,3 2 0-16,0-1 0 0,2 3 1 16,0-2 2-16,1-2 0 15,-2-1 0-15,-1-3-2 16,-4 0 2-16,-1-3-3 16,-3-1 0-16,-1-2-6 15,-2 0-107-15,-1 0-168 16</inkml:trace>
  <inkml:trace contextRef="#ctx0" brushRef="#br2" timeOffset="-33945.79">9263 4915 902 0,'0'0'35'0,"0"0"118"0,0 0-61 16,0 0 7-16,0 0-30 15,0 0-4-15,0 0-24 16,0 0-24-16,0 0-2 15,0 0-9-15,0 0 5 16,0 0-11-16,5 0 0 16,3 0-2-16,8 0 2 15,2 0 0-15,7-3 0 16,1 0 0-16,1 0 1 16,0 0-1-16,-2 1 0 15,-2-1 0-15,-3 1 0 16,-3 0 0-16,-4 0 0 15,-4 2 1-15,-4 0-2 0,-1 0 2 16,-4 0-1-16,0 0 0 16,0 0 4-16,0 0 3 15,0 0-5-15,0 0-2 16,0 0 0-16,0 0 0 16,0 0-21-16,0 0-55 15,0 0-130-15,0 0-330 16</inkml:trace>
  <inkml:trace contextRef="#ctx0" brushRef="#br2" timeOffset="-21794.91">4181 5618 933 0,'0'0'34'15,"0"0"88"-15,0 0-43 16,0 0 15-16,0 0-24 16,0 0-2-16,0 0-16 15,32-37-15-15,-32 37-9 16,0 0-6-16,0 0-8 15,0 0 1-15,0 0 7 0,0 7-18 16,-4 8-2-16,-8 6 1 16,-4 7 4-16,-4-2 2 15,-3 1-6-15,2-2-1 16,0-3-2-16,6-3 1 16,3-4-1-16,5-5 0 15,3-3 0-15,4-4-1 16,0-1-4-16,0-2 0 15,3 2 0-15,12-2 2 16,10 0 3-16,5 0 0 0,2 0 0 16,0-4 0-1,-5 1 0-15,0-1-1 0,-4 2 0 16,-5 0 1 0,-1 1-1-16,-7 0-6 0,-3 1-12 15,0-1-8-15,-7 1-14 16,0 0-34-16,0 0-52 15,0 0-79-15</inkml:trace>
  <inkml:trace contextRef="#ctx0" brushRef="#br2" timeOffset="-21417.85">4256 5581 1141 0,'0'0'38'15,"0"0"66"-15,0 0-10 16,0 0-54-16,0 0-31 16,0 0-1-16,0 29 20 15,0-5 11-15,-2 5-9 16,2 2-12-16,0 1-12 15,0 1 2-15,0-2-4 16,0 0 0-16,0-4-3 16,0-3-1-16,2-1 1 0,-2-4-2 15,4-3 2-15,-2-2 0 16,-1-4-1-16,-1-3-1 16,2-1 0-16,-2-3 0 15,0-2-1-15,0 2-25 16,0-3-42-16,0 0-82 15,0-1-320-15</inkml:trace>
  <inkml:trace contextRef="#ctx0" brushRef="#br2" timeOffset="-20932.85">4739 5624 1268 0,'0'0'58'0,"0"0"1"15,0 0 18-15,0 0-50 16,0 0-15-16,0 0 2 15,-55 45 3-15,28-26-7 16,-1-1 3-16,-1 0-1 16,3 1-5-16,4-6 5 15,4-1-1-15,7-5-6 0,4-2-3 16,6-2-2-16,1-2-2 16,0 3-4-16,0 0 0 15,5 3 5-15,7-1 0 16,1 1 1-16,3 1 0 15,0-2-1-15,0 1 1 16,-2 1 0-16,0-2 0 16,-3 2 0-16,2-2-1 15,-4-1 0-15,-1 1 1 16,0-1-5-16,-1-2-8 16,-2 0-2-16,0-1-16 15,-1-1-18-15,-1 0-29 16,-1-1-59-16,-1 0-129 15</inkml:trace>
  <inkml:trace contextRef="#ctx0" brushRef="#br2" timeOffset="-20415.07">4912 5549 1202 0,'0'0'37'0,"0"0"29"16,0 0 66-16,0 0-66 16,0 0-23-16,0 0-21 15,0-4-2-15,-7 18-20 16,-2 10 0-16,-1 10 8 15,-3 3 5-15,3 1 1 16,3-2-9-16,4-3-5 16,3-3 0-16,0-6 0 15,0-4 0-15,2-5 0 16,9-3-2-16,0-2-1 16,5-5 2-16,-2-2-8 15,6-3 5-15,-4 0-9 16,2-3-4-16,-4-6 3 15,0-1 1-15,-5-2 9 0,-2-2 2 16,-5 0-3-16,-2 2 3 16,0-1 2-16,-4 4 0 15,-6 4 0-15,-3 3 10 16,1 2 6-16,-2 0-9 16,-1 9-7-16,1 4 0 15,1 2-1-15,4 1-4 16,4-1-12-16,3-1-88 15,2-3-167-15,0-4-739 16</inkml:trace>
  <inkml:trace contextRef="#ctx0" brushRef="#br2" timeOffset="-10306.84">5834 5552 832 0,'0'0'545'0,"0"0"-536"15,0 0 56-15,0 0-32 16,0 0-17-16,0 0-8 16,0 0-4-16,0-20-4 15,11 11 2-15,-1 1-2 16,2 1-2-16,0 2 2 15,-3 1 0-15,0 3 0 16,0 1-3-16,-2 0 3 0,0 0-2 16,-3 4-2-1,1 5 4-15,-1 1-1 0,-4 3 2 16,0 2-3-16,-2 1 3 16,-9 0-2-16,-1-1-9 15,-1-1 2-15,1-3-1 16,4-1 2-16,0-4 2 15,2-1 0-15,3-3-3 16,3-1-10-16,0-1-18 16,0 0-33-16,10 0 21 15,5 0 43-15,6 0 1 16,1 0-6-16,-3 0-2 16,-3 7 8-16,-2 6-4 15,-6 1 4-15,-3 3 4 0,-5 2 2 16,0 1 0-16,-5 0 10 15,-8 0 9-15,-2-1 2 16,-2-3-1-16,-4-3 0 16,4-3 18-16,0-1-10 15,3-3-8-15,3-2 8 16,2-3-23-16,2-1-3 16,3 0-1-16,1 0-3 15,3-8-43-15,0-5-50 16,1-3-56-16,10-1-228 15</inkml:trace>
  <inkml:trace contextRef="#ctx0" brushRef="#br2" timeOffset="-9817.82">6076 5596 1048 0,'0'0'87'15,"0"0"-85"-15,0 0 1 16,0 0 0-16,0 0 4 16,76-44-5-16,-58 42 4 0,0 2-3 15,0 0 1-15,-4 2 1 16,-5 11 4-16,-4 5 6 15,-5 2 19-15,0 5 18 16,-14 1-32-16,-6-2 8 16,-1-1-8-16,-2-3-4 15,3-3-6-15,2-4 13 16,4-5 5-16,7-4 9 16,0 0-18-16,5-4-11 15,2 0-8-15,0 0-1 16,5 0-3-16,13 0 3 15,6 0 0-15,2 0 1 16,3 0 0-16,1 0 0 16,-2-4 0-16,-3-2 0 15,-3 2 0-15,-3 2 0 0,-6 0 0 16,-4 1 0 0,-3 1-16-16,-2 0-44 0,-3 0-15 15,-1 0-78-15,0 0-170 16</inkml:trace>
  <inkml:trace contextRef="#ctx0" brushRef="#br2" timeOffset="-9337.87">6798 5458 1113 0,'0'0'154'15,"0"0"-132"-15,0 0 108 16,0 0-71-16,0 0-27 16,0 0-27-16,-52 22 3 15,27-6 8-15,-5 3 1 16,-1 0-4-16,-1-1-2 15,2 0-4-15,2-2-2 16,8-4 0-16,6-2 0 16,6-5-3-16,5-1-2 15,3-3 0-15,0 4-4 16,0 0-3-16,10 1 2 0,8 3 4 16,2-2 1-16,5 1-1 15,0-1 1-15,-2-1 0 16,0 1 1-16,-4-1-1 15,-2 0 0-15,-4 1-1 16,-2-2 1-16,-1 0 0 16,-3 0-1-16,-1 0-3 15,-1-2-11-15,-2 0-2 16,-2 0-16-16,-1 1-59 16,0-2-170-16,0-1-711 0</inkml:trace>
  <inkml:trace contextRef="#ctx0" brushRef="#br2" timeOffset="-3047.452">7255 5593 1000 0,'0'0'72'16,"0"0"-63"-16,0 0 50 0,0 0-34 15,0 0 31 1,0 0-6-16,0 0-17 0,44-45 4 16,-44 39-16-16,0-1 6 15,0 2 1-15,0 0-18 16,-9 2 8-16,-2 1 7 15,-3 2-11-15,-4 0-5 16,-3 0-6-16,0 7-3 16,-2 4 0-16,1 1-1 15,4 3 1-15,2 1-1 16,5 1 1-16,4-3 0 16,6 0-1-16,1-3 0 15,2 1-3-15,13-2 2 0,7-2 1 16,3-3 0-16,0 0 1 15,0-1-1-15,-4 2-1 16,-3 2 2-16,-7 2-1 16,-6 0 0-16,-5 2 0 15,0 2 1-15,-9 1 0 16,-7-1 0-16,-2-1 4 16,-2-3-4-16,1-2 0 15,3-4 0-15,0-3 1 16,7-1 1-16,2 0-1 15,3-1 3-15,4-11-4 16,0-5 0-16,2-2 0 16,8-3-1-16,4-1 1 15,1-1 0-15,3 4 0 0,0 2-1 16,-2 5 0-16,0 1 0 16,-2 5-1-16,-4 3-2 15,-3 3-17-15,-3 1-55 16,-2 0-68-16,-2 0-54 15,1 6-429-15</inkml:trace>
  <inkml:trace contextRef="#ctx0" brushRef="#br2" timeOffset="-2348.03">7952 5565 1125 0,'0'0'42'15,"0"0"86"-15,0 0 14 16,0 0-77-16,0 0-22 16,0 0-16-16,0 0-5 15,0-7-12-15,0 7-6 16,0 10-4-16,0 7-6 16,3 8 6-16,-2 7 7 15,2 0 3-15,-1 1-4 16,-2-2-2-16,0-6-4 15,0-1 0-15,0-5 0 16,2-4 0-16,0-1 0 0,-1-4-1 16,-1-3-8-1,1-4-17-15,0-1-21 0,-1-2-26 16,0 0-70-16,0-4-185 16</inkml:trace>
  <inkml:trace contextRef="#ctx0" brushRef="#br2" timeOffset="-2039.91">7970 5558 1162 0,'0'0'35'0,"0"0"56"16,0 0-21-16,0 0-41 15,0 0 1-15,0 0 1 16,37-35-14-16,-23 27-6 16,-1 1-1-16,1-1-4 15,-1 2-5-15,-1 1-1 16,1 1 2-16,-1 0-2 16,-3 4-1-16,2-1 1 15,-4 0-5-15,-2 1-24 16,-1 0-48-16,0 0-25 15,-4 2-82-15,0 8-112 16</inkml:trace>
  <inkml:trace contextRef="#ctx0" brushRef="#br2" timeOffset="-1779">8004 5674 1046 0,'0'0'28'0,"0"0"51"16,0 0 17-16,0 0-54 16,0 0 11-16,0 0-1 15,31 1-6-15,-16-2-17 16,-2-5-15-16,3 3-6 16,-4-3 0-16,1 1-5 0,-4 1-2 15,-2 1 1-15,-4 3-2 16,-1 0 0-16,-2 0 0 15,0 0-29-15,0 0-118 16,-14 2-266-16</inkml:trace>
  <inkml:trace contextRef="#ctx0" brushRef="#br2" timeOffset="15928.14">9317 5659 1159 0,'0'0'85'0,"0"0"-81"15,0 0-2-15,0 0 38 16,0 0 5-16,0 0-30 16,0 0-7-16,0 0 1 15,0 0 7-15,55 6 3 16,-33-6-13-16,-1 0-3 15,2 0 0-15,-1 0-3 16,-3 0 1-16,-3-2-1 16,-3 0 0-16,-3 0 1 15,-3 2-1-15,-4 0 1 16,-2 0-1-16,-1 0 0 16,0 0 0-16,0 0-76 15,-1 0-97-15,-9 0-515 0</inkml:trace>
  <inkml:trace contextRef="#ctx0" brushRef="#br2" timeOffset="18763.5">3267 6452 377 0,'0'0'491'0,"0"0"-414"15,0 0 32-15,0 0-38 0,0 0 0 16,0 0 33 0,6-3-32-16,-6 3-1 0,0 0-15 15,0 0-15-15,0 0-15 16,0 0 4-16,-6 0-7 16,-4 0-15-16,-6 0-1 15,-2 0-6-15,-5 2 0 16,-4 0 0-16,0 2 0 15,4 0-1-15,2 0-1 16,5-1 0-16,0-1 1 16,8 2 0-16,1-4 0 15,4 2-1-15,1 0 0 0,1 1-8 16,1 3-4-16,0 5 1 16,-1 3 7-16,1 1 4 15,0 3-1-15,0-2 2 16,0-1-1-16,0 0 1 15,0-1 0-15,0-3-1 16,0-2 1-16,0-3-1 16,-1-1 2-16,1-4-1 15,0 1 0-15,0-2 0 16,0 0-7-16,0 0-14 16,0 0 2-16,2 0 3 15,10-6 13-15,4-1 0 16,2 1 0-16,-1 1-7 0,1 5 3 15,-5 0 1-15,1 1 4 16,-3 12-2-16,-4 1 4 16,0 2-1-16,-5 2 2 15,-2 0-1-15,0-2 2 16,-4 1 0-16,-9-3 2 16,-1 1-2-16,-2-3 4 15,0-2 0-15,2-3-4 16,-2 0 1-16,2-1 3 15,5-4-3-15,0-1 5 16,0-1-7-16,2 0-1 16,5 0-4-16,-3-1-33 0,5-8-52 15,0 1-32 1,0-3-201-16</inkml:trace>
  <inkml:trace contextRef="#ctx0" brushRef="#br2" timeOffset="19738.06">4283 6462 1164 0,'0'0'137'16,"0"0"-112"-1,0 0 44-15,0 0-38 0,0 0-9 16,-61-1-15-16,40 7 8 16,-4-1-5-16,1 0 9 15,-1 1-6-15,5 0 1 16,3-2-6-16,6-1-8 16,6 0 3-16,3 0-6 15,0 4 3-15,2 0-4 16,0 4 1-16,0 1 2 15,0 1 1-15,0 1 0 16,4-3-1-16,-2 0 2 16,3-1-3-16,-3-5 2 0,2 0 0 15,-1-3 1 1,1 0-1-16,1-2-6 0,3 0 4 16,2 0 2-16,6 0 0 15,0-3 6-15,4-3-6 16,1 1-4-16,-4 0 1 15,-2 5-5-15,-3 0 4 16,-3 0-7-16,-3 11 11 16,-3 3 0-16,-3 3 6 15,0 2-4-15,0-2-1 16,-7 2 5-16,-5-3-5 16,-4-1 0-16,2-3 1 0,-3-1 2 15,0-2-1-15,0-1 5 16,-1-4-3-16,1-1-3 15,4-3-2-15,3 0-16 16,4 0-45-16,4-9-165 16,2-4-354-16</inkml:trace>
  <inkml:trace contextRef="#ctx0" brushRef="#br2" timeOffset="20336.86">4789 6452 1185 0,'0'0'83'0,"0"0"-18"0,0 0-5 16,0 0-50-16,0 0 14 15,0 0 5-15,-82 62 4 16,59-44-8-16,-2 0 1 16,0-2-8-16,4-1-7 15,2-2-5-15,5-2-1 16,6-4-3-16,2-1-1 16,3-3-1-16,3-1 0 15,0-2-1-15,0 3-5 16,0 0 1-16,5 1 3 15,4 0 2-15,4 3-1 16,-1 3 1-16,2 0 0 16,-1 3 0-16,0 2 1 0,-1-2-1 15,0 1 0-15,-3 0 0 16,0-2 0-16,0-1 0 16,-2-2 0-16,2-1-1 15,-2-2-24-15,-1-3-20 16,0-3-26-16,0 0-57 15,-1 0-78-15,2-5-347 16</inkml:trace>
  <inkml:trace contextRef="#ctx0" brushRef="#br2" timeOffset="20762.09">4925 6499 1257 0,'0'0'20'0,"0"0"47"16,0 0 21-16,0 0-21 16,0 0-28-16,0 0-5 15,1-10-11-15,-1 19-12 16,-5 5 1-16,-4 9-7 16,-1 6 2-16,-1 1 0 15,0 2-4-15,4-2-1 16,3-3-2-16,4-5 0 15,0-4 0-15,0-4-1 16,4-1 0-16,5-4 0 16,3-3-1-16,-1-2-1 15,4-3 3-15,-1-1 0 0,-2 0-8 16,-1-1-6-16,-2-7 6 16,-2-5 0-16,-3 1-1 15,-4 1 0-15,0 0 2 16,0 5 7-16,-7 1 3 15,-4 4 0-15,-5 1 0 16,-1 0-3-16,0 2-2 16,2 7-3-16,1-1-28 15,4 1-83-15,7-3-111 16,0-2-344-16</inkml:trace>
  <inkml:trace contextRef="#ctx0" brushRef="#br2" timeOffset="26756.73">6131 6507 1190 0,'0'0'110'15,"0"0"-68"-15,0 0 26 0,0 0-19 16,0 0-9-16,0 0-5 16,0 0-8-16,-9 0-3 15,0 0-14-15,-5 0-3 16,-4 0 5-16,-3 2-3 15,-1 1-5-15,-3-1 2 16,0 2-2-16,4-2-2 16,3 0 2-16,5-1-3 15,6-1 0-15,4 1 1 16,1-1-2-16,2 0 1 16,0 0-3-16,0 0 2 15,0 2-1-15,0-1-3 16,0 7-1-16,0 2-4 0,0 4 9 15,0 3 0 1,0 0 0-16,0 0 0 0,0 0 0 16,-2-3 1-16,0-3-1 15,-1-4 0-15,3-3 0 16,0-2 0-16,0 0 0 16,0-2-3-16,0 0-3 15,0 0-6-15,12 0 6 16,4-4 5-16,4-3-2 15,1 1-4-15,-3 3 2 16,-2 3 0-16,-3 0 0 0,-4 3-1 16,-3 8 6-1,-2 4 0-15,-2 1 1 0,-2 3 4 16,0 0-5-16,-6-1 1 16,-8-1 0-16,-3-3 0 15,0-1-1-15,-2-2 3 16,0-3-3-16,2-2 1 15,3-1-1-15,0-3 0 16,4-2-7-16,2 0-14 16,4 0-28-16,4-9-88 15,0-4-72-15,7-3-200 16</inkml:trace>
  <inkml:trace contextRef="#ctx0" brushRef="#br2" timeOffset="27216.09">6375 6496 1108 0,'0'0'35'0,"0"0"82"16,0 0-3-16,0 0-23 15,0 0-36-15,0 0-27 16,2 6-1-16,-16 12-25 16,-2 7-1-16,-4 6 1 15,2 2 10-15,0 1-4 16,6-4-6-16,3-3-2 0,6-4 0 16,3-4-1-16,0-5-3 15,14-3 2-15,2-5-3 16,5-3 0-16,0-3 3 15,-1 0 2-15,0-2-2 16,-5-7-4-16,-3-1 1 16,-5-1 4-16,-4-3-5 15,-3 2-3-15,0 2 6 16,-1 3 3-16,-12 5 5 16,-1 2 8-16,-4 0-1 0,-3 2-6 15,-1 10-6 1,2 2 0-16,3-2-2 0,6 1-37 15,6-4-118-15,5-5-243 16</inkml:trace>
  <inkml:trace contextRef="#ctx0" brushRef="#br2" timeOffset="28106.12">6941 6576 1126 0,'0'0'24'16,"0"0"16"-16,0 0 20 15,0 0-32-15,-67 23-3 16,43-12-3-16,1 0-7 16,-2 1 1-16,3-1 10 15,1-1 13-15,4-2-12 16,3-2-7-16,6-1-7 16,2-1-9-16,4-2-4 15,2 2-1-15,0-1 0 0,0 3-2 16,0 2 2-16,6 2-1 15,3 1 2-15,0 0 1 16,3 1-1-16,-3-2-1 16,2 1 1-16,-1-3 0 15,0-1 1-15,0-1-1 16,0 1 0-16,-2-4 0 16,3 0 0-16,-4 0 0 15,-1-2 0-15,-3-1 0 16,1 0 2-16,-3 0-2 15,-1 0 0-15,0 0-44 16,0 0-20-16,0 0-100 0,0-2-692 16</inkml:trace>
  <inkml:trace contextRef="#ctx0" brushRef="#br2" timeOffset="29772.128">6839 6840 602 0,'0'0'337'0,"0"0"-330"15,0 0 16-15,0 0-8 16,0 0 5-16,0 0 6 16,0-1 4-16,0 1 3 15,0 0 9-15,0 0-19 16,0 0-3-16,0 0-5 15,0 0 8-15,2 0-6 16,1 0 4-16,3 0 5 0,1 7-6 16,0 1-4-1,0-1-4-15,0 0 2 0,2-1-5 16,-1 1-3-16,0-2-1 16,1-2 4-16,-2 1-6 15,1-2-1-15,-2-2 1 16,-2 2-2-16,0-2 0 15,-1 0-1-15,1 0 0 16,-2 0 1-16,-1 0-1 16,-1 0 0-16,0 0 0 15,0 0-7-15,2 0-44 16,0 0-80-16,0-2-93 0</inkml:trace>
  <inkml:trace contextRef="#ctx0" brushRef="#br2" timeOffset="34227.04">7365 6607 1034 0,'0'0'26'0,"0"0"43"16,0 0-39-16,0 0 39 16,0 0-6-16,0 0-7 15,0 0-13-15,41-33-6 16,-35 27 1-16,-3-1-17 0,-1-1-1 16,-2 2-1-16,0-2-2 15,0 1-7-15,0 1-2 16,-4 0 5-16,-6 3 0 15,-3 3-3-15,-2 0-4 16,-4 0-4-16,0 0-2 16,-1 9 2-16,-3 4-2 15,2 3-2-15,3 1 2 16,7-2-2-16,4-3 1 16,7 1-3-16,0-4 2 0,4-1-1 15,10-1-3-15,5 0 0 16,2-2 4-1,1-1-2-15,1 2 4 0,-3 0 0 16,-5 0 0-16,-3 4 0 16,-5 2-5-16,-6 4 4 15,-1 3 1-15,-2-1 1 16,-11-1 0-16,-2 0-1 16,-1-4 0-16,0-4 0 15,0-2 0-15,2-2-2 16,6-3 2-16,1-2-1 15,4 0 0-15,1-1-5 16,2-9-8-16,0-6-4 0,6-3 9 16,6-2 6-16,4-2-2 15,0 0 5-15,2-2 0 16,0 4 0-16,1 0-3 16,-1 4 3-16,0 3 0 15,-2 2 0-15,-1 5 0 16,-5 1 0-16,-5 3-30 15,-1 3-65-15,-4 0-49 16,0 0-37-16,-2 0-296 16</inkml:trace>
  <inkml:trace contextRef="#ctx0" brushRef="#br2" timeOffset="35756.11">8134 6430 1131 0,'0'0'43'16,"0"0"52"-16,0 0-43 15,0 0-21-15,0 0-11 16,0 0-10-16,0 0-7 16,0 35 8-16,0-6 11 0,0 3 8 15,0 0-3-15,0 2-10 16,0-3-13-16,0-2 0 15,0-5-1-15,0-6-3 16,0-4 1-16,-2-5 0 16,2-3-1-16,0-2 0 15,0-3-1-15,0-1 1 16,0 0 0-16,0 0 3 16,0-7-3-16,0-6-15 15,0-7-15-15,0-1-3 16,-2-7 9-16,-1 1 3 15,-1-4 0-15,2 1 11 16,-1-1 5-16,1 5 5 0,2 1 0 16,0 7 0-16,0 3 3 15,0 6-1-15,6 2 3 16,2 1-2-16,3 3-1 16,4 0-1-16,2 0 1 15,1 1 3-15,2 0 4 16,-1 1-3-16,-1 1-3 15,-4 0-1-15,-3 0-2 16,-3 0 2-16,-5 0-2 16,-1 0-21-16,-2 0-96 15,0 5-138-15,-9 1-554 16</inkml:trace>
  <inkml:trace contextRef="#ctx0" brushRef="#br2" timeOffset="36038.01">8153 6570 1182 0,'0'0'11'16,"0"0"29"-16,0 0 26 15,0 0-37-15,0 0 7 16,0 0 7-16,35 0-4 0,-17 0-17 15,1-2-9 1,-3-2-5-16,-2-1-8 16,-3 2 0-16,-4 2 1 0,-3 0-1 15,-2 1-3 1,-2 0-27-16,0 0-55 0,-2 0-137 16,-7 0-928-16</inkml:trace>
  <inkml:trace contextRef="#ctx0" brushRef="#br2" timeOffset="36704.01">9360 6520 1132 0,'0'0'150'15,"0"0"-85"-15,0 0 0 0,0 0-35 16,0 0-12-16,0 0-8 15,9 0-3-15,-1 2 9 16,7-1-1-16,1-1-7 16,4 0 3-16,1 0-5 15,2 0-2-15,-2 0 0 16,-3 0-1-16,-2 0-2 16,-5-1 0-16,-4 0-1 15,-3 0 0-15,-4 1 0 16,0 0-14-16,0 0-61 15,-14 0-186-15</inkml:trace>
  <inkml:trace contextRef="#ctx0" brushRef="#br2" timeOffset="39191.4">3162 7203 933 0,'0'0'249'0,"0"0"-168"16,0 0 7-16,0 0-11 16,0 0-27-16,0 0-13 15,0 0-9-15,0-1-5 16,0 1 5-16,-5 1 6 16,-4 7-16-16,-2 7-15 15,-4 5-3-15,-2 4 0 16,1 4-1-16,2 1 1 15,6-2-1-15,2-2 1 16,4-2-1-16,2-5-1 0,0-2 2 16,3-5-4-1,10-2-6-15,5-4-7 0,3-3-4 16,4-2 12-16,0 0 1 16,-1-3 5-16,-5-7-14 15,-1 2 7-15,-7-1 2 16,-4-3 4-16,-2 3 2 15,-3 0 1-15,-2-1 2 16,0 0-2-16,0 3 2 16,-11 2-1-16,1 3 3 15,-3 1 1-15,0 1 4 16,-2 0-3-16,-2 4-4 16,1 6-1-16,2 1-2 0,3 2-4 15,6-3-45 1,5 1-112-16,0-7-126 0</inkml:trace>
  <inkml:trace contextRef="#ctx0" brushRef="#br2" timeOffset="40089.98">4328 7236 1304 0,'0'0'14'0,"0"0"42"16,0 0-1-16,0 0-5 15,0 0-38-15,0 0-12 16,-68 76 2-16,39-41 17 16,2 1 8-16,2-3-9 15,6-3-6-15,4-5-11 16,10-6-1-16,5-4-3 16,1-4 1-16,18-4-3 0,7-7 2 15,3 0 1 1,3 0-1-16,-3-10-6 0,-4-2-5 15,-6 1 3-15,-8 0-1 16,-4 2 7-16,-4 0 3 16,-3 2 2-16,0 1 2 15,-10 3 5-15,-7 2-3 16,-2 1 0-16,-1 0 2 16,-1 5-5-16,1 3-2 15,3 0 1-15,6 0-2 16,5-2-11-16,6 0-66 15,0-6-128-15,7 0-14 16,8 0-593-16</inkml:trace>
  <inkml:trace contextRef="#ctx0" brushRef="#br2" timeOffset="40472.32">4668 7338 166 0,'0'0'1071'0,"0"0"-1044"15,0 0 36-15,0 0-31 16,0 0-29-16,0 0 0 0,-68 45 4 16,42-32 23-1,0 1 8-15,3-3-15 0,5-3 14 16,6-4-10-1,7-1-14-15,4-1-11 0,1-1-2 16,0 2-8-16,4 3 1 16,10 3 7-16,4 1-3 15,2 0 3-15,-2 1 0 16,2 2 0-16,-3-1 0 16,-1 0 0-16,-3-3 1 15,-2 0-1-15,-4-2 0 16,-2-2-1-16,-2 0 0 15,-1-4-30-15,0 1-42 16,0-2-94-16,0 0-211 0</inkml:trace>
  <inkml:trace contextRef="#ctx0" brushRef="#br2" timeOffset="40862.07">4953 7280 1403 0,'0'0'26'0,"0"0"38"15,0 0-20-15,0 0-23 16,0 0-18-16,-35 58-2 16,18-25 3-16,0 1 5 0,3 1-4 15,4-4-2 1,4-6-3-16,5-5 0 0,1-6-1 15,0-2-5-15,11-5 5 16,5-4 1-16,4-3 0 16,1 0-1-16,-3 0 1 15,0-7-2-15,-2-2-2 16,-7-4 1-16,-2 1 1 16,-7 0-2-16,0 3 3 15,-2 2 1-15,-11 4 2 16,-4 3 10-16,-1 0-4 15,-2 0-8-15,1 5-1 0,3 0-17 16,7 3-38-16,7-5-119 16,2-2-298-16</inkml:trace>
  <inkml:trace contextRef="#ctx0" brushRef="#br2" timeOffset="41628.219">5601 7354 1129 0,'0'0'5'0,"0"0"40"0,0 0 46 16,0 0-40-16,0 0-8 16,0 0 10-16,0-23-23 15,0 23 1-15,0 10-22 16,0 7-3-16,0 6 3 15,0 1-3-15,0 2-5 16,0 0 0-16,0-4 0 16,0-2-1-16,0-4 0 15,0-3-4-15,0-3 0 16,0-5-2-16,0 0 5 16,0-3-2-16,0-1-5 0,0-1-13 15,0 0 9 1,0 0 8-16,0 0-1 0,0-6-8 15,0-5-10-15,-2-4 11 16,-3-3 11-16,3-4 1 16,-1-3 2-16,3 0-1 15,0-1 4-15,0 2-5 16,6 3 6-16,2 2-6 16,6 4 0-16,-3 2 0 15,1 3 3-15,3 2-3 16,-2 2-1-16,0 3 1 15,-1 1 0-15,-2 0 0 16,2 2-2-16,-3 0 2 0,-2 0-7 16,0 0-69-16,-7 0-100 15,0 0-203-15</inkml:trace>
  <inkml:trace contextRef="#ctx0" brushRef="#br2" timeOffset="41883.97">5627 7409 982 0,'0'0'7'15,"0"0"120"-15,0 0-67 0,0 0-12 16,0 0-1-16,70 0-18 15,-57 0 1-15,1 0-26 16,-4-1 4-16,-2-1-6 16,-2 1-2-16,-3 0 0 15,-3 1-47-15,0 0-163 16</inkml:trace>
  <inkml:trace contextRef="#ctx0" brushRef="#br2" timeOffset="44832.87">8725 7224 1258 0,'0'0'0'16,"0"0"-4"-16,0 0 4 15,0 0 4-15,75-6 0 0,-56-1 1 16,-3 0-3 0,-7-1 3-16,-4 0-2 0,-5 0 4 15,0-1 21-15,-3-1 12 16,-10 2-12-16,-3 1 1 16,-1 1-6-16,-1 4-1 15,0 2 2-15,-2 0-8 16,4 8-13-16,0 7-2 15,2 7-1-15,3 2-1 16,2 0 1-16,7 0 2 16,2-3-2-16,0-2 0 15,9-2 0-15,7-5 0 16,4-1 1-16,3-6-1 0,4-4 1 16,0-1-1-1,-2 0 0-15,0-5 0 0,-4-6-59 16,-5 0-26-16,-2-2-85 15,-8 1-71-15</inkml:trace>
  <inkml:trace contextRef="#ctx0" brushRef="#br2" timeOffset="45094.089">9015 7094 1120 0,'0'0'58'0,"0"0"-53"0,0 0-2 16,0 0 58-16,22 60-11 15,-15-38-1-15,4 0-19 16,-1 0-11-16,0-3-11 16,0-3-6-16,-2-4-2 15,-2-2 0-15,-4-4 0 16,3-2-37-16,-4-4-48 15,-1 0-72-15,0 0-118 16</inkml:trace>
  <inkml:trace contextRef="#ctx0" brushRef="#br2" timeOffset="45349.07">9131 7065 1158 0,'0'0'60'0,"0"0"56"16,0 0-67-16,0 0-35 16,0 0-10-16,0 0 7 15,-43 67 13-15,29-45-1 16,-2 0 2-16,2-2-14 16,-2 0-5-16,2-1-4 15,1-5-1-15,2-1-1 16,3-3 0-16,4-4-2 15,4-2-34-15,0-3-64 0,0-1-101 16,10 0-104-16</inkml:trace>
  <inkml:trace contextRef="#ctx0" brushRef="#br2" timeOffset="46700.15">9326 7111 1119 0,'0'0'114'0,"0"0"-95"16,0 0 47-16,0 0 9 16,0 0-16-16,0 0-53 15,-34 35-3-15,14-16 1 0,1 3 8 16,4-2 10-16,3-1-16 15,6-5-1-15,3-3-5 16,3-1-1-16,0-1 0 16,14-5-2-16,6-2-3 15,1-2 6-15,6 0 1 16,0-8 0-16,-2-3-1 16,-2-3-6-16,-4-3-16 15,-5-1 10-15,-1-2 0 16,-5-4-10-16,-5-1 6 15,-1-1 8-15,-2-1 5 16,0 0 3-16,0 3 3 16,-2 6 1-16,-3 7 19 15,3 6 3-15,-1 5-2 0,3 0-10 16,0 7-11-16,0 15-2 16,0 8-1-16,0 5 2 15,0 1 4-15,-1-2-1 16,-2-1-4-16,-1-5-1 15,0-5 0-15,-1-2 0 16,2-8 0-16,2-2 0 16,1-6 0-16,0-4 0 15,0-1 0-15,0 0 0 16,0-2-7-16,1-11 4 16,11-5-6-16,3-4-3 15,2 3-5-15,1 6 3 0,-4 4 4 16,-1 9-1-16,-3 0 5 15,-3 9 3-15,0 7 2 16,-1 2 1-16,-2-2 0 16,1 1-1-16,2-5 1 15,2-2 0-15,5-3 0 16,2-4-3-16,3-3 0 16,1 0 1-16,0-3 2 15,-2-8 0-15,-4 0 1 16,-3-2-1-16,-6-1 2 15,-3 0-1-15,-2 3 2 0,0 3 3 16,-5 5 40 0,-8 3 14-16,-5 0-42 0,-1 5-18 15,1 6 2-15,0-2-2 16,4 1 0-16,3-2 0 16,6-2-1-16,3-3-1 15,2-2-3-15,0-1-4 16,9 0-1-16,7 0 4 15,4-3 4-15,1-4 0 16,-1 4 0-16,-4 2 0 16,-2 1 0-16,-4 0 1 15,-3 11-1-15,-4 4 2 16,-3 3 3-16,0-1-2 16,0-3-1-16,0-2 1 15,0-6-1-15,0-1 1 0,0-4 0 16,0-1-1-16,0 0-2 15,7-2 1-15,2-9-1 16,3-3 2-16,5-3 0 16,2 3 0-16,4 2-6 15,-3 4-15-15,1 6 5 16,-4 2 10-16,-3 0 4 16,0 0-1-16,0 0 2 15,2 0-1-15,0 1 1 16,0-1 1-16,-2 0 0 15,-3 0 2-15,-2-3-4 16,-3-4 5-16,-3-1-3 16,-1 0 2-16,-2-3 4 0,0-2 9 15,0-2 1-15,-7 2-1 16,1 1-3-16,1 5-1 16,0 5 17-16,3 2-2 15,0 1-12-15,2 17-14 16,-3 9-3-16,3 10 3 15,0 7 1-15,0 0-1 16,0 0-2-16,6-4 2 16,0-8-1-16,-3-3 3 15,-2-6-2-15,-1-7 0 16,0-2 1-16,-4-3-1 16,-9-5-3-16,-1-2-7 0,0-4-18 15,0 0-27 1,5-9-55-16,5-11-146 0,4-2-586 15</inkml:trace>
  <inkml:trace contextRef="#ctx0" brushRef="#br2" timeOffset="47051.96">10036 7366 1051 0,'0'0'13'15,"0"0"33"-15,0 0-15 16,0 0-2-16,69-34 9 15,-48 22 11-15,-4-3-20 16,0-1 9-16,-4-1-3 16,-2-2-11-16,-4 1-4 0,-5 1-10 15,-2 4 18-15,0 6 32 16,0 4-19-16,-5 3-15 16,-5 0 6-16,-6 5-27 15,-1 11-5-15,-1 8-1 16,4 3 1-16,3-1-1 15,5-1 0-15,4-2 1 16,2-4 0-16,0-3 0 16,4-5 0-16,5-2-1 15,3-1 0-15,2-4 0 16,0-3-1-16,3-1-14 0,-1 0-26 16,0-3-63-1,0-9-131-15,-2-1-470 0</inkml:trace>
  <inkml:trace contextRef="#ctx0" brushRef="#br2" timeOffset="47380.87">10376 7138 1129 0,'0'0'30'16,"0"0"108"-16,0 0-34 0,0 0-29 15,0 0-25 1,0 0-18-16,2-39 3 0,-2 39-16 16,-9 16-7-1,-3 8-12-15,-2 10-1 0,1 2 1 16,2 4 3-16,4-2 0 16,3-3-2-16,4-2-1 15,0-5 0-15,6-7 0 16,6-2 0-16,-1-4-2 15,2-5 2-15,-1-1 0 16,0-6-4-16,-3-3-25 16,1 0-18-16,-4-3-48 15,-3-10-123-15,-2-1-889 16</inkml:trace>
  <inkml:trace contextRef="#ctx0" brushRef="#br2" timeOffset="50148.67">10509 7260 1212 0,'0'0'74'0,"0"0"-40"16,0 0 0-16,0 0-26 15,0 0-1-15,0 0 4 16,-33 62 7-16,30-42-5 16,3-1-8-16,0-4-4 15,2-2-1-15,8-6 2 16,6-1-2-16,0-3 2 15,4-3-2-15,-1 0 1 16,0 0 2-16,-2-9-3 16,-1 0 2-16,-5-2 0 15,-4-3 2-15,-5 0 8 16,-2-2 14-16,0-2-18 0,-7 0-3 16,-4-1-5-1,-5 2 3-15,0 3 2 0,0 4 12 16,0 5 13-16,2 4-20 15,-2 1-6-15,0 0-3 16,1 6-1-16,1 7-3 16,5 2-2-16,4 3-19 15,1-1-35-15,4 2-38 16,0-5-82-16,8-1-114 16</inkml:trace>
  <inkml:trace contextRef="#ctx0" brushRef="#br2" timeOffset="50446.93">10781 7345 1140 0,'0'0'138'0,"0"0"-135"16,0 0 16-16,0 0 34 15,-13 69 6-15,7-45-7 16,-1 3-13-16,-4 3-23 16,0-2-2-16,-1-2-9 15,1-3-2-15,0-3-2 16,1-5 0-16,4-5 1 0,3-4-3 16,2-3 1-1,1-3-13-15,0 0-93 0,0-6-144 16,10-10-548-16</inkml:trace>
  <inkml:trace contextRef="#ctx0" brushRef="#br2" timeOffset="51189.97">10895 7204 600 0,'0'0'484'0,"0"0"-451"16,0 0 28-16,0 0-5 15,0 0-13-15,0 0-12 16,-6 0-11-16,6-1-10 0,0 0 0 16,0-1-6-1,7 0-4-15,5-1 2 0,4-1 3 16,2 2-5-16,2 0 4 15,1 1-3-15,-3 1 0 16,-2 0-1-16,-2 0 1 16,-3 0 4-16,-4 6 7 15,-3 4-5-15,-4 1 2 16,0 2 5-16,0 1-2 16,-13-1 5-16,-3 1-14 15,0-1-2-15,0-4 1 16,2-1 1-16,3-3 0 15,4-2 2-15,3-3 0 16,4 0-2-16,0 0-3 0,0 0-1 16,7 0-12-1,6 0 11-15,5 0 2 0,0 0 0 16,-3 0 1-16,-4 4-1 16,-1 5 0-16,-4 2 1 15,-2 1-1-15,-3 2 0 16,-1-1 0-16,0-2 2 15,-6 1-1-15,-5-2 6 16,-3-2 3-16,0-1 6 16,-1-2-9-16,-1-3-1 15,1 2-3-15,1-4 0 16,4 0-2-16,0 0 0 0,2 0-1 16,3 0-8-1,3-4-28-15,2-1-58 16,0-3-122-16,0 0-190 0</inkml:trace>
  <inkml:trace contextRef="#ctx0" brushRef="#br2" timeOffset="51760.1">11066 7057 1152 0,'0'0'64'16,"0"0"-40"-16,0 0 18 16,0 0-21-16,0 0-11 15,0 0-1-15,10-5 13 0,4 5 5 16,3 0-1-16,2 0-6 15,0 7-5-15,1 7-4 16,-2 4-6-16,-1 7 4 16,-3 3 3-16,-3 2-2 15,-5 3 6-15,-3 0-7 16,-3 1-4-16,0-1-2 16,0 0-3-16,-6-1 0 15,-2-3 0-15,-1-5 0 16,-2-2 1-16,1-2-1 0,1-7 1 15,1-1 0 1,2-5 0-16,0-1 0 16,3-3-1-16,0-3 0 15,2 0-13-15,1 0-77 0,0 0-159 16</inkml:trace>
  <inkml:trace contextRef="#ctx0" brushRef="#br1" timeOffset="57317.07">11504 6889 1116 0,'0'0'10'16,"0"0"14"-16,0 0 50 15,0 0-31-15,0 0 1 16,0 0-4-16,0-5-4 15,0 5-20-15,0 4-5 16,0 6 15-16,0 7 16 16,0 5-23-16,0 7-2 15,0 7-3-15,0 6-4 16,0 3-2-16,0 1 0 0,0-1-1 16,2 1-5-16,0-5-1 15,1 1 0-15,1-6-1 16,-1 0 0-16,1-7 0 15,-1-3 0-15,1-3 0 16,-1-3 0-16,-2-4 0 16,0-3 0-16,-1-3 0 15,0-3 0-15,0-2 0 16,0-3 0-16,0-2-2 16,0 0-10-16,0 0-16 15,0 0-34-15,0-4-42 16,0-9-128-16,0-3-352 15</inkml:trace>
  <inkml:trace contextRef="#ctx0" brushRef="#br1" timeOffset="58600.727">11584 6836 1162 0,'0'0'27'15,"0"0"52"-15,0 0-35 16,0 0-4-16,0 0 16 16,0 0-13-16,-3 1-18 15,3-1-4-15,0 0-6 16,0 0-9-16,0 0 1 15,0 1-5-15,1 0-2 16,10 2 1-16,5-1 2 0,9 0 2 16,5 0 8-16,7-1-4 15,3-1-4-15,3 0-2 16,1 0 0-16,6 0-3 16,4 0 1-16,1 0-1 15,2-3 0-15,-1-1 2 16,-3-1-2-16,-1 0 0 15,-2-1 0-15,-2 2 1 16,0-1-1-16,-1 0 2 16,-1 1-2-16,6-1 0 15,7-1 1-15,6 1-1 16,3-1 0-16,0 2-1 0,0-2 1 16,2-1-1-16,1 0 0 15,0 1 1-15,0 0 0 16,-3-2 1-16,-1 2-1 15,-2 0 0-15,-2-1 1 16,-1 2-1-16,2-1 1 16,1 0 0-16,0 2-1 15,-3 0 0-15,-4 1-2 16,-5 0 2-16,-2-2 0 16,-1 3-1-16,-3-3 1 15,-2 2 0-15,-2 1 0 16,-3 0 0-16,-1-1 0 15,0 1 1-15,-3 2-1 0,1-3 0 16,0 3 0-16,0-2 0 16,0 2 1-16,-1-1-1 15,1-1 1-15,5 1-1 16,3 0 0-16,2-1 0 16,1 0 0-16,0 0-1 15,0-2 0-15,0 1 1 16,2 1 0-16,-1 0-1 15,2 0 1-15,-3-1 0 16,-1 3 1-16,1-3-1 16,-2 1 0-16,2 0 0 15,2 2 0-15,-1-3 0 16,1 0 0-16,1 3 0 16,-2-2 0-16,2 2 2 0,-3-2-1 15,0 1-1-15,-1-3-2 16,-4 2 1-16,0-1 1 15,-1 0 0-15,1 1 0 16,1 0 0-16,-1 1 0 16,-3-1 0-16,-3 1 0 15,-3-2 0-15,-2 2 0 16,-3 0 0-16,-4 0 0 16,-4 0 1-16,-1 0-1 15,-3-1 0-15,-2 1 0 16,1 0 0-16,1 0 0 15,2 1 0-15,2-2 0 16,2 2 0-16,0-2 0 16,-1 2 2-16,3 0-2 15,0-2 0-15,3 0 0 0,3 1 0 16,3-1 0-16,0 2 0 16,3 0 1-16,-2-2-2 15,-4 1 0-15,-3-2 1 16,-8 3 0-16,-9-1 0 15,-8 1-9-15,-3 0-44 16,-16 0-48-16,-16 0-405 16</inkml:trace>
  <inkml:trace contextRef="#ctx0" brushRef="#br1" timeOffset="60685.98">11555 7622 1202 0,'0'0'121'15,"0"0"-100"-15,0 0 19 16,0 0-17-16,0 0-9 0,0 0 1 16,-5 0-6-16,8 0-9 15,10 0 2-15,7-1 7 16,7 0 13-16,7-2-2 15,3 0-9-15,5 0-1 16,3 0-5-16,-1 2 1 16,5-3-3-16,3 2-2 15,3 0 2-15,0 0-3 16,0 0 2-16,-3 1-2 16,-2 1 1-16,-1-2-1 15,-3 0 0-15,0 0 1 16,-2 0 0-16,-2-1 0 15,-3 0-1-15,1-1 0 16,-2 1 2-16,2 1-2 0,0-1 0 16,-2 0 0-16,-2-1 0 15,-3-1 1-15,-1 0-1 16,1-1 0-16,0 1 0 16,-2 1-2-16,2-2 2 15,-1 3 0-15,1-3 1 16,-1 2-2-16,-1 0 1 15,0-1 0-15,0 2 0 16,0-2 0-16,3 1 1 16,0 0-1-16,3 0 0 15,2 1 0-15,4-3 0 16,-2 2 0-16,1 0 1 16,-1 0-1-16,-2 1 0 0,1 1 0 15,1 0 0-15,0 0 2 16,2 0-4-16,-3 0 2 15,-1 0 0-15,-3 0 0 16,1 0 0-16,2 0 0 16,2-1-1-16,2 1 0 15,0-1 1-15,-1 1 0 16,-2-1 0-16,-1 1 0 16,0 0 0-16,1 0 1 15,-1 0-1-15,2 0 0 16,0 0 0-16,-2 0 0 15,2-1 0-15,1 3 1 16,2-2-1-16,2-1 0 0,4 1 1 16,-1 1-2-1,1 0 1-15,-2-1-1 0,-1 0 1 16,2 0 1-16,-1-1-1 16,4 1-1-16,1 0 1 15,-1 1 0-15,-1 0-2 16,-2 0 4-16,-2 1-3 15,-1-2 1-15,-1 2 0 16,-4 0 0-16,-3-2 2 16,-3 2-2-16,-2-1 0 15,-1 1 0-15,-1 0 0 16,0 0 2-16,0-1-2 0,-2-1 0 16,-2 2-1-16,0 0 0 15,-1-1 1-15,0 1-1 16,0-1 1-16,2 1 0 15,1 0-2-15,-2 0 2 16,3 0 0-16,-1 0 0 16,1 0 0-16,0 0 0 15,2 0 1-15,1 0-2 16,0 0 2-16,0 0-1 16,0 0 0-16,1 0 0 15,0 0-1-15,0 1 1 16,0 0 1-16,2 1-1 15,-2-1 1-15,1 0-1 0,1 1 0 16,1 0 1-16,1 0-1 16,1 1 0-16,0-1 1 15,-1-1-1 1,-1 1-1-16,-5-1 0 0,0 0 0 16,-1-1 1-16,1 1 0 15,0-1 1-15,3 0-1 16,-1 0-2-16,-1 0 2 15,-3 0-1-15,-2 0 2 16,-1 0-2-16,-5 0 2 16,-3 0-1-16,-1 0 0 15,-2 0 1-15,-3 0-1 16,-1 0 0-16,3-2 1 16,-2-1-1-16,2 2 0 15,1-1 0-15,0-1-1 0,2 1 1 16,1 2 2-16,3-2-2 15,0-2 0-15,0 2 0 16,0 0 0-16,-5 0 0 16,-2 0 0-16,-5 1 0 15,-4 1 0-15,-3-2 0 16,-3 2 1-16,0-2-1 16,0-1-50-16,-12 1-67 15,-2-3-23-15,-1 1-44 16,0-2-453-16</inkml:trace>
  <inkml:trace contextRef="#ctx0" brushRef="#br1" timeOffset="62185.74">16601 6599 229 0,'0'0'747'16,"0"0"-688"-16,0 0 3 15,0 0-15-15,0 0-16 16,0 0 18-16,0 0-8 16,5-4-29-16,9 2 1 15,6 0 22-15,5 0-19 16,5 0-1-16,6 0 2 15,3 0 5-15,4 2-7 16,1 0-4-16,1 0-6 16,-1 0 3-16,-1 5 0 15,-3 0-5-15,-1 0-2 16,-3-1 0-16,-5-1-1 0,-2-1 1 16,-4 0-1-16,-3 1 2 15,-1-1-1-15,-3-2-1 16,-4 1 0-16,-1-1 1 15,-4 1-1-15,-1-1 0 16,-2 2 0-16,-1-2 1 16,-3 0 0-16,0 0-1 15,0 1 1-15,-1-1-1 16,0 0 1-16,-1 1-1 16,0 0 1-16,1 1 0 15,-1 1 3-15,2 1-4 16,-2 2 8-16,0 4-1 15,2 0 9-15,-2 5 1 16,0 1-7-16,0 2 0 0,0 4 3 16,0 1-5-16,0 4-2 15,0 1-2-15,0 1 1 16,0 3-2-16,-2 0 2 16,-1 3-2-16,1 2-2 15,-1-3 4-15,0 2-3 16,-1-3-1-16,-1-4 3 15,2-1 1-15,-1-4-3 16,2-2 5-16,0 0-6 16,1-2 1-16,-1 0-2 15,0-2 1-15,1-2 0 16,0-1-1-16,1 0 1 16,0 1-2-16,0-3 2 0,0-1 1 15,0 0-2-15,0-2 0 16,0-1 1-16,2-2-1 15,0-1-2-15,0-1 2 16,-2-1 3-16,0 1-2 16,0-1-1-16,0-1 2 15,0 0 0-15,-4 0 5 16,-8-1-3-16,-5 2-2 16,-7-3-2-16,-4 1-16 15,-7-2-39-15,1 0-59 16,-4 0-259-16</inkml:trace>
  <inkml:trace contextRef="#ctx0" brushRef="#br1" timeOffset="93138.039">11864 7186 201 0,'0'0'1094'0,"0"0"-1088"16,0 0-6-16,0 0 21 16,0 0 0-16,0 0 9 15,0 0-10-15,9-62-13 16,-9 47-1-16,0 0 7 15,-6 1 4-15,-4 3 4 16,-1 3 2-16,-3 3 7 16,-4 3 0-16,-1 2-15 15,-1 0-13-15,-1 4-2 16,1 9 0-16,1 0 1 16,5 1-3-16,4-1 1 15,6-1 1-15,4-1-5 0,0-1 1 16,4 1-1-16,9-1 1 15,2-2 3-15,4 1-1 16,0-1 3-16,-2 0-2 16,0 1 1-16,-3 0-2 15,-5 1 1-15,-3 2-2 16,-4-1 2-16,-2 2 0 16,0 1-1-16,-3-1 4 15,-7-1-2-15,-3 0 0 16,1-4-2-16,-1-2-3 15,-1 0 1-15,2-3-1 16,-1-2 4-16,1-1-3 16,3 0 3-16,2 0 0 0,3-8 0 15,4-7-4 1,0-2-5-16,4-4-1 0,11-4 4 16,5 3 1-16,2 1 1 15,1 1 0-15,2 5 5 16,-1 0-5-16,-3 5 3 15,-1 1 2-15,-5 3-1 16,-3 3-2-16,-5 2 1 16,-2-1-19-16,-2 2-51 15,-3 0-45-15,0 0-18 16,0 0-115-16</inkml:trace>
  <inkml:trace contextRef="#ctx0" brushRef="#br1" timeOffset="93740.01">12178 6830 1156 0,'0'0'40'0,"0"0"57"0,0 0-42 16,0 0-9-16,0 0-19 16,0 0-9-16,0 0-5 15,0 0-8-15,0 8-4 16,0 5 7-16,0 6 15 15,0 3-3-15,0 4-10 16,0 3-1-16,0 1-3 16,0 4-3-16,0-1-1 15,0 2 1-15,0-3-3 16,-3 1 0-16,1 1-1 0,-2-1 2 16,2 1-1-1,-1 1 0-15,1-2 0 0,1-3 0 16,1-1 0-16,0-2 1 15,0-3-1-15,0-2 0 16,0-2-1-16,0-2 1 16,0-3 0-16,1-5-2 15,1 1 2-15,0-2-1 16,0-1 3-16,-1-1-2 16,-1 1 0-16,0-3-1 15,0 0 1-15,0 1 0 16,0-3-6-16,0 0 1 15,0 0-8-15,0-3-6 16,0 1-20-16,0-1-25 16,0 0-41-16,0 0-149 0</inkml:trace>
  <inkml:trace contextRef="#ctx0" brushRef="#br1" timeOffset="94963.02">12449 7044 918 0,'0'0'167'0,"0"0"-138"0,0 0 29 15,0 0 14-15,0 0-19 16,0 0-8-16,-7 0-14 15,7 0-11-15,0 0-3 16,0 0-6-16,0 0-6 16,0 0-5-16,9 0 9 15,5 0-8-15,2-2 8 16,6-2 3-16,-1-3-6 16,1 3-1-16,-5 0-4 15,-2 2 0-15,-5 1-1 16,-3 1 0-16,1 0 0 15,-4 6 0-15,-1 12 3 16,-1 7 4-16,-2 5-2 0,0 1 4 16,-2-3-8-1,-2-3 1-15,1-4-1 0,1-5-1 16,2-3-1-16,-1-1 1 16,1-4 0-16,0-1 0 15,0-4 0-15,0-3-4 16,0 0-27-16,0 0-62 15,0 0-75-15,7-6-58 16</inkml:trace>
  <inkml:trace contextRef="#ctx0" brushRef="#br1" timeOffset="95529.65">12846 7117 920 0,'0'0'56'0,"0"0"71"16,0 0-62-16,0 0 10 16,69-40-17-16,-58 28-13 15,-3-1-9-15,-4 0 0 16,-1-2-23-16,-3 1 6 15,0 1-1-15,-6 4 1 16,-5 1-5-16,-6 3 4 16,-2 3-6-16,-2 2-6 15,-1 0-3-15,1 9-3 0,1 6-1 16,3 3 0-16,6 2 0 16,5 2 1-16,6-2-3 15,0-2 0-15,13-2 0 16,6-4 0-16,3 0-3 15,5-3 0-15,-2 0 1 16,-1-3 5-16,-4 0 0 16,-7 2-4-16,-5-5-7 15,-7 4-12-15,-1-1 4 16,-6 1 13-16,-10 2 5 16,-5-3-2-16,-1-2-2 0,3-1 4 15,1-3 1-15,4 0 1 16,5 0 0-16,5-7 6 15,4-6-7-15,0-5-2 16,15-4-4-16,8-5 0 16,5 0-5-16,1 3-46 15,1 3-4-15,-3 4 13 16,-4 4-22-16,-4 4-65 16,-5 3-664-16</inkml:trace>
  <inkml:trace contextRef="#ctx0" brushRef="#br1" timeOffset="95949.85">13233 6777 1229 0,'0'0'2'15,"0"0"67"-15,0 0-28 16,0 0-24-16,0 0-1 0,0 0-12 16,-1 17-3-1,1 10 29-15,0 7-4 0,0 6 4 16,0 8-15-16,0 6-1 15,-3 3-6-15,-4 2-2 16,0-4-4-16,-2-3-1 16,0-2 0-16,-1-6 1 15,3-4-2-15,1-5 1 16,2-8-3-16,1-3 1 16,1-5 1-16,2-5 0 15,0-4-1-15,0-3-15 16,0-5-56-16,0-2-102 15,0 0-195-15</inkml:trace>
  <inkml:trace contextRef="#ctx0" brushRef="#br1" timeOffset="96729.73">13700 6904 792 0,'0'0'238'0,"0"0"-183"15,0 0 10-15,0 0 22 16,0 0-32-16,0 0-14 0,-16 29-11 16,-4-5-10-1,-1 2 4-15,-2 1-4 0,1-2-7 16,1-3-5-16,3-3 0 15,5-4-4-15,5-4 0 16,5-7-4-16,3-1-1 16,0-3 0-16,11 0 0 15,11 0 2-15,8 0-1 16,2 0 0-16,4-5 0 16,-2-1 0-16,-4 2 1 15,-3-1-1-15,-3 2-1 16,-6 3 1-16,-5-2-32 15,-5 1-37-15,-3-1-11 16,-5 0-30-16,0-2-13 16,0 2-267-16</inkml:trace>
  <inkml:trace contextRef="#ctx0" brushRef="#br1" timeOffset="97016">13775 6904 978 0,'0'0'88'16,"0"0"-31"-16,0 0-22 15,0 0-14-15,0 0 5 16,0 0 13-16,-2 29 32 16,2-2-10-16,0 8-5 0,0 3 2 15,0 2-38-15,-5-2-5 16,-1-2-11-16,1-5 1 15,2-6-3-15,-1-4-1 16,4-4-1-16,0-5 0 16,0-5 0-16,0-3-18 15,0-4-68-15,0 0-94 16,9-4-113-16</inkml:trace>
  <inkml:trace contextRef="#ctx0" brushRef="#br1" timeOffset="97563.989">14151 6936 958 0,'0'0'108'0,"0"0"-63"15,0 0 18-15,0 0 30 16,0 0-3-16,0 0-2 15,-21-1-80-15,3 1-8 16,-5 0 1-16,2 0-1 16,1 0 0-16,2 0 2 15,5 0 16-15,6 0-7 16,2 0 1-16,3 0-12 16,2 0 0-16,0 0 0 15,0 8-4-15,0 6 1 0,0 4 5 16,0 0-2-16,0 2 0 15,0 0-3-15,0-1 3 16,-2-4 1-16,0-2 1 16,1-6-1-16,-1-3-2 15,2-3 2-15,0-1-2 16,0 0 1-16,0 0-2 16,14-9 2-16,2-1-1 15,4-2 0-15,0 5-3 16,-1 3 4-16,-3 4-5 15,-2 0 5-15,-5 14-4 16,0 3 4-16,-5 2 0 16,-2 1 0-16,-2-2 0 0,0-1 2 15,-4-1-1 1,-7-4-1-16,-3-2 0 0,-3-2 0 16,-1-4-26-16,1-1-24 15,1-3-38-15,6 0-101 16,5-6-322-16</inkml:trace>
  <inkml:trace contextRef="#ctx0" brushRef="#br1" timeOffset="97954.95">14295 6753 1162 0,'0'0'28'16,"0"0"53"-16,0 0-29 16,0 0-29-16,0 0-17 15,0 0-4-15,4 37 45 16,0-3 9-16,-1 8-33 15,-1 4 7-15,0 2-10 16,-2 3-9-16,0 0 3 16,0-2-7-16,0-5-3 15,0-4-1-15,-2-6-3 0,0-3-1 16,-1-4 1-16,1-3 0 16,-2-6 0-16,2-2-1 15,-1-6-5-15,-1-3-33 16,-1-5-42-16,1-2-132 15,-1-2-1015-15</inkml:trace>
  <inkml:trace contextRef="#ctx0" brushRef="#br1" timeOffset="98621.89">14546 7002 1138 0,'0'0'36'0,"0"0"55"16,0 0-66-16,0 0-22 15,0 0 4-15,0 0 5 16,69-47 4-16,-49 44 1 16,-2 2 3-16,-1 1-8 0,-4 0 0 15,-3 11-5 1,-4 7 4-16,-6 4-1 0,0 2-5 15,-4 2 19-15,-12-2 1 16,-3-4-16-16,-1-2-1 16,2-5-4-16,4-3 2 15,5-3 6-15,5-3-9 16,3-3-1-16,1 1-2 16,0 0-3-16,10-1 3 15,11 0 0-15,3-1 0 16,1 0-2-16,1 0 2 15,-2 0-2-15,-2-4-12 16,-2 0-26-16,-4-3-39 0,-3 1-20 16,-4-1-75-1,-2-3-129-15</inkml:trace>
  <inkml:trace contextRef="#ctx0" brushRef="#br1" timeOffset="99081.1">14884 6928 967 0,'0'0'40'0,"0"0"27"16,0 0-9-16,0 0-20 16,0 0 23-16,0 0-18 15,69-30-16-15,-52 27-2 0,1 3 10 16,-1 0-5-16,-4 0-12 15,-2 0-13-15,-4 8 2 16,-5 3 3-16,-2 1 6 16,0 1 8-16,-11 1 2 15,-3-3-18-15,0 0-3 16,2-3-2-16,4-5 3 16,4 0-5-16,3-3-1 15,1 0-1-15,3 0-10 16,14 0-9-16,7 0 19 15,-1 0-5-15,-3 0-1 16,-4 8 0-16,-5 3 6 16,-6 4-2-16,-4 2 0 0,-1 0 3 15,-5 2 2-15,-11-3-2 16,-5-2 3-16,-2-2-1 16,-1-3 7-16,0-2-1 15,3-3-8-15,2 0 0 16,7-4-14-16,4 0-69 15,7-4-209-15</inkml:trace>
  <inkml:trace contextRef="#ctx0" brushRef="#br1" timeOffset="99752">15450 6706 1090 0,'0'0'23'15,"0"0"1"-15,0 0 30 0,0 0 8 16,0 0-22-16,0 0-12 15,-7 6-22-15,5 11 15 16,-2 8 35-16,1 9-8 16,-1 4-24-16,0 6-3 15,-2 3 0-15,2 3-8 16,-1 0-7-16,-1-1-2 16,2-4 0-16,1-7-3 15,-1-5-1-15,2-6 1 16,1-5-1-16,-1-2 0 15,2-6 1-15,0-2-1 16,0-5-1-16,0-4 1 16,0-3-21-16,0 0-51 0,0-5-42 15,7-10-150-15</inkml:trace>
  <inkml:trace contextRef="#ctx0" brushRef="#br1" timeOffset="100228.11">15658 6884 1082 0,'0'0'7'0,"0"0"9"0,0 0 26 15,65-19-4-15,-44 16 11 16,-1 2-23-16,-4 1-8 16,-4 0-7-16,-5 1 0 15,-6 10 0-15,-1 4-1 16,-8 2 9-16,-13 2 8 16,-3-4-18-16,2 1-5 15,3-7 0-15,5 0 5 16,7-3 1-16,3-5 4 15,4-1-11-15,0 0-3 16,10 0-4-16,9 0 1 0,6 0 3 16,-1 0 0-1,-4 0 0-15,-6 0 0 0,-6 8 0 16,-4 6 0-16,-4 1 2 16,0 1 0-16,-12 1 0 15,-6-3 5-15,0-1-1 16,-2-4-2-16,4-2-4 15,5-4-4-15,6-3-52 16,5 0-133-16,0-1-467 16</inkml:trace>
  <inkml:trace contextRef="#ctx0" brushRef="#br1" timeOffset="100586.87">15919 6893 1042 0,'0'0'143'16,"0"0"-124"-16,0 0 45 16,0 0-50-16,0 0 1 15,67-20 6-15,-47 18-5 16,-2 2-7-16,-3 0-7 16,-5 6 0-16,-4 8 1 15,-6 1 7-15,0 5 17 16,-6 3 6-16,-12 2-4 15,-7 1-6-15,-1-2-17 16,0-3-1-16,3-5-4 16,5-4 2-16,6-5 20 15,5-3-5-15,6-2-11 0,1-2-7 16,1 0-1-16,17 0-2 16,8 0 3-16,5-4 4 15,0-2-4-15,-2-1 0 16,-4 2-4-16,-5 0-40 15,-6 0-68-15,-8 0-84 16</inkml:trace>
  <inkml:trace contextRef="#ctx0" brushRef="#br1" timeOffset="101172.25">16483 6670 1158 0,'0'0'12'0,"0"0"57"16,0 0-41-16,0 0-17 15,0 0-3-15,0 0 32 16,-17 78 20-16,10-33-10 16,0 5-15-16,-3 4-7 15,0 4-9-15,-2-1-7 0,-1 0-7 16,1-6-3-16,2-6-1 15,1-7 0-15,5-5 0 16,0-5-1-16,3-5 1 16,1-3-1-16,0-7-1 15,0-2 1-15,0-5-1 16,0-2-1-16,1-4-51 16,5 0-62-16,0-6-45 15,1-9-103-15</inkml:trace>
  <inkml:trace contextRef="#ctx0" brushRef="#br1" timeOffset="101576.92">16654 6905 1131 0,'0'0'118'16,"0"0"-113"-16,0 0 4 16,0 0 71-16,0 0-20 15,-12 65-28-15,8-48-12 16,2-2-4-16,0-5-13 16,2-2 2-16,0-3-5 0,0-2 0 15,12-2 1 1,3-1-1-16,4 0 4 0,1 0-4 15,-2 0 0-15,-4 0 0 16,-5 0 0-16,-3 6 0 16,-6 11 0-16,0 4 17 15,-1 1 2-15,-12-1-8 16,-4-3-11-16,1-3 5 16,-3-5-4-16,3-2-1 15,0-4-1-15,5-4-27 16,2 0-63-16,5-3-137 15,4-11-350-15</inkml:trace>
  <inkml:trace contextRef="#ctx0" brushRef="#br1" timeOffset="101772.98">16640 6901 1144 0,'0'0'45'16,"0"0"47"-16,0 0-68 15,0 0-17-15,0 0-7 16,0 0 1-16,39-13-1 16,-12 7 1-16,5 1-1 15,0-1-4-15,-1 0-16 16,-1-1-151-16,-6 0-249 16</inkml:trace>
  <inkml:trace contextRef="#ctx0" brushRef="#br1" timeOffset="102131.76">16961 6811 237 0,'0'0'751'0,"0"0"-658"16,0 0-6-16,0 0 2 16,0 0-17-16,0 0-14 15,17-21-13-15,-17 21-10 16,0 0 1-16,0 0-11 16,0 2-15-16,-4 14-8 15,-5 8 4-15,-3 6 17 16,-3 3-11-16,0 4-2 15,3-1-4-15,0 0-4 16,4-5-2-16,4-5-2 0,4-6 2 16,0-5 0-16,0-5-1 15,11-5 1 1,2-2-3-16,2-3 3 0,2 0 0 16,-3-5 3-16,1-9 0 15,-5-4 0-15,-3-1-1 16,-5 2-2-16,-2 3 1 15,0 5 4-15,-10 6 5 16,-9 3-6-16,-2 0-4 16,-1 0-10-16,2 7-33 15,5 1-20-15,8-1-185 16</inkml:trace>
  <inkml:trace contextRef="#ctx0" brushRef="#br1" timeOffset="107004.07">5 7944 857 0,'0'0'11'0,"0"0"39"15,0 0 1-15,0 0-2 16,0 0 4-16,0 0-1 15,0-25-4-15,0 25 46 16,0 0-42-16,0 0-1 16,0 0-17-16,0 0-24 15,0 0-10-15,0 0 0 16,0 0-3-16,0 0-1 16,0 0-8-16,0 0 1 0,0 0 8 15,0-2 3 1,0-1 0-16,0 0 0 0,0 1 0 15,0-1 0-15,0 1 2 16,0 0-4-16,0 1 3 16,0 0-2-16,0 1 0 15,0 0 1-15,0 0 0 16,2 0 0-16,17 0-1 16,10 0-1-16,8 0 2 15,1 0 0-15,1 0 0 16,5 0 0-16,1 2 0 15,3 2 0-15,-3-3 0 16,0 2 0-16,-8 0-1 0,-2-2-2 16,0 2 3-1,2-1-6-15,-3 0 5 0,5-2-2 16,-1 1 3-16,1 1-3 16,2 0-1-16,0-2 2 15,2 0-1-15,3 0 1 16,2 0 2-16,2 0-1 15,-1 0 1-15,-1 0 0 16,0 0-1-16,4 0 1 16,1 0 1-16,2 2-1 15,-1 0 0-15,-3 2-1 16,-4-1 1-16,-1 1 0 0,0 0-2 16,1-1 1-1,3-1 1-15,-2 0 0 0,1 1 0 16,-1-3 0-16,0 2 0 15,1 0 0-15,-2 1-8 16,1-1 4-16,0 0-2 16,2-1 5-16,5-1 1 15,4 0 0-15,4 0 0 16,1 0 1-16,-1 0-2 16,6 0 1-16,-1 0-1 15,3-3-1-15,1 1-1 16,1-2 3-16,2 1-1 0,0 0 1 15,1 0 2 1,5-1-2-16,6 0 0 16,-3-1 2-16,5 1-2 0,-3 2-3 15,0-2 3 1,-1 0 0-16,-1 1-2 0,-2 1 2 16,-2 0 0-16,-3 0-1 15,-1 0 1-15,-1 2 0 16,-1 0 0-16,-1 0 0 15,-2-1 0-15,-1 0-3 16,-5-1-5-16,-2 1-3 16,1-1-6-16,-3 2 4 15,-2 0 0-15,1-2 1 16,-2 1 5-16,-1 0 3 16,0 1 4-16,0 0-8 0,-2-1 2 15,4 1-4 1,2-1 6-16,-1 0-1 0,-1 0-2 15,0-1 4-15,-4 0-2 16,1-1 2-16,-1 0 0 16,0 0-7-16,1 0 4 15,-3 0 3-15,2-1-1 16,-1 0-2-16,1 0-2 16,-4 0-4-16,1 0-3 15,-3 1 10-15,4-1 2 16,-1 0 0-16,2 0 3 15,-1 1 0-15,-3 0 0 16,-2-1-4-16,1-1 3 16,-1 2 2-16,3 0-2 0,-1-1 6 15,-1 2-10-15,2-1 11 16,-3-1-12-16,2 0 11 16,-2 0-5-16,1 2 0 15,-3-1-2-15,-2 0 2 16,1 2 2-16,0-1-2 15,3 1 0-15,2 0 0 16,0 0 0-16,0 1 0 16,-1-1 0-16,-2 0 0 15,2 0 0-15,2 0 0 16,-1-2 3-16,2 3-3 0,-2-2-5 16,0 2 5-1,-2-2 0-15,0 1 2 0,0 0-2 16,-1 1 0-16,1-1 0 15,-1 1 0-15,2 0 0 16,1 0 1-16,3 0 3 16,1 0-4-16,0 0-4 15,-1 0 4-15,1 0 0 16,-1 0 2-16,2 0-2 16,2 0 0-16,-3-1-3 15,-1 1 3-15,0-1-2 16,-2 1 4-16,2-1-2 15,-2 1 0-15,-3 0 1 16,1 0-1-16,-1 0 4 16,1 0-4-16,3 0 0 0,-1 0 3 15,1 0-3-15,-4 0 0 16,-3 0-5-16,-1 0 5 16,2 0 0-16,-1 0 2 15,0 1-2-15,-2 0-2 16,0-1 0-16,2 0 4 15,-1 0-2-15,2 0 0 16,-2 0 0-16,3 0 0 16,-1 1 0-16,1 0 8 15,1 1-8-15,2 0 0 16,3 0 2-16,-1 0-2 16,2 0 0-16,-4 0 0 0,-2 0-2 15,1 0-1-15,-2-1 6 16,0 1-8-16,0-1 12 15,-2 1-7-15,0 0 0 16,-2-1-2-16,-1 2-1 16,-1-2 6-16,-1 2 0 15,-2 0-3-15,-1-1 0 16,-3 0-1-16,-1 1 1 16,-2-1 1-16,-1 1-1 15,2-1-1-15,-3 0 1 16,1 1 3-16,-1-1-2 15,-2 2-1-15,-3 0-1 16,0-1-1-16,-3-1 4 0,-1 0-4 16,-2 0 2-1,-3 0 0-15,-3-2 0 0,-4 0 0 16,-3 0 0-16,-3 0 2 16,0 0 2-16,0 0 11 15,-1 0 6-15,0 0-7 16,2 0-14-16,-1 0 1 15,1 0-1-15,-1 0 0 16,2 0 2-16,-1 0-2 16,0 0 0-16,-2 0 0 15,2 0 0-15,-3 0 0 16,1 0-2-16,-1 0 2 16,0 0 3-16,0 0 26 15,0 0 49-15,-1 0-45 0,1 2-24 16,0 3 36-16,3 0-32 15,10 1-13-15,2 1 4 16,2 0 4-16,0-1 22 16,0 0 12-16,-2-1-10 15,-2 0-9-15,-1 0-8 16,-5-1-7-16,-2-1-5 16,-1 0 3-16,-2-1-6 15,-2 0 5-15,1-1 0 16,0 1-4-16,0-2 0 15,1 2-1-15,-2 0 1 16,3 0 0-16,-1 0-1 16,3 0 0-16,2 0 0 0,3-1 1 15,1-1-1-15,3 0 2 16,4 0-1-16,1 0 1 16,4 0 1-16,2-1-3 15,4-3 0-15,3-2 0 16,1 1 0-16,2-1 2 15,-1 0-2-15,1 1 0 16,-1 0 0-16,2-1 0 16,3 1-2-16,4 0 2 15,6 2 0-15,2 0 0 16,0 1 0-16,1 0-2 16,-3-1-3-16,4 2 5 15,5-1-1-15,4 0 2 16,2 2-3-16,0 0 2 0,-2 0 0 15,-1 0 0-15,-2 0 0 16,-2 0-1-16,-3 0 1 16,-2 0 0-16,0 0 0 15,1 2 0-15,1 1 0 16,-1-2 0-16,-3 1-1 16,-4 0 0-16,0 0 1 15,-2-1-1-15,0 1-2 16,-1-1 2-16,-2-1 0 15,-2 1 1-15,-2-1-1 16,-1 0 0-16,-3 0 1 0,-2 0-1 16,0 0 1-1,0 0 0-15,0 0 1 0,-1-1-1 16,-1-1 0-16,-4 0-3 16,-2-2 3-16,-1 1-2 15,-2 2 1-15,-1-2-9 16,0 1 5-16,1-2 4 15,5-1 1-15,2 0 0 16,6 1 0-16,3-1 0 16,0 0-3-16,2-2 3 15,2 1 0-15,3 0-3 16,7 1 2-16,2 1 1 16,7 0-3-16,0 0 3 15,3-1-1-15,1 1 1 0,3 1 0 16,1-1 0-16,0 1 0 15,4-1 1-15,2 1 0 16,3 0 0-16,1-1 0 16,2 0-1-16,-3-2-3 15,-1 0 3-15,-1 0-1 16,-2 0 1-16,-2 0 0 16,-5 1-1-16,-1 0 1 15,-3 3 1-15,-3 0-1 16,4 1 0-16,-2 1 0 15,2 0 1-15,-2 0-1 16,-2 0 0-16,-4 0-1 0,-1 0 1 16,0 0 0-16,-3 0 0 15,2 0-2-15,-6 1 2 16,0 1 0-16,0 0 0 16,-1-1 0-16,0 1 0 15,3-2 1-15,-3 1-1 16,0-1 1-16,-3 0-1 15,0 0 0-15,-2 0 0 16,0 0 0-16,-1 0 0 16,-2 0 1-16,-3 0-1 15,-2 0-1-15,0 0 1 16,-1 0 0-16,-3-4 0 16,1-2 0-16,-2 1 0 0,1-1-2 15,-1-1 4-15,-2 1-2 16,-2-1 0-16,-1 3-1 15,-2 0 1-15,-1-1-1 16,0 2 1-16,-1 0 1 16,2 2-1-16,3 0-1 15,2 0 1-15,2 1 0 16,-2 0 1-16,1 0-1 16,-1 0 0-16,-1-1 0 15,-1 1-1-15,-2-1 3 16,-1 0-2-16,-2-1 0 15,-2-2 0-15,-2 1 0 16,0-1 0-16,1 1 0 0,-1-1 1 16,0 0-1-16,1-1 0 15,2 0 0-15,1 2 0 16,-1 0 0-16,0 1-1 16,0 0 1-16,0 2 1 15,-3 0-1-15,-1 0 0 16,-1 0-1-16,-3 0 1 15,-1 0 0-15,-2 0 0 16,0 0 0-16,-3 0 0 16,-1 0-30-16,0 0-32 15,-2 0-101-15,-5 0-346 16</inkml:trace>
  <inkml:trace contextRef="#ctx0" brushRef="#br2" timeOffset="111302.989">257 7503 1230 0,'0'0'62'0,"0"0"50"16,0 0-56-16,0 0-29 16,0 0 2-16,0 0-7 0,-6-2-13 15,6 2-9 1,0 7-1-16,0 8-1 0,0 4 2 15,0 3 2-15,0 3 0 16,0 2-2-16,0-2 0 16,-3-2 2-16,2-4-2 15,0-3 0-15,1-7-2 16,0-1-2-16,0-4-20 16,0-3-28-16,1-1-48 15,10 0-55-15,2-7-61 16</inkml:trace>
  <inkml:trace contextRef="#ctx0" brushRef="#br2" timeOffset="111570.07">353 7478 1032 0,'0'0'52'16,"0"0"5"-16,0 0 6 15,0 0-32-15,0 0-27 16,0 0 30-16,21 50 15 16,-17-29-10-16,5 1-3 15,-4-1-22-15,0-2-11 16,-3-2 2-16,0-2-4 0,0-4 1 16,-2-5-2-1,0-2-8-15,0-4-72 0,0 0-36 16,0 0-33-16</inkml:trace>
  <inkml:trace contextRef="#ctx0" brushRef="#br2" timeOffset="111872.78">85 7446 1224 0,'0'0'14'0,"0"0"46"15,0 0-20-15,0 0-28 16,0 0 6-16,0 0 14 16,32-32 0-16,-10 21-11 15,3-1-12-15,3-2 3 16,2 2-7-16,3-1-3 15,-3 3-2-15,-5 3-2 16,-5 1-35-16,-8 4-44 16,-3 2-56-16,-9 0-81 15,0 10-219-15</inkml:trace>
  <inkml:trace contextRef="#ctx0" brushRef="#br2" timeOffset="112151.9">123 7689 954 0,'0'0'11'0,"0"0"96"15,0 0-33-15,0 0-31 16,23 57-8-16,-13-49 15 16,1-5-8-16,2 1-14 15,1-1 8-15,7-3-9 16,1 0-6-16,8 0-6 15,2-7-6-15,-1-2-5 0,4 0-1 16,-8 0 0 0,-2 0-2-16,-2 2-1 0,-2-1 0 15,-1 1 0-15,-2-1-86 16,-2-1-89-16,-2 1-88 16</inkml:trace>
  <inkml:trace contextRef="#ctx0" brushRef="#br2" timeOffset="112653.93">717 7360 1231 0,'0'0'0'0,"0"0"3"0,0 0 31 16,10 69 25-16,-6-33 22 16,-2 2-32-16,-2 2-24 15,0-3-14-15,0-3-8 16,0-3-3-16,0-10 1 16,0-6 0-16,0-7-2 15,0-6 1-15,0-2 0 16,0 0 0-16,0 0 6 0,0-10-6 15,0-6-6 1,0-4 1-16,0-4 0 0,0-3 1 16,-2-4 1-1,-5-3-2-15,3-3-6 0,1 1 4 16,3 1-1-16,0 5-1 16,0 6 8-16,7 8-4 15,4 5 1-15,1 6 0 16,-3 5 1-16,5 0 0 15,-1 4 0-15,3 11 1 16,-2 1 1-16,-5 1 1 16,-2 1-2-16,-3-2 0 15,-4 2-5-15,0-1-16 16,-9 0-36-16,-6 0-72 16,-4-2-163-16</inkml:trace>
  <inkml:trace contextRef="#ctx0" brushRef="#br2" timeOffset="113633.959">979 7561 1119 0,'0'0'42'0,"0"0"55"0,0 0-11 16,0 0-46-16,0 0 5 16,0 0-8-16,-29-56-6 15,20 53 2-15,-1 3-12 16,-1 0 7-16,2 0-17 16,-2 11-11-16,-1 6-3 15,1 7 1-15,3 1 2 16,0-1 1-16,3-4-1 15,5-4-1-15,0-4-5 16,0-8-6-16,0-2-3 16,3-2-3-16,8-2 1 15,5-8 15-15,2-7-2 16,-2-1-8-16,-1 0-12 16,-3 2 3-16,-3 5 7 15,-2 4-2-15,-1 6 11 0,-2 1-3 16,-2 7 1-16,0 9 7 15,2 1 11-15,-2 0 2 16,1-1-5-16,1-4-8 16,3-5 3-16,3-4-3 15,1-3-3-15,0 0 3 16,3-10 0-16,-1-6 0 16,-1-2-6-16,1-2-1 15,-3-1 4-15,3-3 2 16,1 1 0-16,0 3 1 15,3 5-2-15,0 9 1 16,-2 6-2-16,1 1-2 0,2 15 3 16,-4 4 2-16,0 3 5 15,-2 2 4-15,-8 0 0 16,-4-2-4-16,0 0-4 16,-5-4-1-16,-13-5-8 15,3-3 4-15,-2-5 4 16,7-5 0-16,4-1 4 15,4 0 1-15,2-10-5 16,0-5-13-16,14-1 2 16,8-5 7-16,5 4 0 15,-1-1 4-15,1 1-1 16,-6 2-1-16,-1 1 2 16,-3 3 0-16,-4 2 0 0,-6 0 1 15,-5 0 1-15,-2 3 2 16,0 2 8-16,0 1 10 15,-5 3 16-15,-2 0-11 16,1 0-21-16,3 3-6 16,3 7-3-16,0 0-3 15,0 3-1-15,12-1-2 16,3 1-2-16,-1 1-7 16,2 1 5-16,-2 0 7 15,-5 0 3-15,-2 1 2 16,-7-1 0-16,0 1 1 15,-2-1 1-15,-12 0 4 0,-2-3-5 16,1-3 3-16,1-3-3 16,0-3 0-16,5-3-6 15,4 0-157-15,2-11-1083 16</inkml:trace>
  <inkml:trace contextRef="#ctx0" brushRef="#br1" timeOffset="117834.89">469 8462 1110 0,'0'0'55'15,"0"0"60"-15,0 0-71 16,0 0-6-16,0 0-1 0,0 0-10 16,3 0-3-1,-1 0-20-15,3 0 4 0,1-3 9 16,3-5 9-1,0-2-14-15,1-2 2 0,-1-1-8 16,-1-2-3-16,2 2 0 16,-3-1-2-16,4 3-1 15,-6 2 1-15,-1 3-1 16,-1 3 0-16,-3 1 1 16,2 2-1-16,-2 0 0 15,0 0-3-15,0 2 1 16,2 10 2-16,3 3 0 0,-1 7 2 15,-1 3 1 1,-3 3-2-16,0 0 1 0,0-2-2 16,0-1 2-16,0-4-4 15,0-3 2-15,0-2 0 16,0-3 1-16,0-4-1 16,0-2-1-16,0-2 0 15,0-4-14-15,0-1-47 16,2 0-55-16,0 0-65 15,-2 0-49-15,0-1-478 16</inkml:trace>
  <inkml:trace contextRef="#ctx0" brushRef="#br1" timeOffset="118210.54">510 8652 1100 0,'0'0'26'0,"0"0"96"16,0 0-47-16,0 0-8 15,0 0-20-15,0 0-12 16,-11 11-13-16,11-11-6 16,0 0-7-16,0 0-2 15,0 0-7-15,0 0-5 16,11 0 5-16,8 0 0 15,3-2 2-15,3-2 0 0,2 0 0 16,1-1-2 0,-5 2 0-16,2-1 0 0,-4 2 0 15,-4-1-1-15,-1 2 2 16,-6-2-1-16,-1 3 0 16,-5 0 0-16,-2-2 0 15,-2 2 0-15,0 0 0 16,0 0 0-16,0 0-45 15,0 0-89-15,-2 0-249 16</inkml:trace>
  <inkml:trace contextRef="#ctx0" brushRef="#br1" timeOffset="123161.07">11994 6447 1471 0,'0'0'52'0,"0"0"-29"16,0 0 14-16,0 0-32 15,0 0-2-15,-57 55 10 16,49-34 2-16,2 1-4 15,6-1-8-15,0-4-3 16,0-1-3-16,11-5 1 16,7-3 2-16,1-5 0 0,5-3 0 15,0 0 0-15,-3 0 0 16,-4-7 0-16,-3-5 0 16,-5-1-2-16,-4-2 1 15,-5-1 1-15,0-1 2 16,-5-1-1-16,-8-2-1 15,-2 1 1-15,-2 2 0 16,2 5-1-16,2 2 4 16,1 8-3-16,2 2-2 15,-1 0-3-15,1 2-13 16,3 11-25-16,7 1-43 16,0-2-133-16,5-2-211 0</inkml:trace>
  <inkml:trace contextRef="#ctx0" brushRef="#br1" timeOffset="123455.9">12503 6354 1106 0,'0'0'372'0,"0"0"-371"16,0 0 9-16,0 0 2 16,0 0 18-16,0 0 7 15,3 67 0-15,1-41-13 0,-2-1-12 16,0 0-5-16,1-2-5 16,-3-6-1-16,2-2 1 15,-2-5-2-15,1-2-4 16,-1-4-55-16,0-4-71 15,0 0-401-15</inkml:trace>
  <inkml:trace contextRef="#ctx0" brushRef="#br1" timeOffset="124136.15">13713 6317 1150 0,'0'0'5'15,"0"0"84"-15,0 0-45 0,73-9-20 16,-61 9 9-1,-4 7-15-15,-6 7 10 0,-2 3 0 16,0 2-3-16,-12 2 11 16,-6 0-8-16,-1-1-10 15,-3-2-7-15,5-4-3 16,2-4 7-16,5-3-2 16,7-5 3-16,3-2-8 15,0 0-8-15,4 0-2 16,14 0 1-16,7-1-1 15,3-4 3-15,1 0-1 16,0-1 1-16,-3 2-1 0,-4-1 0 16,-3 2-11-1,-6-1-62-15,-5 3-104 0,-5-2-392 16</inkml:trace>
  <inkml:trace contextRef="#ctx0" brushRef="#br1" timeOffset="124810.16">14474 6227 1270 0,'0'0'48'0,"0"0"20"16,0 0-25-16,0 0-31 16,0 0-12-16,0 0 6 15,85-27-1-15,-56 27-1 16,-5 0-3-16,-7 0 0 15,-5 6 2-15,-4 5 2 16,-6-1 0-16,-2 5-2 16,0-1 4-16,-13 1-2 15,0-2 0-15,-1-3-2 16,3-2-3-16,5-5 1 16,5-2 0-16,1-1-2 0,2 0-27 15,15 0-27-15,6 0 29 16,3-1-46-16,-1 0-51 15,-5 1 90-15,-6 0 30 16,-7 7-2-16,-7 4 5 16,0 2 0-16,-10 1 5 15,-10-2 14-15,-3 1 40 16,-2-3-12-16,2-3-19 16,1 0-16-16,5-4-12 15,5-2 0-15,5-1-21 16,6 0-206-16</inkml:trace>
  <inkml:trace contextRef="#ctx0" brushRef="#br1" timeOffset="125410.1">15869 6140 1288 0,'0'0'15'0,"0"0"-12"0,0 0 53 16,-25 57 4-16,8-30-14 16,-2-2-21-16,2-1-9 15,1-5-9-15,7-6-3 16,4-3 0-16,4-3-1 15,1-2-2-15,1-3-1 16,16 0 0-16,5-2 0 16,6 0 1-16,1 0 0 15,-1-4-1-15,-5-4-24 16,-4 0-40-16,-5 1-35 16,-6 1-68-16,-8-1-85 15</inkml:trace>
  <inkml:trace contextRef="#ctx0" brushRef="#br1" timeOffset="125668.87">15873 6121 1064 0,'0'0'71'15,"0"0"-69"-15,0 0 41 16,0 0 76-16,16 55-38 15,-13-26-28-15,-2 1 16 16,-1 2-43-16,0-3-10 0,0-2-8 16,0-2-5-1,-4-6-2-15,1-2-1 0,0-5-2 16,3-3-32-16,0-6-43 16,0-3-136-16,13 0-357 15</inkml:trace>
  <inkml:trace contextRef="#ctx0" brushRef="#br1" timeOffset="126262.39">16977 6040 1168 0,'0'0'10'0,"0"0"-10"15,0 0 11-15,0 0 43 16,0 0 1-16,-75 6 1 15,60-6-2-15,0 0-6 16,2 1-18-16,4 1-16 16,4 2-11-16,0 1-3 0,1 3 0 15,2 3-2-15,0 3 2 16,-1 1 0-16,3 0 0 16,0 1 0-16,-2-1 0 15,1-3 1-15,1-3-1 16,0-2 2-16,0-3-2 15,0-1-2-15,0-1 2 16,8-2-1-16,6 0 0 16,6 0-6-16,3-6-2 15,0-1 2-15,-1 3-8 16,-3 4 7-16,-2 0 5 16,-7 0-2-16,-4 12 2 0,-3 4 3 15,-3 2 2 1,0 1-2-16,-10-2 5 0,-5-2 2 15,-3-3 2-15,-1-2-3 16,-3-3-2-16,-1-3-2 16,-1-2-2-16,2-2 0 15,3 0-90-15,2-2-316 16</inkml:trace>
  <inkml:trace contextRef="#ctx0" brushRef="#br1" timeOffset="129332.92">1874 8384 1167 0,'0'0'144'0,"0"0"-23"15,0 0-68 1,0 0-15-16,0 0-12 0,0 0-10 16,0 0-7-16,-1 0-6 15,1 0-2-15,0-8 1 16,7-2 6-16,1-3-4 15,3-2-1-15,-1 0-3 16,0-1 0-16,1-1 0 16,-2 3 1-16,-1 2-1 15,-2 4-1-15,-3 3 1 16,-1 3-3-16,-2 2 0 16,0 0-6-16,0 0 6 0,0 0-5 15,0 2-1 1,2 10 7-16,-2 7 2 0,0 4 2 15,0 2-1-15,0 5 1 16,0-1-2-16,0 0 0 16,0-2-1-16,0-5 2 15,-3-1-2-15,1-5 1 16,1-2 0-16,1-3 1 16,0-4-1-16,0 0 0 15,0-3-3-15,0-1-17 16,0-2-39-16,0-1-27 15,0 0-98-15,0 0-84 16</inkml:trace>
  <inkml:trace contextRef="#ctx0" brushRef="#br1" timeOffset="129665.92">1842 8606 1126 0,'0'0'82'0,"0"0"67"16,0 0-76-16,0 0-41 15,0 0 9-15,0 0-21 16,-5 1-12-16,5-1-8 0,4 0-3 16,10 0 3-1,6 0 3-15,4 0-3 0,1 0 1 16,4 0-1-16,-2-1 1 15,-4-3-1-15,2 0 1 16,-5 0-1-16,-6 0 0 16,-2 1 0-16,-4 3 1 15,-5 0-1-15,-3 0 0 16,0 0-5-16,0 0-27 16,0 0-32-16,-11 1-202 15</inkml:trace>
  <inkml:trace contextRef="#ctx0" brushRef="#br1" timeOffset="131876.84">3166 8423 272 0,'0'0'831'0,"0"0"-791"15,0 0 72-15,0 0-85 16,0 0 11-16,0 0 1 16,-13 0-2-16,13 0-15 15,-1 0 1-15,1 0 4 0,-2 0-6 16,2 0 0-16,0 0-4 15,0 0-5-15,0-1-7 16,0-3-5-16,0 0 0 16,0-3-1-16,0-1-1 15,7 1 1-15,4 0-2 16,1 2-1-16,3 1 2 16,-1 1 0-16,-1 3-1 15,-1 0-5-15,0 0 2 16,-3 8-1-16,0 3 3 15,-4 5 3-15,-3 5 1 16,-2 1 0-16,0 2 1 16,-11 2-1-16,-8-2 1 15,0-1-1-15,-5-2 0 0,1-3 0 16,4-4 0-16,2-3-1 16,3-4 2-16,7-3 1 15,3-2 6-15,4-2-2 16,0 0-6-16,0 0-3 15,0 0-4-15,11 0 6 16,5 0 1-16,7 0 0 16,1 0 0-16,0 0 0 15,1 0-2-15,-2 0 4 16,-3 0-4-16,-2 0 1 16,-4 0 1-16,-1 0-1 15,-4 0 1-15,-1 0 1 0,-4 0 0 16,-2 0-1-16,-2 0 3 15,0 0-1-15,0 0-1 16,0 0 4-16,0 0-5 16,0 0-24-16,0 0-87 15,0 0-243-15</inkml:trace>
  <inkml:trace contextRef="#ctx0" brushRef="#br1" timeOffset="134178.03">4031 8410 1263 0,'0'0'29'0,"0"0"24"16,0 0-42-16,0 0-11 16,0 0 11-16,0 0 0 15,76-39-7-15,-57 36-3 16,-4 3 0-16,-2 0 1 15,-5 1 1-15,-2 12-1 16,-4 6 5-16,-2 7 18 16,-1 5 7-16,-16 2-11 15,-1-1-17-15,-3-3-1 16,1-6-3-16,3-4 1 16,6-7 0-16,4-5 6 15,4-3 10-15,3-1-10 0,0-2-7 16,0-1-4-16,10 0 4 15,8 0-1-15,6 0 2 16,2 0-1-16,-1 0 2 16,-2-4-2-16,-2 0 0 15,-6 1 0-15,-3 1 1 16,-3 1-1-16,-5 1-1 16,-1 0-28-16,-3 0-71 15,0 0-91-15,0 0-99 16</inkml:trace>
  <inkml:trace contextRef="#ctx0" brushRef="#br1" timeOffset="134628.97">4550 8351 1364 0,'0'0'57'16,"0"0"21"-16,0 0-53 15,0 0-10-15,0 0 9 16,-55 57-2-16,36-41-7 16,-1-1 1-16,0-2 2 0,4-4 3 15,4-3-9-15,4-1-7 16,3-3-4-16,5-2 2 15,0 0-3-15,0 0-2 16,0 0-2-16,0 0-7 16,0 1-8-16,4 2 9 15,5 2 10-15,1 2 0 16,1 0 0-16,1 3 0 16,-1-1 0-16,-2 0-2 15,0 0-1-15,1-2 3 16,-1 0-1-16,-1-1 1 15,-1-2-1-15,2-2 1 16,-2-1-5-16,-2 1-13 16,2-2-21-16,-3 0-16 15,0 0-79-15,-3 0-189 0</inkml:trace>
  <inkml:trace contextRef="#ctx0" brushRef="#br1" timeOffset="135347.65">4798 8295 1009 0,'0'0'158'0,"0"0"-32"15,0 0-15-15,0 0-44 16,0 0-12-16,0 0-18 15,0 0 0-15,-7 10-17 16,-7 8-17-16,-3 7 2 16,-2 5 7-16,5 1 3 15,1 2-1-15,1-1-10 16,6-2-3-16,4-1 0 16,2-7-1-16,0-2-2 0,10-8 0 15,9-2-2-15,1-6 0 16,3-3-10-16,0-1-6 15,0 0-4-15,-5-10-3 16,-2 0 5-16,-6-1 6 16,-5 0 7-16,-5-1 5 15,0 3-12-15,0 0 9 16,-11 4 4-16,-4 1 3 16,-2 4 8-16,1 0 16 15,-2 0-13-15,2 8-6 16,2 4-3-16,3 2-2 15,2 1-2-15,5-1-5 16,3-1-93-16,1-4-171 0</inkml:trace>
  <inkml:trace contextRef="#ctx0" brushRef="#br1" timeOffset="141061.887">6066 8194 1275 0,'0'0'45'0,"0"0"-4"16,0 0-16-16,0 0-22 15,0 0 0-15,-72 70 13 16,47-49 5-16,1-3 1 16,6-1 1-16,2-3-3 15,8-5-6-15,4-3-10 16,4-4-4-16,0 0-4 15,0 0 2-15,14-2 1 16,7 0 1-16,7 0 0 16,5 0 0-16,-1 0 0 15,-3 0 0-15,-5-1 1 0,-4 0-1 16,-5 1-2-16,-5 0 1 16,-4 0-19-16,-2 0-38 15,-4 0-41-15,0 1-53 16,0 2-72-16</inkml:trace>
  <inkml:trace contextRef="#ctx0" brushRef="#br1" timeOffset="141425.79">6049 8214 1254 0,'0'0'22'16,"0"0"27"-16,0 0-15 15,0 0-27-15,0 0 30 16,0 0 33-16,0 32-27 16,5-13-15-16,1 5-9 15,-1 1-3-15,-2 1 0 16,-1 2-4-16,-2-1-3 15,0-3-8-15,0-4 1 0,0-2 0 16,0-3-2-16,0-4 2 16,0-3-2-1,0-3 0-15,0-3-2 0,0-1 0 16,0-1-32-16,0 0-13 16,3-2-57-16,1-8-122 15,3-7-378-15</inkml:trace>
  <inkml:trace contextRef="#ctx0" brushRef="#br1" timeOffset="142074.03">6496 8135 1126 0,'0'0'116'16,"0"0"-15"-16,0 0-10 15,0 0-23-15,0 0-27 16,0 0-14-16,-17 0-25 16,1 2-2-16,-1 3 0 15,0-1 2-15,1 0-1 16,-1-2 0-16,3 0-1 0,0 0 4 15,5 0-4 1,0 0 0-16,5-2 1 16,-1 2 0-16,3 0-1 0,-1 3-2 15,1 3 1-15,0 6-1 16,-1 3 1-16,1 1 1 16,2 1 0-1,-2-2 0-15,2-2-1 0,0-3 1 16,0-5 0-16,0-2-3 15,0-3 1-15,0-2-2 16,2 0-2-16,5 0 2 16,1 0 4-16,4-2 2 15,2-7 0-15,4 0-2 16,-2 0 0-16,2 2 0 16,-2 3-1-16,-3 4 0 15,-1 0-2-15,-3 2 0 16,1 10 2-16,-3 2 2 0,-3 2-1 15,-1 0 3-15,-3-1-2 16,0 1 1-16,0-2 0 16,-3-1 0-16,-7-2-1 15,-1-2 2-15,0-3-3 16,-2 1 0-16,1-3 0 16,0-2-4-16,1-2-1 15,4 0-1-15,1 0-23 16,3 0-48-16,3-1-100 15,0-6-197-15</inkml:trace>
  <inkml:trace contextRef="#ctx0" brushRef="#br1" timeOffset="142579.97">6871 8127 1364 0,'0'0'38'16,"0"0"38"-16,0 0-38 15,0 0-11-15,0 0-15 16,0 0-8-16,-59 49-2 16,31-23 3-16,-1 1 4 15,-3-1-5-15,0-2-2 16,5-4-1-16,4-5 0 16,10-4 3-16,6-4 1 15,5-1-4-15,2-2-1 16,0-1-3-16,4 1 0 0,10 0 2 15,6 1 1 1,-2 0 0-16,5-1 0 0,-2 1 0 16,-4-1 0-16,-1 3 0 15,-4-2 0-15,-3 1 0 16,-2-1 1-16,-3-1 1 16,-1 1-2-16,-1-1-2 15,0 0-12-15,-2 0-7 16,0 0-30-16,0-2-98 15,0-1-187-15</inkml:trace>
  <inkml:trace contextRef="#ctx0" brushRef="#br1" timeOffset="147588.91">7062 8258 1182 0,'0'0'133'16,"0"0"-86"-16,0 0 11 15,0 0-49-15,0 0-6 0,0 0-2 16,0 0 5-16,27-10 11 16,-9 3 0-16,-2 2-12 15,-2 0 0-15,-3 1 1 16,-1 2-2-16,-6 2-2 16,2 0 1-16,-1 4 1 15,0 13 4-15,0 8 17 16,-3 4 3-16,-2 4-11 15,0-1-5-15,0-2-9 16,0-5-1-16,0-4-2 16,0-4 0-16,0-3 2 15,-2-3-1-15,2-4-1 16,0-3 1-16,0-1 0 0,0-1-1 16,0-2-1-1,0 0 1-15,0 0-7 0,0 0-21 16,0 0-4-16,0-8-51 15,0-4-145-15,0-1-171 16</inkml:trace>
  <inkml:trace contextRef="#ctx0" brushRef="#br1" timeOffset="148254.97">7474 8301 796 0,'0'0'317'0,"0"0"-280"16,0 0 96-16,0 0-73 15,0 0 0-15,20-56-23 16,-20 42-16-16,0-1-10 15,0 0-1-15,-4 1-5 16,-4 3 7-16,-2 3 10 16,-2 3-6-16,-2 2-2 15,-1 3 0-15,-1 0-12 16,-2 7 1-16,0 7-3 16,1 3 0-16,3 3-1 0,3 0 1 15,7-2 0 1,2 0-3-16,2-3 0 0,2-3 0 15,11 0-2-15,3-5 0 16,4-1-1-16,1-2 4 16,2 0 1-16,-3 2 0 15,-3 1-1-15,-4 3 1 16,-3 2 1-16,-6 2 3 16,-4 1-3-16,0 1 0 15,-2 0 3-15,-10 1-2 16,-3-6 1-16,0-2-2 15,-3-2 0-15,3-3 0 0,-1-1 0 16,4-3-2 0,2 0 2-16,2 0-1 0,4-8-2 15,3-6-6-15,1-2-10 16,0-5 8-16,10-2 7 16,5-3 0-16,4 0 0 15,1-1-27-15,1 5 15 16,0 2-3-16,-1 5 10 15,-2 3 5-15,-2 3 2 16,-4 3-1-16,-4 3 3 16,-3 1-36-16,-4 2-68 15,-1 0-47-15,-3 0-199 16</inkml:trace>
  <inkml:trace contextRef="#ctx0" brushRef="#br1" timeOffset="150051.327">8132 8135 1370 0,'0'0'27'16,"0"0"60"-16,0 0-63 16,0 0-16-16,0 0-3 15,0 0-3-15,0 38 12 16,0-15 7-16,0 3-4 15,0 0 2-15,0-2-8 16,2-4-6-16,2-3-1 0,-2-3 0 16,0-3-1-16,-1-2-3 15,1-3 0-15,0-2 0 16,-2-2-2-16,1-2-32 16,-1 0-18-16,0 0-46 15,0 0-148-15</inkml:trace>
  <inkml:trace contextRef="#ctx0" brushRef="#br1" timeOffset="150370.91">7980 8229 1020 0,'0'0'254'0,"0"0"-202"16,0 0 38-16,0 0-67 16,0 0 7-16,0 0-19 15,22-39-7-15,1 22-2 16,2-1 6-16,4-1 0 16,1 0-2-16,0 1 2 15,-3 0-5-15,-2 3 0 16,-7 0-2-16,-5 6-1 15,-5 4 0-15,-4 1 1 16,-4 4-1-16,0 0-1 0,0 0-53 16,-4 0-127-16,-8 2-219 15</inkml:trace>
  <inkml:trace contextRef="#ctx0" brushRef="#br2" timeOffset="158279.887">2049 9073 1320 0,'0'0'7'15,"0"0"-6"-15,0 0-1 16,0 0 0-16,0 0-1 16,0 0 2-16,-62 55-1 15,55-51 0-15,1-1 2 16,1-2 2-16,0-1 31 0,5 0-28 16,-2 0 10-1,2-4-3-15,0-4-9 0,0-3-5 16,0-2 0-16,0 2-2 15,9 0-1-15,2 2 2 16,-1 1 0-16,-1 3 0 16,0 3 1-16,0 2-1 15,-2 0 1-15,2 3 3 16,-2 9 2-16,2 3 5 16,-5 6 18-16,-1 0-6 15,-3 2 0-15,0-1-10 16,0 2-5-16,-7-3-1 15,-4-1-5-15,-2-2 1 16,-1-1 1-16,-3-3-1 0,1 1-1 16,-2-5 0-16,2-3 0 15,0-1 1-15,5-6-2 16,1 0 3-16,4 0-3 16,-1-2-3-16,5-8-18 15,2-1-6-15,0 0 9 16,0 2 5-16,0 3 6 15,5 4 4-15,3 2-3 16,0 0 3-16,3 0 0 16,2 10 3-16,-3 6 3 15,-1 2 3-15,-3 1 0 16,-3 4-6-16,-1-5 1 16,0 0 0-16,-2-5 0 0,0-3-1 15,3-4-2-15,-1-3 1 16,0-1 1-16,3-2-6 15,1 0 4-15,4 0-5 16,-1-2 6-16,3-5 0 16,1-1 0-16,1 0 0 15,0 1 1 1,-1 0-9-16,-2 2-55 0,-2 1-110 16,-4 3-158-16</inkml:trace>
  <inkml:trace contextRef="#ctx0" brushRef="#br2" timeOffset="160476.04">3202 9110 1281 0,'0'0'49'0,"0"0"42"16,0 0-66-16,0 0-9 15,0 0-7-15,0 0-9 16,0 0 2-16,26 0-1 16,-11 0 5-16,4 0 0 0,1 0-1 15,3-3-3 1,0-1-1-16,-5 1 1 0,-2 1-2 15,-7 2 2-15,-4 0-2 16,-3 0 1-16,-2 0 1 16,0 7-1-16,0 8 4 15,-14 5 7-15,-2 2 0 16,0-2-9-16,-2-2 0 16,5-2-3-16,3-5 0 15,3-3-1-15,3-4 1 16,4-2 0-16,0-1-3 15,0 0-4-15,11-1-1 0,3 0 0 16,2 0 6-16,0 0 1 16,0 0-3-16,-3 4 2 15,-3 3-6-15,-4 1 3 16,-4 2 1-16,-2 1 0 16,0 0 4-16,0 3 1 15,-9-1-1-15,-2-3 3 16,-3-2-3-16,4 0 2 15,-2-3-1-15,-2-1 2 16,2-2-1-16,1-1 2 16,0-1-1-16,1 0 7 0,0 0 5 15,-2 0-11 1,3 0 4-16,-2-1-7 0,3-1 4 16,2 0-5-16,1 2 1 15,5 0 0-15,-2 0-2 16,2 0-1-1,0 0-8-15,0 0-35 0,0 0-55 16,0 4-65-16,0-1-228 16</inkml:trace>
  <inkml:trace contextRef="#ctx0" brushRef="#br2" timeOffset="162143.84">4131 9049 1331 0,'0'0'35'0,"0"0"74"15,0 0-69-15,0 0-34 16,0 0-1-16,0 0-5 16,0-1-9-16,16-1 9 15,9 0-1-15,0-2 2 16,0 0 1-16,0 1-2 15,-6 1 1-15,-6 2-2 16,-4 0 2-16,-4 0-1 16,-4 9 2-16,-1 6-1 0,0 5 2 15,-13 3 0 1,-2-1 1-16,-2-1-4 0,2-4 1 16,3-6-1-16,5-2 1 15,5-4-1-15,2-3-1 16,0-2-5-16,4 2-6 15,12-2-1-15,-2 2 6 16,2-2 3-16,-3 2 0 16,-1 3 3-16,-5 1-2 15,-3 2 3-15,-3 4 0 16,-1-1-1-16,-1 3 1 16,-15-1 2-16,2-1 2 15,-6-1 0-15,4-1 0 16,-4-3 4-16,3-2-2 15,0-2-1-15,1-2 0 16,5-1-2-16,1 0-2 16,4 0-1-16,3 0-6 0,1-7-32 15,2-1-58-15,0-1-78 16,5 0-113-16</inkml:trace>
  <inkml:trace contextRef="#ctx0" brushRef="#br2" timeOffset="162592.04">4659 9084 1242 0,'0'0'179'16,"0"0"-151"-16,0 0 7 16,0 0-24-16,0 0 9 15,-79 41-6-15,53-28 0 16,1 0-6-16,5-2-1 16,1-2 1-16,9-2-2 15,3-3-2-15,4-1-4 16,3-1 0-16,0 2-7 0,0 1 4 15,6-1-3 1,6 4 2-16,4 0 2 0,1-1 1 16,0 1 1-16,-1-1 0 15,-2 0 0-15,-1 1 0 16,-3-3-1-16,-1 1 1 16,0-1 0-16,-3 0 3 15,-1-1-3-15,-3-1 0 16,1 1 0-16,-1-2 0 15,-1 1-21-15,-1-1-87 16,0 0-157-16</inkml:trace>
  <inkml:trace contextRef="#ctx0" brushRef="#br2" timeOffset="163057.99">4909 9028 1336 0,'0'0'94'0,"0"0"-35"16,0 0-5-16,0 0-7 15,0 0-4-15,0 0-27 16,0 5-2-16,-6 11-6 15,-4 7-5-15,-3 9-2 16,-1 4 6-16,2-1-5 16,1-2 0-16,4-4-2 0,5-4 0 15,2-5 0-15,0-2 0 16,2-6-3-16,10-2 0 16,2-7 0-16,4-1-7 15,0-2 0-15,0 0-11 16,1-8-7-16,-2-2 0 15,-5-3 11-15,-6-1 6 16,-3 3 0-16,-3 1 1 16,0 3 6-16,-11 6 4 15,-5 1 8-15,-2 0 5 0,-1 1-6 16,1 9-2 0,0 0-5-16,5 1 0 0,3-2-5 15,3 2-82-15,3-6-219 16</inkml:trace>
  <inkml:trace contextRef="#ctx0" brushRef="#br2" timeOffset="165853.44">6022 9051 1189 0,'0'0'76'0,"0"0"-27"16,0 0-18-16,0 0-26 15,0 0 1-15,0 0-3 16,0 0 0-16,53-38 2 15,-40 34 8-15,0 4-9 16,-1 0 2-16,-3 0-3 16,0 8 8-16,-2 7-1 15,-7 2-6-15,0 7 4 16,0 2 11-16,-16 2-5 0,-2 0-10 16,-2-5-3-16,1-1 2 15,-1-6-2-15,6-3 4 16,0-4 2-16,8-2 21 15,3-5-17-15,2 0-8 16,1-1-3-16,0 0-3 16,4 1 2-16,9-1 1 15,5-1 0-15,2 2 0 16,2-1 0-16,0-1 0 16,-3 0 0-16,-1 0 1 15,-2 0-1-15,-6 0 0 16,-2 0 0-16,-3 0 0 15,-1 0-26-15,-2 0-49 0,3 0-32 16,-3 0-81 0,4-6-282-16</inkml:trace>
  <inkml:trace contextRef="#ctx0" brushRef="#br2" timeOffset="166372.67">6321 9053 1243 0,'0'0'43'0,"0"0"34"16,0 0-51-16,0 0-5 16,0 0 2-16,0 0 0 15,56-35-3-15,-42 33-12 16,-5 2 1-16,2 0-5 15,-2 0 1-15,-4 8 5 16,-1 4 0-16,-4 5-1 16,0 2 4-16,-4 0-3 15,-10 1-7-15,1-3-2 16,-1-3-1-16,5-3 0 16,2-6 0-16,5-3 0 15,2-2 0-15,0 0-15 16,0 0-20-16,14 0 14 0,1 0 16 15,3-2-1 1,-3 2-13-16,-2 0 9 0,-4 0 8 16,-3 5-2-16,-2 5-2 15,-4 2 4-15,0 3 2 16,0-1 3-16,-10 1 5 16,-4-2 0-16,3-2 2 15,-3-3-6-15,-1 0 2 16,3-3-3-16,0-1 0 15,-1-2-2-15,6-2-1 16,0 0 0-16,2 0-17 16,4 0-55-16,1-7-113 0,0-4-175 15</inkml:trace>
  <inkml:trace contextRef="#ctx0" brushRef="#br2" timeOffset="166942.84">6967 8988 1282 0,'0'0'79'0,"0"0"-15"15,0 0-37-15,0 0-18 16,-69 34 3-16,38-16-2 16,-4 1-4-16,-1-2 5 15,4 1 4-15,0-3 1 16,7-4-2-16,6-4 7 16,8-2-7-16,8-3-9 0,3 0-5 15,0 3-5-15,1-1-3 16,15 4 7-16,2 2 1 15,5 0 0-15,0 2-2 16,0-1 4-16,-3 0-2 16,-2 0 1-16,-4-2-1 15,-2 0 0-15,-4 0 2 16,-1-3-2-16,-3-1 0 16,-3-1 1-16,1-4-1 15,-2 1 0-15,0 2-7 16,0-1-49-16,0-2-152 15</inkml:trace>
  <inkml:trace contextRef="#ctx0" brushRef="#br2" timeOffset="169469.62">7281 9000 1189 0,'0'0'101'0,"0"0"-74"15,0 0 28-15,0 0-7 16,0 0 5-16,0 0-36 16,-16 33-7-16,-3-8 2 15,-5 3-3-15,-2-1 8 16,5-2-2-16,1-3-8 15,4-6-3-15,5-5 2 16,9-3-2-16,2-3-4 16,0-2-5-16,14-2 4 15,11-1-1-15,11 0 2 16,4-1 2-16,1-5-2 0,-2 0 0 16,-7 4-2-16,-5-2 1 15,-7 3-1-15,-6 1-5 16,-6 0-21-16,-4 0-25 15,-4 0-30-15,-2 1-32 16,-12 3-114-16</inkml:trace>
  <inkml:trace contextRef="#ctx0" brushRef="#br2" timeOffset="169806.87">7310 9029 19 0,'0'0'1124'0,"0"0"-1056"15,0 0 80-15,0 0-55 16,0 0-39-16,0 0-9 16,-11-22-22-16,11 22-5 15,0 6-18-15,0 14 3 16,0 7-2-16,0 6 21 15,0 3-6-15,0-1-4 16,0-2-8-16,0-4-4 16,0-3 0-16,0-5 1 15,0-4-1-15,0-5-1 0,0-3 0 16,0-4-12 0,0-4-32-16,0-1-18 0,2 0-84 15,7-8-94-15,1-7-816 16</inkml:trace>
  <inkml:trace contextRef="#ctx0" brushRef="#br2" timeOffset="170435.887">7724 8964 1146 0,'0'0'92'15,"0"0"0"-15,0 0-15 16,0 0-29-16,0 0-24 16,0 0-14-16,-38 0-6 15,20 0 0-15,-1 0-2 16,-1 2 2-16,1 2 1 15,3 1-1-15,3 0-2 16,2-1 0-16,4 0-2 16,2 4-1-16,3 1 0 0,1 4 0 15,1 3 0 1,0 3 1-16,0 2 0 0,0-1 0 16,0-1 0-16,1-3 0 15,1-3 0-15,-2-4 0 16,2-3 0-16,-1-3 0 15,-1-3 0-15,1 0-1 16,0 0-6-16,3 0 5 16,1 0 3-16,6-5-1 15,6-5 1-15,0-2 0 16,4 1 1-16,-3 4-2 16,-1 5-6-16,-4 2 6 15,-2 0-4-15,-4 7 4 16,-3 8 4-16,-1 3 0 15,-3 0-1-15,0 0 0 16,0 0-2-16,-9-3 3 16,-1-2-4-16,-3-3 0 0,-1-2 3 15,-2-1-2-15,2-5 3 16,0 0-3-16,3-2 1 16,4 0-2-16,4 0-34 15,3-10-52-15,0 1-108 16,4-7-227-16</inkml:trace>
  <inkml:trace contextRef="#ctx0" brushRef="#br2" timeOffset="170835.9">8239 8924 1408 0,'0'0'34'0,"0"0"-21"16,0 0 0-16,0 0-5 0,0 0-5 15,0 0 31 1,8 47 2-16,-8-20-9 0,0 1 1 16,0 1-11-16,0-4-10 15,0-1-5-15,0-6-2 16,3-2 1-16,-1-3 0 16,1-2-1-16,1-4 0 15,-1-3 0-15,-2-1-23 16,0-3-36-16,1 0-23 15,-2-4-83-15,0-8-496 16</inkml:trace>
  <inkml:trace contextRef="#ctx0" brushRef="#br2" timeOffset="171137.13">8052 9028 1122 0,'0'0'57'15,"0"0"-28"-15,0 0 39 16,0 0-30-16,0 0 10 16,73-68-19-16,-50 52-3 15,3 1-10-15,0-2-6 16,-3 0 2-16,-1 1-3 15,-6 1-2-15,-2 2-4 0,-5 5-3 16,-4 3 0 0,-3 2-1-16,-2 3 1 0,0 0-45 15,-5 0-143-15,-11 6-713 16</inkml:trace>
  <inkml:trace contextRef="#ctx0" brushRef="#br2" timeOffset="183320.79">14961 7391 1182 0,'0'0'34'16,"0"0"-15"-16,0 0 16 15,0 0 2-15,0 0 6 16,0 0-18-16,0 0 4 16,0 0-11-16,2 7-9 15,-2 1-5-15,0 7 16 16,0 6 8-16,0 5-12 16,-3 5-3-16,-1 4-6 15,-2 3 1-15,2 2-5 16,-2 0-2-16,0 0 1 15,3-3-2-15,1-5 0 16,2 0 0-16,0-2 0 16,0-5 0-16,0-3 0 0,0-4-1 15,0-4 1 1,0-5-1-16,0-1 1 0,2-3-4 16,-2-3-17-16,1 0-8 15,0-2-14-15,2 0-14 16,-1 0-22-16,0-9-189 15</inkml:trace>
  <inkml:trace contextRef="#ctx0" brushRef="#br2" timeOffset="183852.66">14731 7651 1105 0,'0'0'188'0,"0"0"-185"16,0 0 27-16,0 0 0 15,0 0-2-15,0 0-4 16,62-65-8-16,-44 48-4 16,-2-1 12-16,4-3-13 15,-1 1-4-15,1-2-1 0,0 1 3 16,-1 0-5-16,-3 2 4 16,1 2-6-16,-3 3 0 15,-2 7-1-15,-1 0 0 16,-1 2-1-16,-3 5-2 15,1 0 1-15,1 0-2 16,0 0 3-16,3 6-1 16,3 3 1-16,1 3 0 15,1 2 1-15,0 1 0 16,1-1 1-16,-1 2-2 0,3-1 1 16,-4-1-1-1,0-3 0-15,-2 0 1 0,-3-4-1 16,-2 0 0-16,-4-3 0 15,-1-2 0-15,-4 0-65 16,0-2-117-16,0 0-175 16</inkml:trace>
  <inkml:trace contextRef="#ctx0" brushRef="#br2" timeOffset="189659.05">1964 9797 1028 0,'0'0'220'0,"0"0"-209"16,0 0 29-16,0 0-14 15,0 0-15-15,0 0-9 16,0 0 2-16,7 0-3 16,5 0 4-16,1 0 1 15,3 0 1-15,-1-2-1 16,2-1 4-16,-1-1-5 15,0 2-4-15,-3 2 2 16,-1 0-3-16,-5 0 5 16,-1 2-3-16,-4 9 2 0,-2 6 2 15,0 4 5-15,-10 6 11 16,-4-1-14-16,-2-2-3 16,2-3-2-16,3-3 2 15,0-5 0-15,4-1 0 16,4-4 1-16,0-3-4 15,3-3-1-15,0-2-1 16,0 0-3-16,3 0 0 16,11 0 0-16,3 0 3 15,3 0-1-15,0-5 1 16,0 3 0-16,-4 2 0 16,-2 0 0-16,-2 0 0 0,-6 7-1 15,-1 0 1 1,-3 5-1-16,-2-1 1 0,0 1 0 15,0 1 0-15,-7-1 1 16,-2-3 2-16,0 0-3 16,-2 0 0-16,-1-2 0 15,0-1 5-15,-1 0-5 16,2-3 2-16,-3 3 0 16,1-4-1-16,2 0-1 15,-1 0 1-15,0-1 4 16,3-1-4-16,-2 0 2 15,2 0-2-15,2 0-1 16,-2 0 0-16,4 0 1 16,-1-1-1-16,1-1-1 15,0 2-6-15,3-2-7 0,2 2-22 16,-2 0-34-16,2-1-107 16,0 0-132-16</inkml:trace>
  <inkml:trace contextRef="#ctx0" brushRef="#br2" timeOffset="192719.16">3412 9823 1044 0,'0'0'75'0,"0"0"-35"15,0 0 53-15,0 0-46 16,0 0-3-16,0 0-13 15,3-2-5-15,-3 2-8 16,0 0-2-16,0-1-6 16,0 1 2-16,1 0 0 15,-1 0-7-15,0 0 3 16,0 0-3-16,0 0 0 16,0 0 0-16,0 0-2 0,0 0 0 15,0 0 0 1,0 0 0-16,0 0-3 0,0 0 0 15,-2 8 2-15,-9 5-2 16,-5 5 0-16,0 5 1 16,-5-1-1-16,0 2 0 15,0-1 1-15,0-4-1 16,4-3 0-16,4-3-2 16,4-5 5-16,4-2-5 15,3-3 2-15,2-2 0 16,0 0-3-16,0 0-3 15,16-1 1-15,7 0 4 16,4 0 1-16,2-2 2 16,-1-5-2-16,-3 3 2 0,2 0-2 15,-4 1 0-15,-2 2 0 16,-3 1 0-16,-4 0 0 16,-1 0-2-16,-6 0 2 15,-3 0-1-15,-1 0-3 16,-3 0-26-16,0 0-16 15,0 2-26-15,0 2-95 16,-7-1-141-16</inkml:trace>
  <inkml:trace contextRef="#ctx0" brushRef="#br2" timeOffset="193122.857">3428 9807 1245 0,'0'0'23'16,"0"0"41"-16,0 0 8 15,0 0-32-15,0 0-13 16,0 0-12-16,-2-1-8 15,2 1-7-15,0 10 0 16,0 8 2-16,2 7 5 0,3 5 14 16,-3 5-9-16,-2 3-2 15,0 0-5-15,0 1 0 16,0-3-1-16,0-3-4 16,0-5 0-16,0-3-1 15,0-6 0-15,0-5 0 16,0-1 1-16,0-5-1 15,1-2-2-15,-1-2 1 16,1-1-17-16,1-3-26 16,-1 0-66-16,-1 0-100 15,0-3-596-15</inkml:trace>
  <inkml:trace contextRef="#ctx0" brushRef="#br2" timeOffset="194040.8">4310 9801 1143 0,'0'0'147'0,"0"0"-127"16,0 0 42-16,0 0-21 16,0 0-37-16,0 0 6 15,-44 63 5-15,25-38 4 16,0-1-13-16,4-4 4 16,3-4-7-16,4-5 4 0,5-2-5 15,3-3 1 1,0-2-3-16,0-1-2 0,11 0 1 15,10-3-1-15,4 0 2 16,7 0 0-16,-1-1-2 16,0-3 1-16,-2-1-2 15,-4 1-24-15,-2 2-19 16,-6-1-41-16,-7 3-54 16,-7 0-63-16,-3 0-581 15</inkml:trace>
  <inkml:trace contextRef="#ctx0" brushRef="#br2" timeOffset="194381.78">4352 9777 1234 0,'0'0'46'16,"0"0"21"-16,0 0-18 16,0 0-32-16,0 0-15 15,0 0 32-15,0 69 7 16,0-33-15-16,0 2-1 0,0 0-12 16,0-3-7-16,0-3-3 15,0-3 0-15,0-4-3 16,2-4 0-16,0-4 1 15,1-2 0-15,-3-5-1 16,2-2 0-16,-1-4-1 16,0 0-11-16,2-4-47 15,-1 0-73-15,2 0-198 16</inkml:trace>
  <inkml:trace contextRef="#ctx0" brushRef="#br2" timeOffset="194796.8">4788 9804 1349 0,'0'0'40'16,"0"0"-8"-16,0 0 13 15,0 0-16-15,-60 58-7 16,34-36-10-16,-1-1-5 16,1-4 0-16,4 0 7 15,6-5-5-15,5-5-2 16,6-3 0-16,4-4-7 16,1 2-1-16,0 0-3 0,3 1-2 15,11 3 6 1,4-1-1-16,3 2 1 0,-1 2 0 15,3 1 2-15,-5 0-2 16,0 1 2-16,-4 0-2 16,-3-1 0-16,-2-1 0 15,-4-1-2-15,0-2-2 16,-1-2-17-16,-1-1-23 16,-2-2-49-16,0-1-121 15,1 0-279-15</inkml:trace>
  <inkml:trace contextRef="#ctx0" brushRef="#br2" timeOffset="195207.77">4982 9740 1282 0,'0'0'67'0,"0"0"36"15,0 0-27-15,0 0-57 16,0 0-6-16,0 0-7 16,-18 57 4-16,7-23 4 15,-1 1-8-15,5 2-2 16,0-3-4-16,3-5 1 0,4-4-1 16,0-6 0-1,0-4 0-15,9-3-4 0,2-5 2 16,3-2-3-16,-1-4-1 15,3-1-2-15,-1 0-2 16,0-6 2-16,-1-4-4 16,-3-4 4-16,-4 1 3 15,-2-1-2-15,-5 3-5 16,0 2 9-16,-9 6 3 16,-6 2 4-16,0 1 12 15,-1 0-11-15,-2 4-5 16,2 7 0-16,4 1-6 0,1-1-94 15,5-3-207 1</inkml:trace>
  <inkml:trace contextRef="#ctx0" brushRef="#br2" timeOffset="198401.71">6031 9795 1235 0,'0'0'79'15,"0"0"-8"-15,0 0-5 16,0 0-35-16,0 0-17 0,0 0-7 16,0 0-3-1,3-14-4-15,10 8-2 0,1 3 1 16,1-2-1-1,-1 3 2-15,-2 2-1 0,-3 0 0 16,-2 0 1-16,-5 10 0 16,0 3 0-16,-2 3 3 15,0 3 0-15,-11 2 1 16,-1-1-3-16,-3-2 0 16,4-5 1-16,1-2-2 15,3-4 0-15,5-2 0 16,2-3 0-16,0-2-6 0,0 0 0 15,6 0-12 1,8 0 10-16,2 0 8 0,3-2-3 16,-3 2-2-16,-3 0 5 15,-3 0-6-15,-4 8 6 16,-1 3-1-16,-5 0 1 16,0 1 1-16,0 1-1 15,-7 0 4-15,-7-1 3 16,1-2 5-16,-1-1-4 15,-2-3 1-15,4 0 0 16,2-4-5-16,2-2-3 16,-1 0 1-16,2 0-2 15,3 0-22-15,1-2-33 16,3-7-73-16,0-1-108 16,0 0-349-16</inkml:trace>
  <inkml:trace contextRef="#ctx0" brushRef="#br2" timeOffset="198933.74">6307 9838 1213 0,'0'0'24'0,"0"0"53"16,0 0-44-16,0 0-21 15,0 0 4-15,0 0-8 16,63-58 1-16,-46 53-5 16,-4 3 4-16,1 2-7 15,-3 0 3-15,-2 5-2 16,-3 9 6-16,-4 7 2 15,-2 3 14-15,0 3 8 16,-14 2-12-16,-5-2-8 16,-2-1-4-16,1-5-4 15,2-4-1-15,6-3-1 16,3-5 0-16,5-4 4 0,2-3-3 16,2-1-3-1,0-1-1-15,0 0-3 0,9 0 1 16,7 0 3-1,4 0 0-15,0 0 0 0,-1-2 1 16,-1-1-1-16,-1 0 0 16,-2-1-1-16,-4 1 1 15,0 3 0-15,-4-1 1 16,-2 1 0-16,-3 0-1 16,-1-1 0-16,-1 1-12 15,0 0-55-15,0 0-70 16,0 0-255-16</inkml:trace>
  <inkml:trace contextRef="#ctx0" brushRef="#br2" timeOffset="200865.93">7203 9832 1098 0,'0'0'184'0,"0"0"-144"16,0 0 64-16,0 0-52 16,0 0-31-16,0 0-1 15,-52 10-8-15,31 5-9 16,-2-1-2-16,-4 3 3 15,-2 1-1-15,-1-2-3 16,-2 1 2-16,7-3-3 16,1-1 1-16,7-6 0 15,8 0 0-15,3-3 0 16,5-2 0-16,1-1-2 16,0-1 1-16,0 1-5 0,0 2 3 15,9 1 2-15,3 1 1 16,4 2-1-16,1 0 1 15,0 1 0-15,1 1 0 16,-2 1 0-16,-2 2 1 16,1 0 0-16,-2-1-1 15,1 1-3-15,-2 0 3 16,0-3 2-16,1-1-2 16,-2-2 0-16,1 0 0 15,-3-2 0-15,-2-1 1 16,-2-1-1-16,-1-2 0 15,-2 2-1-15,1-2-34 16,-3 0-24-16,0 0-26 0,0 0-87 16,0 0-324-1</inkml:trace>
  <inkml:trace contextRef="#ctx0" brushRef="#br2" timeOffset="203068.69">7435 9855 1193 0,'0'0'112'0,"0"0"-63"16,0 0 28-16,0 0-40 16,0 0-27-16,0 0-5 15,5-20-5-15,9 13-3 16,4 0 3-16,-1 2-1 15,0 2 0-15,1 3 1 16,-6 0 0-16,-3 0 0 16,-2 13 0-16,-5 5 0 15,-2 2 3-15,0 3-3 16,-9 1 4-16,-9 0 1 16,-3 0-5-16,4-7 0 0,2-2 1 15,3-4 1-15,5-3-1 16,3-4 1-16,1-2-2 15,3-2 1-15,0 1-1 16,0-1-4-16,13 1 4 16,6-1 0-16,2 0 0 15,4 0 0-15,-2 0 0 16,-2 0 0-16,1-3 0 16,-6 1 0-16,0-1 0 15,-5 0-16-15,-4 0-71 16,-2-1-72-16,-3 1-75 15</inkml:trace>
  <inkml:trace contextRef="#ctx0" brushRef="#br2" timeOffset="203561.849">7731 9772 1141 0,'0'0'14'16,"0"0"-5"-16,0 0 38 15,0 0 0-15,0 0-14 16,59-31-1-16,-47 30-7 16,-1 1-4-16,-4 0-7 15,1 2-7-15,-3 8-4 0,-5 4 8 16,0 4 21-16,-7 2-7 15,-8 2-13-15,-1-4-12 16,4-2 0-16,4-3-6 16,3-5 6-16,5-3-5 15,0-2-4-15,5-3-32 16,13 0 0-16,5 0 19 16,2-2-26-16,0-1-25 15,-4 3 32-15,-4 0 33 16,-6 5 8-16,-6 7-1 0,-5 5 1 15,0 0 8 1,-14-1 40-16,-8 0-8 0,1-1-13 16,-2-4 5-16,3-1-11 15,4-3 17-15,0-3-22 16,8-1-6-16,2-3-6 16,2 0-4-16,4 0 0 15,0-2-95-15,4-9-124 16,5 0-470-16</inkml:trace>
  <inkml:trace contextRef="#ctx0" brushRef="#br2" timeOffset="204035.8">8259 9666 1140 0,'0'0'122'0,"0"0"-116"16,0 0 4-16,0 0 44 15,0 63 8-15,0-32-17 16,0 1 2-16,0 0-28 15,0 1-12-15,0-6-4 16,0-3-3-16,0-5 0 16,0-3 1-16,0-4-5 15,0-5 4-15,0-2 0 16,2-5-33-16,1 0-87 16,1-3-56-16,-2-10-356 15</inkml:trace>
  <inkml:trace contextRef="#ctx0" brushRef="#br2" timeOffset="204307.43">8236 9713 1116 0,'0'0'71'15,"0"0"-1"-15,0 0-6 16,0 0-36-16,0 0-14 15,0 0 0-15,32-38-1 16,-14 27 3-16,1 1-4 0,-1-1-3 16,0-1 0-16,1-1-8 15,-6 3 2-15,-2 4 0 16,-4 2-3-16,-4 4-7 16,-3 0-53-16,0 0-36 15,-3 10-53-15,-13 4-225 16</inkml:trace>
  <inkml:trace contextRef="#ctx0" brushRef="#br2" timeOffset="204573.67">8250 9790 1143 0,'0'0'33'0,"0"0"30"15,0 0 2-15,0 0-6 16,0 0 6-16,0 0-23 16,51-2-14-16,-37-1-11 15,1 0-5-15,1 1-9 16,-2 0 2-16,-3-1-5 16,-1 1 0-16,-4 1-1 15,-2 1 1-15,-4-2 0 16,0 2-50-16,0 0-82 15,-2 0-296-15</inkml:trace>
  <inkml:trace contextRef="#ctx0" brushRef="#br2" timeOffset="209038.09">3436 10513 470 0,'0'0'709'0,"0"0"-677"16,0 0 62-16,-62 8-23 15,49-8-11-15,2 0-22 16,3 0-7-16,1 0-6 16,1 0-14-16,2 0-4 15,0 0 0-15,2 0 2 16,-1 0 0-16,3 0 1 16,-2 0-6-16,2 0 0 15,-2 0-4-15,2 6 1 16,-3 8-2-16,-1 4 1 0,0 3 0 15,1 2 1 1,-1-2-1-16,1-2 3 0,1-3-3 16,0-4 0-16,2-2 0 15,0-4 0-15,0-2 0 16,0-3 0-16,0 0-4 16,0-1-2-16,4 0 0 15,6 0 2-15,5-4 4 16,2-4-1-16,0 1 1 15,0 3-5-15,-2 2 4 16,-3 2-2-16,-1 0-2 16,-2 11 2-16,-4 5 2 15,-1 3 1-15,-4 2 1 16,0 3-1-16,-7-3 3 0,-4-1-2 16,-3-2 0-16,1-1 0 15,2-5-1 1,-1-2 3-16,3-3-3 0,-1-3 2 15,3-3-1-15,1-1 5 16,-1 0-1-16,3 0 0 16,0 0-5-16,1-7-18 15,1 1 2-15,1-1-19 16,1 0-29-16,0 1-45 16,0 3-121-16,0 2-584 15</inkml:trace>
  <inkml:trace contextRef="#ctx0" brushRef="#br2" timeOffset="210531.4">4507 10469 1376 0,'0'0'52'0,"0"0"-37"0,0 0 20 15,0 0-26-15,0 0 1 16,-62 17-10-16,37-7 3 16,2 0 2-16,-1-1 3 15,0-1 8-15,4-2-2 16,2-1 2-16,7-2-7 16,4-2-1-16,2-1-4 15,5 2-3-15,-2-2 1 16,2 0-2-16,0 3-2 0,0 4-5 15,0 8 0 1,0 3 7-16,0 6 0 0,0 1 2 16,0 0-2-1,0-3 4-15,0-2-4 0,-3-5 0 16,-1-4 2-16,2-5-2 16,1-2 1-16,1-4-1 15,0 0 2-15,0 0-2 16,0 0-6-16,7-10 3 15,9-3 3-15,2-2 0 16,3 4-1-16,-3 4-4 16,-1 7 0-16,-2 0 2 15,-1 2 2-15,-3 11-2 16,-4 3 3-16,-5 4 1 16,-2 1 0-16,0 3-1 0,-11-1 2 15,-7-2-2-15,-1-2 1 16,-3-3 1-16,1-3 3 15,3-3-5-15,-1-5 0 16,4 0 1-16,2-4 4 16,3-1-5-16,3 0 0 15,3 0-15-15,4-6-41 16,0-7-56-16,4 0-78 16,8-1-84-16</inkml:trace>
  <inkml:trace contextRef="#ctx0" brushRef="#br2" timeOffset="210985.81">4941 10590 1471 0,'0'0'40'15,"0"0"9"-15,0 0-15 16,0 0-17-16,0 0-3 16,-68 34-1-16,38-14 0 15,-1 0 1-15,-4 1-6 0,5-3-4 16,4-2 0-16,5-2-2 15,10-6 3-15,4-4-3 16,5-3-2-16,2-1 0 16,0 2-4-16,0 1-3 15,7 4 1-15,6 1 6 16,7-1 0-16,-1 2-3 16,3 2 2-16,-2-1 1 15,-1 0 0-15,-4 2 0 16,-1-2 0-16,-2-1-2 0,-3-1-3 15,-4 0-21 1,0-1-23-16,-2-1-10 0,1-2-117 16,-2-4-196-16</inkml:trace>
  <inkml:trace contextRef="#ctx0" brushRef="#br2" timeOffset="211399.79">5140 10553 1027 0,'0'0'428'0,"0"0"-376"16,0 0-10-16,0 0-15 0,0 0-17 15,0 0 6-15,-39 81 24 16,25-45-17-16,-2 2-11 15,5-1-9-15,1-4-3 16,8-5 0-16,2-6 0 16,0-4 0-16,13-4-3 15,2-5 2-15,3-3-3 16,0-4-1-16,3-2-11 16,-1 0 7-16,-2-12-10 15,-4-1-2-15,-5-2 14 16,-5-1 2-16,-4 3 2 15,0 1 3-15,-4 6 3 0,-8 3 7 16,-4 3 6-16,-3 0 4 16,-1 11-19-16,0 3-1 15,6 2-3-15,5-4-34 16,9-1-65-16,0-5-268 16</inkml:trace>
  <inkml:trace contextRef="#ctx0" brushRef="#br2" timeOffset="-214583.87">6173 10529 1183 0,'0'0'94'0,"0"0"-8"15,0 0-24-15,0 0-11 16,0 0-14-16,0 0-9 15,0 0-9-15,-12-2-7 16,1 2-3-16,-4 0-3 16,-4 2-4-16,-2 4-1 15,0 2 2-15,1-1-1 0,6 0-2 16,1-3 1-16,3 0 0 16,4-3-2-16,2 0 0 15,3-1 1-15,1 1 0 16,0-1-1-16,0 0 1 15,0 4-3-15,0 1 0 16,0 2 0-16,0 4 2 16,0-1 1-16,-2 2 1 15,0 1-1-15,0 0 0 16,-1-3 0-16,-1 1 0 16,1-3 1-16,1-2-2 15,2-3 1-15,0 0 0 16,0-2 0-16,0-1-7 0,0 0-6 15,9 0 0 1,5 0 8-16,6-7 3 0,-2 2-1 16,1 0-1-16,-4 5 1 15,-1 0 2-15,-4 0-2 16,-1 13 3-16,-3 3 0 16,-1 3-1-16,-5 2 2 15,0 2-1-15,-2-1 3 16,-9-2 0-16,-2-3 0 15,-2-3 2-15,1-3-1 16,-2-2 0-16,3-3 0 16,1-3-3-16,1-3-1 0,2 0 0 15,2 0-8 1,4-3-40-16,3-8-85 0,0-1-98 16,1-2-168-16</inkml:trace>
  <inkml:trace contextRef="#ctx0" brushRef="#br2" timeOffset="-214066.97">6456 10590 1134 0,'0'0'219'0,"0"0"-146"16,0 0 8-16,0 0-54 15,0 0-9-15,-69 41-1 16,50-15 9-16,4 5-7 15,0 2 7-15,4 1-9 16,2-3-12-16,6-2-4 16,3-4-2-16,0-5 1 15,6-5 0-15,7-3-3 0,5-4 1 16,0-4-3 0,0-4-7-16,0 0 6 0,-2 0-12 15,-4-7 4-15,-3-1 3 16,-3-1 9-16,-5-4 0 15,-1 3 2-15,0 2 0 16,-4 0 6-16,-8 5 1 16,-4 3-3-16,-2 0 0 15,-1 2-3-15,-1 11-1 16,2 1-2-16,4-1 1 16,8-1-13-16,6-3-51 15,0-2-84-15,13-6-153 16</inkml:trace>
  <inkml:trace contextRef="#ctx0" brushRef="#br2" timeOffset="-213619.51">6923 10626 1273 0,'0'0'89'0,"0"0"-78"0,0 0 41 16,0 0-25-16,-77 31 10 15,47-16-12-15,5 1-14 16,0-2 1-16,2-2-1 15,6-2-5-15,3-4 2 16,7-3-1-16,4-1-4 16,3-2-3-16,0 0-3 15,0 0-5-15,0 2-1 16,7 2 8-16,9 0 1 16,-1 4-1-16,2 1 1 15,-1 2 0-15,-1 1 2 16,-2 1-2-16,-2 1 1 15,0-1-1-15,-2-1 1 0,-2-1-1 16,-2-2 0 0,-1 0-1-16,1 0-12 0,-1-5-81 15,-2-1-159-15</inkml:trace>
  <inkml:trace contextRef="#ctx0" brushRef="#br2" timeOffset="-212877.05">7212 10624 1308 0,'0'0'49'15,"0"0"-31"-15,0 0 2 16,0 0-20-16,0 0 2 16,0 0 4-16,66-27 5 0,-47 27 0 15,1 0 0 1,-7 4-1-16,-2 11 1 0,-6 4 4 16,-5 5 6-1,0 3-9-15,-16 1 2 0,-4-1-6 16,-4-2-1-16,1-7-5 15,4-3 2-15,5-4-4 16,7-6 8-16,4-2 1 16,3-3-5-16,0 0-4 15,0 0 0-15,7 0-6 16,10 0 4-16,4 0 2 16,3 0 1-16,-1 0-1 15,-4-3 0-15,-1 3-2 16,-2-2 2-16,-5 2 0 15,0 0 0-15,-4 0 0 16,-2 0-20-16,-2 0-44 0,-2 0-48 16,2 0-116-16,-1-3-267 15</inkml:trace>
  <inkml:trace contextRef="#ctx0" brushRef="#br2" timeOffset="-212397.04">7508 10616 1200 0,'0'0'18'0,"0"0"4"0,0 0 6 15,0 0-1-15,0 0 3 16,67-30-6-16,-55 30-5 15,0 0-13-15,-4 2 1 16,-5 7 15-16,0 6-3 16,-3 4 9-16,-3 0-13 15,-11 1-1-15,-3-3-8 16,3-1-5-16,3-6 1 16,4-4 0-16,5-3-2 15,2-3 3-15,0 0-3 16,11 0-15-16,12-4 10 0,2-4-13 15,2 2-19 1,-4 6 12-16,-5 0 15 0,-7 2 7 16,-4 11 2-16,-7 3 1 15,0 2 3-15,-11-1 3 16,-10 1 14-16,-4-3 2 16,0-3 5-16,2-2-6 15,1-4 0-15,4-2-2 16,4-3-12-16,4-1-5 15,4 0-2-15,6-1-45 16,0-11-164-16,2-1-979 16</inkml:trace>
  <inkml:trace contextRef="#ctx0" brushRef="#br2" timeOffset="-211569.97">8157 10507 1134 0,'0'0'131'15,"0"0"-89"-15,0 0 18 16,0 0-36-16,0 0-22 16,0 0 31-16,0 61 18 15,0-32-13-15,0-1-22 16,0 1-7-16,0-2-9 16,0-4 1-16,0-2 0 15,3-6 1-15,-1-5-3 16,0-4 1-16,0-4-3 0,0-2 3 15,2 0-48 1,-1 0-4-16,1-10-23 0,-2-5-14 16,-1-5-13-16,-1 0 20 15,0-2-22-15,-1 0 22 16,-7-2 42-16,-2 2 40 16,2-1 28-16,0 2 43 15,2 4 61-15,4 2-58 16,2 3 36-16,0 1-53 15,0 3-36-15,9 0-7 16,5-1-6-16,4 2 4 16,2-2 4-16,1 2-5 15,1-1-3-15,-2 3-6 16,-3 0-2-16,-3 3 0 0,-6 1-2 16,-5 1-77-1,-3 0-111-15,-3 8-221 0</inkml:trace>
  <inkml:trace contextRef="#ctx0" brushRef="#br2" timeOffset="-211339.53">8125 10653 1128 0,'0'0'15'16,"0"0"66"-16,0 0 21 15,0 0-24-15,62-1-47 0,-44-4-5 16,-1 2-8 0,-3-2-4-16,0 2-12 0,-4 1-2 15,-4 0 0-15,-4 2 0 16,-2 0-37-16,0 0-154 16,-2 0-356-16</inkml:trace>
  <inkml:trace contextRef="#ctx0" brushRef="#br2" timeOffset="-209892.2">3460 11265 1289 0,'0'0'34'15,"0"0"23"-15,0 0-4 16,0 0-23-16,0 0 0 15,-66 69-3-15,52-35-2 16,2 3-7-16,4-1 4 16,1-1-4-16,7-1-7 0,0-4-11 15,0-5-1 1,8-4 1-16,6-6 0 16,4-4-1-16,3-4 0 0,1-5-3 15,-1-2 4-15,3 0-4 16,-7-8-8-16,-3 1-1 15,-3-3 4-15,-4 0 1 16,-4 1 3-16,-3 0 4 16,0-1-1-16,-7-1 4 15,-4 1-1-15,-3 2 0 16,0 4 2-16,1 4-1 16,-1 0 2-16,1 2-1 15,-1 8-3-15,2 6 1 16,3-1-2-16,2 1 1 15,5 0-2-15,2-3-15 0,0-3-67 16,4-3-96 0,8-5-160-16</inkml:trace>
  <inkml:trace contextRef="#ctx0" brushRef="#br2" timeOffset="-208872.05">4440 11241 1321 0,'0'0'51'0,"0"0"13"16,0 0-5-16,0 0-35 15,0 0 2-15,0 0-11 16,-81 65-8-16,56-28 8 16,1 1 5-16,2-1-6 15,6-4-7-15,7-5-7 16,8-6-2-16,1-4-6 15,10-4 4-15,11-6-3 16,6-4 6-16,2-4-1 16,3 0-5-16,-4-6-5 15,-3-4-5-15,-7 2 2 16,-9 0 5-16,-3 1 6 16,-6 4 4-16,0-1 0 0,-8 1 3 15,-6 1 1-15,-6 2-4 16,-4 0-1-16,0 3 1 15,1 6 0-15,4 4-1 16,4-1-10-16,9-1-44 16,6-3-57-16,0-2-87 15,3-4-103-15</inkml:trace>
  <inkml:trace contextRef="#ctx0" brushRef="#br2" timeOffset="-208460.12">4875 11353 904 0,'0'0'322'0,"0"0"-309"16,0 0 38-16,-84 43-24 15,53-29 1-15,-1 3 7 16,1-1-14-16,4-3-10 16,6-3 14-16,4-2 6 15,10-5-8-15,3-1-16 16,4-2-4-16,0 0-3 0,0 0-4 16,7 0-9-16,8 4 13 15,5 1 0-15,1 4 0 16,2 0 0-16,-2 6 0 15,-2-1 1-15,-3 3-1 16,-2-3 3-16,0 1-3 16,-4-2-1-16,-2-2 1 15,-1-3 0-15,-1-2 0 16,0-2-6-16,-2-2-85 16,0-2-114-16,1 0-160 15</inkml:trace>
  <inkml:trace contextRef="#ctx0" brushRef="#br2" timeOffset="-208052.93">5096 11311 1359 0,'0'0'61'15,"0"0"5"-15,0 0-53 16,0 0 0-16,0 0 19 16,-37 85 6-16,19-50-4 15,2 2-8-15,0-3-12 0,7-2-8 16,4-7-6-16,5-5-1 16,0-6-2-16,3-4 0 15,11-4-2-15,7-4 3 16,1-2-2-16,3 0 0 15,-2-5-5-15,-3-4-11 16,-6-2 11-16,-5 3 3 16,-5 1 5-16,-4 2 1 15,0 3 2-15,-2 2 5 16,-11 0-4-16,-6 0-3 16,-1 7-1-16,-1 5-4 15,3 0-35-15,9-1-36 16,5-4-126-16,4 1-251 0</inkml:trace>
  <inkml:trace contextRef="#ctx0" brushRef="#br2" timeOffset="-207365.08">5955 11311 1248 0,'0'0'41'0,"0"0"40"16,0 0-63-16,0 0-16 16,0 0 8-16,-1 57 37 15,1-28-10-15,0-1-7 16,0-1-14-16,0-2-6 16,0-2-4-16,-5-6-3 15,3-5 1-15,0-4-3 16,2-8 0-16,0 0-1 15,0 0 3-15,0 0 6 16,0-2 7-16,0-10-6 16,-3-6-10-16,1-3-1 15,0-4 1-15,2-4-1 0,0-1-2 16,0-3 1 0,0 0-2-16,0 1-5 0,7 4 5 15,3 5 0-15,4 6 1 16,0 6 1-16,5 4 1 15,1 1-2-15,-1 3 2 16,1 2-5-16,-2 1-17 16,-4 0-30-16,-5 0-47 15,-3 3-80-15,-6 5-193 16</inkml:trace>
  <inkml:trace contextRef="#ctx0" brushRef="#br2" timeOffset="-207130.68">5967 11410 1187 0,'0'0'2'16,"0"0"61"-16,0 0 10 15,60 4-21-15,-38-4-16 16,3 0-15-16,-2 0-15 15,-5-4-1-15,-4 2-5 16,-3-1 0-16,-6 1-16 16,-5 2-164-16,0 0-370 15</inkml:trace>
  <inkml:trace contextRef="#ctx0" brushRef="#br2" timeOffset="-202773.96">8102 11390 775 0,'0'0'276'0,"0"0"-204"16,0 0 47-16,0 0-35 16,0 0-12-16,0 0-34 15,0 0-12-15,-8-3-17 16,12-2-3-16,7-1 0 15,2-3 4-15,1 0-3 16,0 1-2-16,-1-3 2 16,-2 2-6-16,-4 1 2 15,-2-2 5-15,-5 0 0 0,0-2-4 16,0 0 3 0,-9 1-3-16,-6 3-1 0,0 3-1 15,0 3 3-15,-1 2 3 16,0 0-8-16,2 9 1 15,0 10 1-15,2 3 1 16,1 5-1-16,3 1 5 16,3-1-2-16,4-3-3 15,1-5-2-15,0-5 0 16,7-3-2-16,6-1 2 16,2-4 0-16,6-2-2 15,3-4 2-15,3 0 0 16,-1-2 0-16,-1-4-14 0,-6-2-30 15,-6 1-50 1,-4 1-90-16,-7 0-136 0</inkml:trace>
  <inkml:trace contextRef="#ctx0" brushRef="#br2" timeOffset="-202488">8305 11274 988 0,'0'0'168'0,"0"0"-152"0,0 0 127 16,36 63-62-16,-22-37-20 15,0-2-34-15,1-2-14 16,-1-3-6-16,-3-1-6 15,0-4-1-15,-4-2 0 16,-1-5 0-16,-2 0-40 16,-2-5-74-16,-2-2-123 15,0 0-840-15</inkml:trace>
  <inkml:trace contextRef="#ctx0" brushRef="#br2" timeOffset="-202236.91">8405 11231 1146 0,'0'0'154'0,"0"0"-127"16,0 0 38-16,0 0-15 16,-43 72 1-16,27-46-13 15,-1 0-14-15,2-3-3 16,1-1-9-16,0-2 0 15,1-2-10-15,2-4-2 16,4-1 0-16,4-6-2 16,3-3-36-16,0-4-63 15,3 0-174-15,10-4-527 0</inkml:trace>
  <inkml:trace contextRef="#ctx0" brushRef="#br2" timeOffset="-201536.93">8619 11274 1254 0,'0'0'64'15,"0"0"32"-15,0 0-47 16,0 0-15-16,0 0-4 15,0 0-16-15,-52 44-9 0,42-23-3 16,1-1 1-16,7 1 0 16,2-4-2-16,0 0-1 15,4-4 0-15,8-5 0 16,4-2 0-16,2-6-3 16,5 0-6-16,-2-3-5 15,0-8-10-15,-2-4-8 16,-3-1 0-16,-4-3 18 15,-4-1 11-15,-3-5 2 16,-5-2 1-16,0-4 1 16,0 1 1-16,0-2 3 0,-5 2 13 15,-2 6 4 1,3 6-5-16,0 7 31 0,2 7-24 16,1 4 19-1,1 0-23-15,0 7-20 0,0 15 0 16,0 6 0-16,0 6 9 15,0 4-2-15,0-2-4 16,0-2-3-16,1-7 0 16,0-4 0-16,0-4 0 15,0-7 0-15,-1-5 0 16,1-5 0-16,1-2 0 16,-1 0 0-16,3-4 0 15,3-12 0-15,4-8 0 16,3-5-11-16,4 0-14 15,0 7-9-15,-1 7 24 0,-2 12 7 16,-2 3 0-16,-2 9 2 16,-1 8 0-16,-3 3 0 15,-2 0 1-15,-1-5 0 16,1 2 0-16,-3-6-1 16,2-2-1-16,-1-3 2 15,4-5-10-15,1 1-22 16,6-2-24-16,2 0-36 15,-1-5-104-15,-1-2-283 16</inkml:trace>
  <inkml:trace contextRef="#ctx0" brushRef="#br2" timeOffset="-200470.95">9069 11278 1125 0,'0'0'133'16,"0"0"-50"-16,0 0 4 16,0 0-37-16,0 0-1 15,0 0-13-15,-18-41 9 16,11 41-9-16,-2 0-23 16,-2 9-4-16,-3 10-6 15,-2 8-1-15,2 2 2 16,1-1 2-16,4-5-6 0,4-5 0 15,3-3 0 1,2-8-4-16,0-1 2 0,0-6 0 16,2 0-1-16,7 0-3 15,7-8 5-15,-2-7-3 16,2-4-2-16,-2-2-4 16,1 0-9-16,-3 2-15 15,0 5 17-15,-4 7 10 16,-2 7 4-16,-1 0 2 15,0 7-1-15,-1 7 2 16,0 3 1-16,-1 0 1 16,1-5 2-16,-1-1-2 0,4-3-1 15,0-3 0 1,0-3-1-16,2-2 0 0,2 0 0 16,5 0 0-16,5-13 1 15,1 2-1-15,1-2-2 16,-2 2-5-16,-3 3 3 15,0 4 4-15,-4 2 0 16,-2 0 1-16,0 0-1 16,0-3 0-16,-2 2 0 15,1-3 0-15,-2 0 0 16,-2-1 0-16,-2-3 0 16,-1 0-1-16,-4-1 3 15,0 1 2-15,0-2-2 16,-3 1 2-16,-4 2 3 0,0 3 10 15,1 4 17-15,3 2-1 16,-2 0-19-16,0 12-14 16,-2 13 0-16,2 11-1 15,1 6 1-15,3 4 0 16,1-2 2-16,0-3-2 16,0-1 0-16,0-5-1 15,0-5 1-15,0-4 0 16,0-3 0-16,-12-5 1 15,-5-5 1-15,-4-3 0 16,-2-5-2-16,1-2 0 16,-1-3 0-16,4-1-3 15,6-14-8-15,5-3-2 0,8-2 2 16,2-5 6 0,21-2 1-16,8-2-2 0,6 3 4 15,2 1 0-15,-1 3 1 16,-1 2-9-16,-4 0 6 15,-3 1-3-15,-5 1 1 16,-6 1 2-16,-4 2 2 16,-6 2 2-16,-7 3 0 15,-2 1 3-15,0 5 4 16,0 0 5-16,-7 2 13 16,-1 2-13-16,-2 0-5 15,1 0 0-15,1 9-6 16,2 6-1-16,2 1-1 15,4 4-2-15,0-2 2 16,0-2 1-16,7 1 0 0,4-4-1 16,1-3 0-16,2-1-6 15,1-4-34-15,1-4-11 16,1-1-27-16,-2 0-194 16</inkml:trace>
  <inkml:trace contextRef="#ctx0" brushRef="#br2" timeOffset="-200126.87">9779 11067 1185 0,'0'0'126'0,"0"0"5"15,0 0-54-15,0 0-38 16,0 0-10-16,0 0-9 16,0 0-15-16,-5 15-3 15,-1 6 10-15,1 4 11 16,2 3-3-16,0 5-5 16,2-2-7-16,1 2-2 15,0-5-3-15,0-3-3 16,1-3 1-16,7-4-1 0,-1-1 0 15,1-3-1-15,-1-4-10 16,0-2-33-16,-2-3-36 16,0-5-59-16,-1 0-359 15</inkml:trace>
  <inkml:trace contextRef="#ctx0" brushRef="#br2" timeOffset="-198988.88">9960 11121 1164 0,'0'0'83'15,"0"0"22"-15,0 0-47 16,0 0-21-16,0 0-7 16,0 0-6-16,-5-5-13 15,5 18-8-15,-1 6 13 16,1 9 9-16,-2 2 3 16,0 4-15-16,0-2-1 15,0-1-7-15,-1-5-4 0,3-4 1 16,0-3-2-1,0-7 0-15,0-4-1 0,0-1-1 16,0-4 0-16,2 0-27 16,3-3-23-16,1 0-33 15,2-4-84-15,2-8-158 16</inkml:trace>
  <inkml:trace contextRef="#ctx0" brushRef="#br2" timeOffset="-198679.7">10175 11361 1134 0,'0'0'38'16,"0"0"75"-16,0 0-36 15,0 0-17-15,3 63-25 16,-3-50 0-16,-5 2-14 16,-2-1-8-16,-2 1-9 15,-1-2 0-15,-1-1 2 16,1 1-6-16,0-4 0 16,1-3 1-16,3 0-1 15,3-5-29-15,0-1-76 16,3 0-141-16,0-2-593 0</inkml:trace>
  <inkml:trace contextRef="#ctx0" brushRef="#br2" timeOffset="-196001.98">10399 11138 1180 0,'0'0'146'15,"0"0"-105"-15,0 0-13 16,0 0-28-16,0 0-7 16,0 0 7-16,68-17 1 15,-40 10 1-15,0 1-1 16,0 2-1-16,-6 2 0 15,-6 0 0-15,-6 2 3 16,-6 0-3-16,-4 5 2 16,0 6 8-16,-7 4 17 15,-9 2 7-15,-3 0-13 0,-1-2-17 16,2-1 5 0,4-4-5-16,6-2 2 0,3-3-2 15,4-3-3-15,1-2-1 16,0 0-5-16,13 0 5 15,6 0 0-15,1 0-1 16,0-1 1-16,-4 1-2 16,-1 0 0-16,-6 2 0 15,-2 10-1-15,-5 3 3 16,-2 1 0-16,0 4 4 16,-1-3 5-16,-11-1 3 15,-1-2 0-15,-2-2-8 16,0-1 3-16,-1-3-2 0,0-3-5 15,2-1 0-15,0-2 0 16,5-2-8-16,1 0-47 16,3-7-93-16,5-5-220 15</inkml:trace>
  <inkml:trace contextRef="#ctx0" brushRef="#br2" timeOffset="-195552.02">10680 10957 1146 0,'0'0'94'16,"0"0"-43"-16,0 0 4 16,0 0-33-16,0 0-3 15,0 0-5-15,16-2 3 16,0 2-3-16,2 13 8 16,6 4 0-16,0 7 11 0,-3 5-13 15,-3 2-12 1,-7 4 9-16,-2 3-13 0,-9 3 1 15,0 3-1-15,0-2-3 16,-13-4 0-16,1-5-1 16,-1-8 0-16,1-3 1 15,0-6-1-15,2-3 1 16,1-4-1-16,2-3 3 16,4-3-3-16,3-3-3 15,0 0 2-15,0 0-30 16,0-6-75-16,5-6-255 15</inkml:trace>
  <inkml:trace contextRef="#ctx0" brushRef="#br1" timeOffset="-191833.1">11176 10682 1189 0,'0'0'55'0,"0"0"-10"16,0 0-9-16,0 0-23 16,0 0-7-16,0 0 2 15,0 0 42-15,3 63-13 16,-2-30-12-16,0 4 0 16,-1 3 1-16,2 5-8 15,-2-3-5-15,0 0-7 16,0-4-5-16,0-3 1 0,0-5-1 15,0-3 1-15,0-3-1 16,0-6 0-16,0 0-1 16,0-5 0-16,0-4 0 15,0-1-1-15,0-5 0 16,0-1-46-16,0-2-57 16,0 0-118-16,0-11-741 15</inkml:trace>
  <inkml:trace contextRef="#ctx0" brushRef="#br1" timeOffset="-190558.03">11219 10686 1274 0,'0'0'38'16,"0"0"26"-16,0 0-24 15,0 0-28-15,0 0 9 0,0 0-7 16,5-1-6-1,0 1-6-15,6 0 0 0,5 0 2 16,5 0 8-16,6 0-2 16,3 0-3-16,6 0-3 15,5 0 0-15,3-1 0 16,3-1-3-16,3 1 4 16,2 1-4-16,4 0-1 15,3-2 0-15,1 1 0 16,1-2 0-16,-3-1 0 15,4-1 0-15,-3 0 0 16,-2 1 0-16,-1-2 0 16,-3-1 0-16,6 1 0 0,0-1 0 15,6 0 3 1,0-1-3-16,-2 1 1 0,3-1 0 16,3 2 0-16,-1-1 0 15,0 1-1-15,-1-1-3 16,-6 0 3-16,0 1 0 15,-1 1-1-15,-3 0 1 16,-1 3 0-16,-1-2 0 16,0 2 1-16,0-1-1 15,-1 0 0-15,-1 2 0 16,-1-2 0-16,2 1 0 16,1-2 0-16,1 2 1 15,-3-1-2-15,-1-1 0 16,-2 0 0-16,0-2 0 0,-2 1 1 15,4 1-1-15,0-2-6 16,-2 2 6-16,0-2-1 16,-1-1 1-16,0 2 1 15,-1 0-1-15,0 1 1 16,-5-1 0-16,-1 3 0 16,1-1 0-16,-1 2 0 15,2-1 0-15,0 0 0 16,-1 2 0-16,-1-2 0 15,-3 0-1-15,0 1-1 16,4 1 2-16,1-2 0 16,3 2 2-16,-1-1-2 15,2 1-2-15,-3 0 2 0,-1 0 0 16,-1 0 0-16,1-2 0 16,0 0 0-16,0 0 0 15,1-3 0-15,-1 4 0 16,1-2 2-16,0-1-1 15,3 3-2-15,3-1 1 16,2 0 0-16,-2 2 0 16,-2-2-1-16,-3 0 1 15,-2 2 1-15,1-2 0 16,-2 2-1-16,0-3-2 16,-2 1 1-16,-1 0 1 15,-2-1 0-15,-4 2 1 0,-4-1-1 16,-3 1 0-1,-6-1-1-15,-3 0 2 0,-2 2-2 16,-1-1 2-16,0-2 0 16,0 2-1-16,-1-1 1 15,1-1-1-15,2 0 0 16,5 2 1-16,4-2-1 16,3 0 0-16,1 1 0 15,1 1 0-15,2-1 0 16,1 1 0-16,5 0 2 15,-1-1-2-15,-3 1-1 16,-4-1 1-16,-3 1 0 16,-3 0 0-16,-3-1 1 0,-2 2-1 15,-7-2-1 1,-6 2 1-16,-4 0 0 0,-3 0 0 16,0 0 2-1,0 0-2-15,-17 0-50 0,-11 0-175 16,-11 2-220-16</inkml:trace>
  <inkml:trace contextRef="#ctx0" brushRef="#br1" timeOffset="-188570.93">11213 11330 1054 0,'0'0'48'0,"0"0"39"16,0 0-16-16,0 0-27 0,0 0 8 15,0 0 3 1,0 0-11-16,-9 4-21 0,9-4 0 16,0 0-8-16,0 0-4 15,0 0-7-15,0 0-1 16,7 3 0-16,3 0-3 15,4 0 7-15,5 1-3 16,3-1-4-16,4-2 6 16,4 1-3-16,1 1-3 15,3-2 3-15,2 1-3 16,3-1 1-16,0 0 0 16,5-1 0-16,3 0-1 0,7 0 1 15,6 0-1 1,4 0 0-16,2 0 1 0,1-2-2 15,-2-1 1-15,4 0-1 16,-1 0 0-16,-1-1 1 16,0 0 0-16,0 1 0 15,0 1 1-15,-2-1-1 16,1 0 0-16,2 1 0 16,1-1 1-16,-1 1 1 15,-2 0-2-15,-4-1 0 16,2 2-3-16,-1-2 3 15,3 3-2-15,-2-4 2 16,2 2 0-16,2-1 0 16,-1-1 1-16,0 0-1 15,0 0 0-15,3-2 1 0,2 2 0 16,4-2-1 0,-1 1-1-16,1 0 1 0,0 0 0 15,0 1 0-15,1 2-3 16,0-1 3-16,1 1 0 15,-1 1 0-15,1 1 0 16,2 0 1-16,1 0 0 16,3 0-1-16,-2 0 0 15,2 0-1-15,-1 0 1 16,1 1 0-16,-1 1 0 16,0 0-1-16,-2-1 1 15,-1 1 0-15,2 0 1 16,3 0 0-16,1-2-1 0,1 0 0 15,-3 0-1-15,0 0 1 16,-3 0 0-16,0 0-1 16,-2 0 1-16,-4 0 0 15,-4-2 0-15,-4-2 0 16,-3 1 2-16,-2 0-2 16,0 1 0-16,-1 0 0 15,-5-1 1-15,-5 1-1 16,-3 0-2-16,-6 0 2 15,-2-2 1-15,-4 2-1 16,-6-1 0-16,-7-1-2 16,-4 2 2-16,-6 0 0 0,-1 0 0 15,-2 0 0 1,0-1 0-16,-2 1 0 0,1-3 1 16,-2 1-1-1,2 1 0-15,0-3 1 0,1 3-1 16,1-3 0-16,1 0 0 15,0-1 0-15,1-1 3 16,-2 0-3-16,0-1 0 16,-1-3 1-16,-2 1-1 15,-3-2 0-15,1-1-5 16,-5 0 2-16,-1-3 1 16,0-2 2-16,0 1-2 15,0-4-4-15,-5 1-1 16,-1-2 2-16,-1 0-1 0,-1-2 0 15,1 1-4-15,1 0 2 16,2-1 0-16,2 1 4 16,1 1 3-16,1-2 1 15,0 2 0-15,0-2 0 16,0 2 0-16,5-2 0 16,-2 0 0-16,1 1 0 15,-2 3 0-15,-1 2 4 16,0 2 1-16,-1 1-4 15,0 2 0-15,0 2 2 16,0 1 0-16,0 2 3 16,0 1-6-16,0 0 3 15,0 1 1-15,0 0-3 16,-3 1-1-16,-2-1 5 16,-1 2 2-16,0 3-4 0,1-4-2 15,-4 2-1-15,-1 1 1 16,-2 1-3-16,-2-1 3 15,-2 3-3-15,-2 0 4 16,-5 0-4-16,-4 0 4 16,-5 0-2-16,-5 0 0 15,-4 0 0-15,-2 0-1 16,0 0 1-16,2 0 0 16,-2 3 0-16,-1 2-22 15,-1 1-113-15,1-2-301 0</inkml:trace>
  <inkml:trace contextRef="#ctx0" brushRef="#br1" timeOffset="-186419.07">11612 10978 1156 0,'0'0'27'16,"0"0"68"-16,0 0-52 15,0 0-7-15,0 0 1 16,0 0-12-16,0 0-10 15,-6-59-2-15,-2 50-3 16,-1 3 5-16,0 2 13 16,-3 1-6-16,0 3-6 15,-1 0-14-15,-2 2-2 16,2 9 0-16,0 3-1 16,2 0 1-16,7 4-2 15,1-3-1-15,3 0 2 16,0-1-2-16,9-2-3 0,2-2-5 15,5-1 3 1,-2-1 1-16,0 0 4 0,-2 1 3 16,-2 1-2-16,-5-1 2 15,-5 1-1-15,0 2 1 16,0 2 1-16,-10 0-1 16,-5-1 1-16,1-3-1 15,0-2 1-15,3-2 0 16,1-4-1-16,2-1 1 15,3-1 3-15,1 0 0 16,2-1 0-16,2-9-1 16,0-1-3-16,0-4-3 15,9-3 2-15,7-1-2 0,2 0 2 16,4 0-2-16,1 4 3 16,1-1-7-16,0 3-5 15,1 4-13-15,-2 0-26 16,0 0-57-16,-7 3-95 15,-6-1-618-15</inkml:trace>
  <inkml:trace contextRef="#ctx0" brushRef="#br1" timeOffset="-185847.91">11957 10675 1179 0,'0'0'65'15,"0"0"33"-15,0 0-52 16,0 0-30-16,0 0-11 16,0 0-4-16,0 11 11 0,0 5 22 15,-2 3 2 1,1 4-10-16,0 3 2 0,0 4-11 16,-1 1 3-16,-2 0-11 15,1 2 4-15,1-1-4 16,0-2-8-16,2 1 0 15,0-3-1-15,0 2 1 16,0-2 0-16,0 0 0 16,0-2-1-16,0-2 0 15,0 1-1-15,-2-2 0 16,1-3 1-16,1 0 0 16,-1-3-4-16,1 0 4 0,0-3 1 15,0 0-1 1,0-4-2-16,0 0 1 0,0-1 0 15,2-2-2 1,1-2-2-16,-1 1-7 0,-1-5-6 16,1 2 3-16,-1-3-3 15,0 0-20-15,2 0-32 16,-3 0-45-16,2 0-150 16</inkml:trace>
  <inkml:trace contextRef="#ctx0" brushRef="#br1" timeOffset="-184700.16">12103 10988 1240 0,'0'0'84'0,"0"0"3"0,0 0-43 16,0 0-23-16,0 0-13 16,0 0-2-16,27-54-2 15,-11 42-4-15,0 5 1 16,0 1-1-16,-1 4 0 15,-5 2-1-15,-1 0 1 16,-4 8 0-16,-2 8 1 16,-3 6 4-16,0 2-1 15,-6 3 6-15,-8 0-5 16,-1-1 1-16,-1-3-1 16,2-6-4-16,3-2-1 15,4-4 0-15,4-5 0 16,2-3 1-16,1-2 1 0,0-1-2 15,0 0-1-15,4 0-1 16,10 0 2-16,4 0 2 16,4 0-2-16,-1-1 0 15,-1 0 0-15,-3-2 1 16,0 0-1-16,-5 2-26 16,1-2-76-16,-5 0-110 15,-1-2-112-15</inkml:trace>
  <inkml:trace contextRef="#ctx0" brushRef="#br1" timeOffset="-184212.99">12380 10891 436 0,'0'0'744'15,"0"0"-660"-15,0 0-8 16,0 0-51-16,0 0 13 16,0 0-4-16,59-38 2 15,-43 33-18-15,2 3-6 16,-4 0-3-16,-2 2-3 16,-5 0-5-16,-3 6 6 15,-2 4-4-15,-2 3 5 16,0 3-2-16,-9 1 1 0,-4-1-6 15,1-1 0 1,1-4 1-16,6-3-2 0,3-4 0 16,2-2 0-16,0-1-2 15,8-1-10-15,11 0 0 16,4 0 9-16,0 0-7 16,-1 0-8-16,-5 3 12 15,-4 4 3-15,-6 4 2 16,-7 2-2-16,0 2 3 15,-9 1 2-15,-9-1 0 16,-1-1 4-16,-1-2 2 16,0-1 4-16,3-4-10 0,2-1 1 15,6-2-1 1,4-4-2-16,5 0-25 16,0-2-165-16,7-10-902 0</inkml:trace>
  <inkml:trace contextRef="#ctx0" brushRef="#br1" timeOffset="-183723.98">12881 10586 1196 0,'0'0'86'0,"0"0"9"15,0 0-13-15,0 0-34 16,0 0-21-16,0 0-15 15,0-2-12-15,0 15 3 16,0 6 14-16,0 6 5 16,0 2 1-16,0 7-7 15,0-1-1-15,0 2-2 0,0 1-6 16,0 0-4-16,0 1-1 16,0-1 0-16,0 0-3 15,-1-2 1-15,-2 0 0 16,1-3 0-16,0-3 0 15,1-2 0-15,1-5 0 16,0-1-1-16,0-3 0 16,0-3-1-16,0-3-24 15,3-4-23-15,2-3-9 16,0-4-110-16,-2 0-373 16</inkml:trace>
  <inkml:trace contextRef="#ctx0" brushRef="#br1" timeOffset="-182974.15">13298 10654 843 0,'0'0'520'0,"0"0"-461"16,0 0-2-16,0 0-39 15,0 0-14-15,0 0 8 16,-62 45 2-16,40-23-4 0,0-1-3 16,3-3 2-1,1 0-2-15,5-5-1 0,6-3 2 16,5-3-4-16,2 0-4 16,0-3-2-16,13-1 1 15,9-2 1-15,9-1 0 16,4 0 0-16,3 0 0 15,-1 0 0-15,-3 0-1 16,-7 0-1-16,-2 0-1 16,-7 0-18-16,-4 2-34 15,-5 0-32-15,-9-1-48 16,0-1-104-16,-3 0-16 16</inkml:trace>
  <inkml:trace contextRef="#ctx0" brushRef="#br1" timeOffset="-182680.95">13347 10672 37 0,'0'0'962'16,"0"0"-897"-16,0 0 49 16,0 0 5-16,0 0-38 15,0 0-39-15,9-31-27 16,-8 49-4-16,2 10 43 15,-3 9-1-15,0 5-11 16,0 2-6-16,0-4-12 16,-4-3-12-16,-2-4-8 0,2-5 2 15,1-5-6-15,0-3-1 16,3-8 1-16,0-2-1 16,0-4-7-16,5-3-50 15,9-3-36-15,6-6-47 16,2-9-173-16</inkml:trace>
  <inkml:trace contextRef="#ctx0" brushRef="#br1" timeOffset="-182151.05">13771 10756 1293 0,'0'0'92'15,"0"0"-22"-15,0 0-24 0,0 0-13 16,0 0-21-16,0 0 3 16,-60 0-1-16,41 0-7 15,0 0 1-15,1 0-1 16,2 0-1-16,4 0 0 16,4 0-3-16,3 0 2 15,5 0-5-15,0 0-1 16,0 1-8-16,0 10-1 15,0 5 10-15,0 6 0 16,0 0 2-16,0 0-2 16,0-3 2-16,0 1-2 0,0-5 1 15,0-4-1 1,0-4 1-16,0-4-1 0,0-2 0 16,0-1-3-16,6 0-1 15,6-1 1-15,8-9 1 16,3-3 0-16,3-2-3 15,0 3-21-15,-3 5 4 16,-4 6 10-16,-3 1 9 16,-8 2 1-16,-3 15 2 15,-5 2 0-15,0 4 1 16,-6 2 6-16,-10-3-2 16,-1-1 6-16,-2-3-5 15,0-2-2-15,-1-5-2 16,3-3 0-16,2-2 0 0,6-5-2 15,4-1 0-15,5-1-80 16,0-14-280-16</inkml:trace>
  <inkml:trace contextRef="#ctx0" brushRef="#br1" timeOffset="-181746.05">14053 10543 1276 0,'0'0'125'16,"0"0"-84"-16,0 0-10 15,0 0-20-15,0 0-1 16,0 0-3-16,6 24 34 16,-3 5 5-16,1 7-8 15,-2 5-11-15,-1 4-11 16,1 1 3-16,-2 1-9 16,0-2-5-16,1-1-3 15,0-4-2-15,0-4 1 0,0-3-1 16,3-4 0-16,-1-4 0 15,0-3-2-15,0-3 1 16,-2-5-1-16,-1-3-22 16,0-3-49-16,0-5-64 15,0-3-267-15</inkml:trace>
  <inkml:trace contextRef="#ctx0" brushRef="#br1" timeOffset="-180709.98">14470 10768 1324 0,'0'0'37'15,"0"0"-25"-15,0 0-6 16,0 0 13-16,0 0 5 0,65 0 9 16,-40 0-15-1,0-2-7-15,-6-1 1 0,-4 0-5 16,-7 2 6-16,-6 1-5 16,-2 0-2-16,0 7 1 15,0 12 11-15,0 8 19 16,-4 5-2-16,-4-1-13 15,0-2-9-15,3-3-11 16,2-3-1-16,2-3 1 16,1-5-2-16,0-3 0 15,1-3-3-15,6-4 0 16,4-3-9-16,1-2-57 16,4 0-21-16,-2-9-233 15</inkml:trace>
  <inkml:trace contextRef="#ctx0" brushRef="#br1" timeOffset="-180187.48">14981 10821 872 0,'0'0'287'15,"0"0"-223"-15,0 0 38 16,0 0-23-16,27-61-44 16,-27 42 0-16,0 0-16 0,0 0-2 15,-6 4 0-15,-5 3 8 16,-3 6 8-16,-2 4-19 16,-2 2-14-16,0 0-2 15,-1 11 2-15,4 7-2 16,5 4 0-16,6-1-1 15,4-1-2-15,0-1 3 16,5-2 0-16,11-2-2 16,2-1 2-16,4-2-2 15,-2 1-1-15,-4-1 5 16,-3 1-4-16,-5-1 2 16,-6 1 2-16,-2 0 0 15,-4 1 0-15,-14 0 1 16,-3-2 0-16,-1-3-1 15,-1-5 1-15,5-2 0 0,4-2 3 16,3 0 2-16,5-7 1 16,5-7 2-16,1-5-7 15,7-6-2-15,14-3-4 16,6-7 3-16,6 1-2 16,1 1-11-16,0 6-30 15,1 3-35-15,-6 8-44 16,-4 3-178-16</inkml:trace>
  <inkml:trace contextRef="#ctx0" brushRef="#br1" timeOffset="-179766.56">15333 10494 1364 0,'0'0'27'15,"0"0"-26"-15,0 0 20 16,0 0 34-16,0 54-11 0,0-23 4 15,0 6-2-15,0 2-6 16,0 5-14-16,0 0-10 16,0 1-3-16,0 0-6 15,0-3-2-15,0-2-5 16,0-4 2-16,0-3-1 16,0-2-1-16,0-5-1 15,0-1 0-15,0-6 1 16,2-1-1-16,1-5 1 15,-1-2-5-15,-1-5-25 16,1-2-47-16,-2-4-51 16,0 0-216-16</inkml:trace>
  <inkml:trace contextRef="#ctx0" brushRef="#br1" timeOffset="-178991.99">15528 10747 1407 0,'0'0'63'15,"0"0"-43"-15,0 0-12 16,0 0-4-16,0 0 4 15,0 0 9-15,73-16-1 16,-48 15-4-16,-4 1-4 16,-4 0-2-16,-6 1-3 15,-2 9 8-15,-7 2-6 16,-2 3 4-16,0 1 1 16,-10 1 3-16,-8 1-5 0,-1-4-6 15,0-3-2 1,5-2 2-16,6-3 0 0,4-5-4 15,4 1 1 1,0-2-1-16,0 0-11 0,14 0-14 16,6 0 27-16,3 0-2 15,-3 0-4-15,-4 0 0 16,-7 0 2-16,-4 5 0 16,-5 5 3-16,0 1 1 15,-3 1-1-15,-10-1 1 16,-3-1 0-16,0-2 1 15,0-3 0-15,4-2 0 16,0 0-1-16,5-3-3 16,2 0-28-16,5 0-75 0,0-4-143 15,6-7-368 1</inkml:trace>
  <inkml:trace contextRef="#ctx0" brushRef="#br1" timeOffset="-178596.98">15824 10728 1161 0,'0'0'25'16,"0"0"17"-16,0 0 0 15,0 0-19-15,63-22 6 0,-43 20 15 16,-1 2-26-16,-4 0-4 15,-5 5-4-15,-6 10-2 16,-4 4 15-16,0 4 22 16,-10 2-17-16,-11 1-4 15,-4-3-5-15,0-3-5 16,2-3-9-16,9-6-2 16,4-5 1-16,7-3 6 15,3 0-10-15,0-3 0 16,4 2-2-16,12 0-1 15,9-2 3-15,4 0 2 16,0 0-2-16,0 0 1 16,-2 0-4-16,-2 0 1 0,-4-1-28 15,-4-2-16-15,-5-2-45 16,-7 1-76-16,-3-1-127 16</inkml:trace>
  <inkml:trace contextRef="#ctx0" brushRef="#br1" timeOffset="-178121.95">16195 10398 1140 0,'0'0'103'16,"0"0"-45"-16,0 0 26 15,0 0-34-15,0 0-23 16,0 0-15-16,0 12-10 16,0 14 16-16,-3 8 26 15,-1 6-21-15,1 3 3 16,1 1-8-16,-1 3 0 15,1-2-3-15,-2 1 1 16,2-2-9-16,1-2-2 16,-1-1-1-16,2-1-3 0,0-4-1 15,0 1 0 1,0-3 0-16,0-4 0 0,4-2 0 16,1-6-1-16,0-2 0 15,2-4 0-15,-2-2 1 16,1-4-1-16,-2-5 0 15,-2 0-4-15,1-4-20 16,-2-1-17-16,-1 0 3 16,1 0-11-16,1-11-126 15,1-3-216-15</inkml:trace>
  <inkml:trace contextRef="#ctx0" brushRef="#br1" timeOffset="-177461.29">16599 10712 1149 0,'0'0'95'0,"0"0"-28"0,0 0 9 15,0 0-45-15,0 0-24 16,0 0 4-16,-72 0 5 16,46 0-6-16,0 0 7 15,0 2 4-15,3 2-1 16,4 0-6-16,7-1-6 15,7-1-4-15,2 2-4 16,3 2 0-16,0 3 0 16,0 3 0-16,0 1 1 15,0 2-1-15,0 0 0 16,0-1 1-16,1-1-1 16,-1-3 2-16,0-2 0 15,0-2-2-15,0-2 2 16,2-1-1-16,-2-3-1 0,3 0 0 15,-1 0 2-15,3 0-2 16,6 0 0-16,5 0-1 16,4-5 1-16,1 2-2 15,-4 3-9-15,-5 0 3 16,-5 1 4-16,-2 11 1 16,-5 3 3-16,0 1 0 15,0 2 2-15,-7 0-1 16,-5-2 5-16,-3-1 0 15,1-2 0-15,-1-4 3 0,0 0-5 16,1-4 4 0,-2-2 0-16,2-2-8 0,2-1 0 15,3 0 0-15,3-3-26 16,6-8-47-16,0-4-122 16,7-3-133-16</inkml:trace>
  <inkml:trace contextRef="#ctx0" brushRef="#br1" timeOffset="-177036.26">16754 10641 1212 0,'0'0'150'0,"0"0"-69"0,0 0-19 15,0 0-18-15,0 0-24 16,0 0-12-16,-11 31 10 16,0-6 6-16,-1 4-5 15,1 1-6-15,1 0-1 16,1-1-9-16,0-2-2 16,3-7-1-16,3-2 0 15,3-2 0-15,0-5-2 16,0-1 1-16,8-3-2 15,4-4 3-15,2-3-6 16,1 0-1-16,3 0-7 0,-2-7-3 16,1-6 2-1,-5 2-2-15,-5-1 12 0,-6 5 1 16,-1 1 4-16,-3 4 3 16,-14 2 14-16,-5 0-17 15,-6 2 0-15,-1 9-3 16,3 0 0-16,5 1-47 15,7-2-177-15,6-3-729 16</inkml:trace>
  <inkml:trace contextRef="#ctx0" brushRef="#br1" timeOffset="-172799.14">228 11955 354 0,'0'0'949'16,"0"0"-946"-16,0 0 63 0,0 0-46 16,0 0-2-16,0 0-10 15,5-1-7-15,2-1 0 16,4-1 4-16,5 1 15 15,2 1-6-15,5-2 0 16,2 2 2-16,7-1-7 16,4-1-1-16,3-1-2 15,2 2-2-15,0-4-1 16,0 2-3-16,4-1 0 16,1 1 1-16,4 0-1 15,4 1 1-15,8-2-1 16,1 0 0-16,8-2 2 15,2 1 2-15,2-1-4 0,2 2 4 16,0 1-4-16,6 0 1 16,3 0 1-16,1 0-2 15,-1-1 0-15,-4 1 0 16,0 0-3-16,-3 1 3 16,-3 0 1-16,-1 1 0 15,0 0 0-15,-2 2-1 16,2-1 0-16,2 1 0 15,-1 0 0-15,-2 0 1 16,-1 0-1-16,0-1-2 16,0 1 2-16,-5 0 0 15,0 0 1-15,-2 0-3 0,0 0 4 16,-1 0-3-16,-2 0 2 16,1 0-1-16,1 0 0 15,-1 0 0-15,0 0 0 16,-4 1 0-16,-1 2 0 15,-3 1 0-15,3-1 0 16,-1 0 0-16,-2-1-3 16,-2-1 3-16,1 0 0 15,1 2 0-15,-2-2 1 16,-1 1-1-16,-2-1 1 16,0 0-1-16,0 2 1 15,0 1-1-15,1 0 0 16,-1 0 0-16,-4 1 0 0,-2 0 0 15,-1 1 0-15,1-1-1 16,2 2 1-16,0-1 0 16,-2 0 1-16,3-1-1 15,-2 1 0-15,-1 0 0 16,1-2-3-16,-1 2 3 16,-1-3 0-16,1 3 2 15,0-2-1-15,-2 2-2 16,3 0 1-16,2-1 0 15,2 3 1-15,-1-1-1 0,-1 1 0 16,-2 0 0 0,1 1 0-16,0 0-1 0,0-1 1 15,3 1 1-15,-2-2-1 16,2-2 0-16,-2-1-1 16,4 0 1-16,3-4 1 15,1 0-1-15,2 0 0 16,1 0-1-16,3 0 2 15,1 0-2-15,5-1 2 16,-4-2-1-16,0 0 0 16,2-1 0-16,0 2-1 15,0-1 1-15,0 1 1 16,2 0-1-16,-2-1 0 16,0 0 0-16,-2 0 0 15,1 0 0-15,-1 1-1 0,2 0 1 16,3 1 1-16,0-1-1 15,-2 0 0-15,-3-1 0 16,0 1-2-16,-3-1 2 16,-2-1 1-16,0 1-1 15,-2 0 1-15,-4 2-4 16,2-1 6-16,-3-2-4 16,0 1 2-16,-2 0-1 15,2 0 0-15,1 0 0 16,6-1 0-16,2 0 1 15,1 1-1-15,-3 1 0 16,2-4-2-16,0 4 2 16,3-2 1-16,0 1-1 15,0 2-2-15,0-2 2 0,1 0 0 16,2 3 2-16,1 0-3 16,1-1 1-16,5 1 0 15,2 0 1-15,2 0-1 16,1 0 0-16,-2-1-1 15,0 1 1-15,2-1-1 16,-3 1 3-16,1 0-2 16,-2 0 0-16,0 0 0 15,1 0 0-15,0 0 0 16,2 0 0-16,0 2 1 16,-1 1-1-16,0 1-1 0,-2-2 1 15,1 0-1 1,-1 1 2-16,2-1-3 0,-2-1 4 15,1 2-3-15,-2 0 1 16,4-3 0-16,0 1 1 16,3 0-1-16,-1 1 1 15,0-2-1-15,1 1-1 16,-1 1 1-16,0-2 0 16,-1 2 0-16,1-2 0 15,-1 0 0-15,0 0 0 16,2 0 0-16,1 0 0 15,2 0 2-15,2 0-2 16,-2 0-1-16,-2 0 0 16,1 0 1-16,0 0-2 0,-2 0 2 15,0 0 0-15,-2-2 1 16,2 2 0-16,1-3-1 16,2 1 1-16,0 0-1 15,2-1-2-15,-4-1 2 16,0-2 1-16,3 3-1 15,-1-3 0-15,-1 2-2 16,0-1 2-16,-4 1 2 16,5 0-2-16,-2 1 0 15,2-2 0-15,-1 1 0 16,-1 1-1-16,1-3 1 16,0 2 0-16,-3-1-1 15,1 1 1-15,-3 1 0 0,-3-1 2 16,0 0-2-1,-1 3 0-15,0-2 0 0,-1 1 0 16,-1 1 1-16,-4-1-2 16,-2 1 1-16,-1-2 0 15,-1 0 0-15,-1 1-2 16,-4 2 2-16,0-3 2 16,-4 1-2-16,-1 0 0 15,-4 2 0-15,-2 0 0 16,-2-2 0-16,-1 1 0 15,0 0 0-15,-3-1 0 16,1 1 2-16,-5 0-2 0,0 0 0 16,-2-2 0-1,0 0-2-15,1 2 2 0,0-3 0 16,1 1 0-16,-3 1 0 16,-1 1 0-16,-3 0 0 15,-4-1 0-15,1 2-1 16,-4 0 1-16,0 0 0 15,0-2 0-15,-1 2 2 16,0-3-2-16,4 2 0 16,2-1 0-16,1 0 0 15,1 0-1-15,0 1 1 16,0 0 0-16,-3-1 0 16,1 2 0-16,1-2 1 15,-3 2-1-15,3 0 1 16,1-2 0-16,-1 1-1 0,0 0 0 15,1-1 0-15,0 1-3 16,0-1 3-16,-1 1 0 16,3-2 0-16,-2 1 0 15,0 0 1-15,-5 2-1 16,-4-3 0-16,-2 3-2 16,-5-2 2-16,-2 0 1 15,-4 2-1-15,0-1 0 16,-4 0 0-16,1 0 1 15,-1 0 1-15,-1 0-2 0,0 0-2 16,3 0 2 0,1 1 2-16,3-2-2 0,2 1 0 15,1-2-2-15,2 2 4 16,0-3-1-16,0 2-1 16,0-1 0-16,-2 3 0 15,1-4 0-15,-3 4 0 16,-1-2-2-16,-2 1 2 15,-1-2 0-15,0 2 0 16,-1 1 0-16,2-1 2 16,-1 1-2-16,0 0-1 15,0 0 1-15,-2 0 0 16,1 0 1-16,-2 0-2 16,-1 0 2-16,-1 0-2 15,-2 0 1-15,-1 0-10 0,0 0-71 16,-4 0-97-16,-13 0-382 15</inkml:trace>
  <inkml:trace contextRef="#ctx0" brushRef="#br1" timeOffset="-169146.16">11347 10546 1334 0,'0'0'83'0,"0"0"-23"15,0 0-14-15,0 0-17 16,0 0 7-16,0 0-6 16,0 0-2-16,5-11-10 15,-3-1-12-15,5-4-4 16,0-3-1-16,4-1 0 15,2-5-1-15,3-3 1 16,5 0-1-16,2 3 0 16,2 6-1-16,-1 6 1 15,-2 6 0-15,2 6-3 16,-4 1 0-16,2 0 2 16,0 7-1-16,0 4 2 15,0 1-1-15,2 2 0 16,-3 2 1-16,0 0-1 0,1-2 0 15,-5 2 0-15,2-4 0 16,-3-4 0-16,0-2-2 16,-1-4-1-16,-1-2 1 15,1 0-1-15,1 0 2 16,4-10 0-16,-2-1-1 16,0-3 0-16,1-2 1 15,-1-2 2-15,-1-2-3 16,0 0 2-16,-1 2-1 15,-2 5 0-15,-5 6 1 16,-2 4 1-16,-1 3-2 16,-3 0-1-16,4 0-1 15,1 6 1-15,4 5 3 0,6 1 3 16,3 2-3-16,6-1-1 16,5-3 0-16,0-3 1 15,2-1-1-15,0-4 2 16,-4-2-2-16,-3 0 1 15,-4 0-1-15,-2 0 0 16,-4-5 1-16,-3-1 0 16,-2-2 0-16,-1 0 0 15,-3 4 1-15,-3 0-1 16,-3 3 0-16,-2 1-1 16,0 0 1-16,0 0-6 15,0 3 5-15,3 2 1 16,-1 0 0-16,0 1 0 0,1-1 0 15,-1-1 1 1,0-1-1-16,-1-2 1 0,3 1-1 16,-3-2 0-16,0 0 0 15,1 0 0-15,-2 0 0 16,0 2 0-16,0-2 0 16,0 1 0-16,1 3 0 15,2 0 1-15,2 1 0 16,-2 0 0-16,3 1-2 15,-1 1 2-15,1-1-1 16,1 2 0-16,3 2 1 16,-3-3-1-16,3 6 0 0,0-3 0 15,-1 2 1-15,3-1-1 16,1-3 0-16,3 0 0 16,2-1 0-16,1-3 3 15,-1-2-3-15,-2-2 0 16,-3 0-2-16,-4 0 1 15,-3-1-11-15,-2-5-51 16,-4-3-88-16,0-2-291 16</inkml:trace>
  <inkml:trace contextRef="#ctx0" brushRef="#br1" timeOffset="-168509.06">11640 9812 1066 0,'0'0'60'0,"0"0"106"15,0 0-38-15,0 0-56 16,0 0-31-16,0 0-25 16,-39-11-6-16,24 23-8 15,1 3-2-15,3 3 0 16,5-2 0-16,5 0-1 0,1 0 1 15,1-1 0-15,11-2 0 16,2 0-1-16,3-2 0 16,-2-1 1-16,-3 0 0 15,-3-3 0-15,-7 0 0 16,-2-2 1-16,0-1 0 16,-2 2-1-16,-11-1 2 15,-4-1-1-15,-3-1-1 16,2-2 2-16,2-1-2 15,4 0 0-15,1 0-9 16,7 0-19-16,4 0-39 16,0-6-114-16,10 0-215 0</inkml:trace>
  <inkml:trace contextRef="#ctx0" brushRef="#br1" timeOffset="-167804.14">11813 9901 1090 0,'0'0'278'16,"0"0"-198"-16,0 0-24 15,0 0-41-15,0 0 0 16,0 0-2-16,-40 50 4 16,35-34-4-16,3 0-12 15,2-3-1-15,0-2-3 0,9-4 3 16,4-2-1-1,2-4 1-15,1-1 0 0,-2 0 0 16,-4 0 0-16,-1-7-5 16,-6-3 3-16,-3 0 0 15,0-2 0-15,-2-1 0 16,-10-2-6-16,0 0 7 16,2-3 0-16,0 2 0 15,6 0 1-15,2 0-1 16,2 1-1-16,9-1-1 15,11 3-4-15,5 3-2 16,4 5 4-16,1 5-3 16,0 0 1-16,-3 13 3 15,-5 8 1-15,-5 3 2 0,-4 0 1 16,-6 1 0-16,-6-1 3 16,-1-2 2-16,0-4 11 15,-6-3-10-15,-2-4 0 16,1-3-2-16,0-4 2 15,4-3 1-15,1-1 13 16,2 0-9-16,0-3 5 16,0-11-16-16,12-8-4 15,6-3 3-15,5-7 0 16,2-2-1-16,2-2-11 16,0 0-8-16,0 5-3 15,-4 5 0-15,-4 10 16 16,-5 10 8-16,-4 6-1 0,-5 6 1 15,-5 13 0-15,0 9 14 16,0 5 8-16,-3 3-8 16,-7-3-5-16,1-2-3 15,1-4-5-15,4-6-1 16,2-4 0-16,2-4-4 16,0-5-1-16,0-4-34 15,0-3-59-15,7-1-74 16,-1-1-106-16,-3-10-610 15</inkml:trace>
  <inkml:trace contextRef="#ctx0" brushRef="#br1" timeOffset="-167038.99">12240 9914 1056 0,'0'0'99'0,"0"0"-63"16,0 0 22-16,0 0-37 16,74-23-10-16,-51 16-8 15,1 1 2-15,-3-1-2 16,-3 0 0-16,-5-2-1 15,-5 1 1-15,-5-1 4 16,-3-1 32-16,0 0-6 16,-5 1 7-16,-6 2-3 15,-1 4-9-15,-1 3-2 16,-1 0-13-16,0 5-4 16,1 9-9-16,1 5 0 15,4 3 2-15,3-2-1 0,5-1 0 16,0-1-1-1,4-3 0-15,10-3 0 0,9-4-2 16,6-3 2-16,8-2 0 16,1-3 1-16,3 0-1 15,-2 0-1-15,-2-4 0 16,-3-7-3-16,-6-3 4 16,-4-3-2-16,-8-1 3 15,-7 1-2-15,-9 1 2 16,0 5 2-16,-5 4 11 15,-11 4 18-15,-1 3-15 16,-4 0-4-16,-4 12-9 16,2 7 2-16,3 0 7 15,5 0-9-15,8-1-4 0,5-1 0 16,2-3 0-16,0-3 0 16,9-2-3-16,6-4 0 15,4-3-3-15,4-2-2 16,-1 0 0-16,0-3-13 15,-2-9-1-15,-3-3 4 16,-4-2-1-16,-2-4-13 16,-4-4 0-16,-4-4-8 15,1-1 23-15,-2-2 16 16,0-1 1-16,1 1 2 0,2 4 8 16,3 5-4-1,-1 7 5-15,-3 6 14 16,-1 8-7-16,0 2-18 0,-1 11 1 15,2 12-1-15,-3 7 30 16,-1 5 3-16,0 3-24 16,-6 1-1-16,-1-3-8 15,1-5 1-15,4-4-1 16,2-7 1-16,0-4 0 16,9-5-1-16,5-5 0 15,6-3 0-15,3-3 0 16,4 0-1-16,6-8-20 15,-2-6-82-15,-4-1-248 16</inkml:trace>
  <inkml:trace contextRef="#ctx0" brushRef="#br2" timeOffset="-159337.2">385 11384 1116 0,'0'0'49'0,"0"0"63"16,0 0-30-16,0 0-15 15,0 0-11-15,0 0-15 16,0-14-18-16,0 14-7 16,0 0 13-16,0 0-5 0,0 0-5 15,0 0-8-15,0 2-11 16,0 10-2-16,0 7 2 16,0 6 1-16,2 1 4 15,-1 1-5-15,-1-3 0 16,1-2 0-16,-1-4 1 15,1-2-1-15,1-2 0 16,-2-3 0-16,2-2 0 16,-2-3-2-16,0-2-4 15,0-3-30-15,0-1-12 16,0 0-12-16,2 0-42 16,1 0-71-16,1-6-90 0</inkml:trace>
  <inkml:trace contextRef="#ctx0" brushRef="#br2" timeOffset="-159012">508 11327 1123 0,'0'0'47'0,"0"0"57"16,0 0-47-16,0 0-31 15,0 0-17-15,0 0-5 16,9 30 38-16,-3-8 1 0,-1 2-18 16,-3-2-3-1,1 2-1-15,-3-1-12 0,0-4-5 16,0-1-3-16,0-2 0 16,0-4-1-16,0-3-1 15,2-2 1-15,0-3-6 16,3-3-46-16,0-1-43 15,4 0-18-15,0-11-15 16,0-3-37-16,0-5-218 16</inkml:trace>
  <inkml:trace contextRef="#ctx0" brushRef="#br2" timeOffset="-158788.41">626 11340 836 0,'0'0'56'0,"0"0"34"0,0 0 9 16,0 0-36-16,0 0-40 15,0 0 85-15,25 48-12 16,-20-18-26-16,2-1-34 16,-5 0-12-16,1-3-7 15,-2-5-4-15,0-1-10 16,1-4 1-16,0-4-2 16,0-2-1-16,-2-6-1 15,3-3 0-15,-3-1-14 16,2 0-71-16,0-5-71 15,-2-10-119-15</inkml:trace>
  <inkml:trace contextRef="#ctx0" brushRef="#br2" timeOffset="-158476.05">194 11341 1381 0,'0'0'5'16,"0"0"4"-16,0 0 13 0,75-65 28 15,-30 42-23-15,1 1-18 16,-3 1 0-16,-4 4-2 15,-5 2-7-15,-2 3 0 16,-5 5 0-16,-6 2-1 16,-5 5-21-16,-7 0-67 15,-4 2-66-15,-5 14-28 16,0 3-275-16</inkml:trace>
  <inkml:trace contextRef="#ctx0" brushRef="#br2" timeOffset="-158149.44">312 11665 100 0,'0'0'1049'0,"0"0"-1005"16,0 0 45-16,-27 65-22 16,24-55 10-16,3-4-43 15,0-1-13-15,0-3-4 16,8 0-4-16,8-2-6 15,7 0 2-15,2 0 2 16,9-6-1-16,6-8-6 16,1-4 4-16,3-2-1 15,1 1-7-15,-4 3 2 16,-2 2-2-16,-2 2 0 0,-6 3 0 16,-8 3 0-1,-5 4 0-15,-7 0 0 0,-2 2-4 16,-4 0-18-16,-3 0-15 15,-2 5-35-15,0 5-76 16,0 1-232-16</inkml:trace>
  <inkml:trace contextRef="#ctx0" brushRef="#br2" timeOffset="-156667.44">1088 11233 1172 0,'0'0'37'0,"0"0"78"0,0 0-44 15,0 0-38-15,0 0-24 16,0 0-1-16,12 45 25 16,-8-14 7-16,0 3-16 15,-4 3-17-15,0-5 1 16,0-3-3-16,0-5-2 16,0-8-2-16,0-4-1 15,-1-5 0-15,1-4 0 16,0-3 1-16,0 0 1 15,0 0-1-15,0-3-1 16,0-10-4-16,0-6-5 0,0-6-1 16,2-8 4-16,3 0 0 15,-1-5-9-15,1-1-4 16,1-2 8-16,1 2 2 16,2 2-4-16,3 1 6 15,1 7 1-15,1 8 4 16,2 8 2-16,-3 7 0 15,2 6-2-15,-2 0 2 16,0 7 1-16,-3 8 4 16,-4 3-3-16,-3 3 2 15,-3 0 2-15,0-1-4 16,-14 0 7-16,-4 0-7 0,-3-2 4 16,-2 1-5-1,8-2-1-15,-1-1-1 0,2-4-5 16,3-4-57-16,6-3-103 15,1-5-112-15</inkml:trace>
  <inkml:trace contextRef="#ctx0" brushRef="#br2" timeOffset="-155684.16">1422 11449 1135 0,'0'0'9'15,"0"0"44"-15,0 0 32 16,0 0-29-16,-36-55-34 16,23 45 18-16,0 4-8 15,1 6 17-15,0 0-11 16,-1 9-23-16,-3 9-10 15,2 7-3-15,-2 2 4 16,-2 2 1-16,5-3-4 16,3-4 2-16,3-8-5 15,7-6-2-15,0-4 0 16,5-4 0-16,10 0-3 16,4-4-5-16,2-12 5 0,-3-3-4 15,-2 1-6-15,-5 2 4 16,-2 3 7-16,-4 5 0 15,-1 4 4-15,-2 4 0 16,0 0-5-16,1 10 2 16,0 3 3-16,1 2 5 15,0-3 2-15,3-1-7 16,2-5 1-16,3-4 0 16,4-2-2-16,5-4 3 15,4-13-2-15,2-6 0 16,0-2 1-16,-5-3-1 15,-3 2 0-15,-6-1 0 16,-4 1 1-16,-4 5 0 0,-5 6 1 16,0 8-1-16,0 6 9 15,0 1 15-15,0 0-8 16,0 11-17-16,0 7-3 16,2 3 3-16,7 0 0 15,1-2 0-15,3-2-1 16,-1-4-2-16,-3-1 1 15,-2 0 1-15,-5 1-7 16,-2 2 1-16,0 1 5 16,-10-1 0-16,-3-1 0 15,2-5 2-15,4-4 0 16,3-4 3-16,4-1 6 0,0 0-1 16,0-6-8-1,15-12-7-15,6-7 6 0,4-4 1 16,2-2-2-16,-4 0-6 15,-2 2-20-15,-5 4 12 16,-5 6 13-16,-5 8 1 16,-4 7 2-16,-2 4 3 15,0 0 13-15,0 0 18 16,-4 9-28-16,-3 5-6 16,5 4-2-16,2 2 2 15,0-1-3-15,5-2-2 16,6-1-11-16,3-1-5 15,-3-4 6-15,1 1 0 16,-4-2 6-16,-3 0 4 16,-5 0 4-16,0 0 1 0,-4 1 1 15,-10-3 0 1,0 1 3-16,-1-4 3 0,-2-2 1 16,3-1-8-16,3-2 0 15,0 0-60-15,5 0-165 16,3-5-891-16</inkml:trace>
  <inkml:trace contextRef="#ctx0" brushRef="#br1" timeOffset="-139506.06">554 12205 1159 0,'0'0'106'0,"0"0"3"15,0 0-60-15,0 0-9 16,0 0-18-16,0 0-2 16,0 0 4-16,-3-3-6 15,3 3 1-15,0-2 0 16,0 1-11-16,0-2-4 15,0-1-2-15,0-3-2 16,7 0-3-16,2-3 2 0,0 0 0 16,3 3-1-16,-1 3 2 15,0 1-3-15,1 3 1 16,0 0 2-16,-2 0-2 16,0 7 2-16,-4 4 0 15,-1 5 2-15,-5 1-1 16,0 6 2-16,-3-1-1 15,-10 3-2-15,-3-1 1 16,-2-4-1-16,2-1 2 16,0-2-1-16,2-2-1 15,3-4 0-15,4-4 0 16,5-4 0-16,0-3 0 16,2 0-2-16,0 0-2 15,0 0 0-15,0 0-7 16,4 0 4-16,5 0 7 0,1 0 0 15,3 0 0-15,0-3 1 16,4 0-1-16,-3 0 1 16,1 0-1-16,1 2 0 15,-2-2 1-15,2-1-1 16,-3 2 0-16,-1-1 0 16,-3 2 0-16,2 0 1 15,-4-1-2-15,-2 2 2 16,-1 0-1-16,-4-2 0 15,3 2-1-15,-3 0 1 16,0 0-4-16,0 0-33 16,0 0-90-16,0-2-163 0</inkml:trace>
  <inkml:trace contextRef="#ctx0" brushRef="#br1" timeOffset="-136156.62">1857 12161 1051 0,'0'0'101'0,"0"0"-98"15,0 0 35-15,0 0-27 16,0 0-6-16,0 0 6 15,0 0 4-15,10-22 7 16,1 13-11-16,0 0 1 16,5-1 0-16,-2 2-9 0,2 1 1 15,-3 4 1-15,-1 3-2 16,-1 0-2-16,-1 6 15 16,-4 6-11-16,-3 6 1 15,-1 4 3-15,-2 1-5 16,0 2 5-16,-9 1-8 15,-5-2-1-15,-2-1 1 16,-2-3-1-16,2-1 10 16,4-5 7-16,1-1 0 15,3-4-5-15,3-4-1 16,2 0-10-16,3-3-1 16,0-1 0-16,0-1-1 15,2 1-1-15,8-1 2 16,5 0 0-16,1 0 0 15,2 0 0-15,-2-1 1 0,1-2-2 16,-3 0 3-16,-1 1-2 16,-1-3 0-16,-2 2-3 15,0 1 3-15,-1 0 1 16,0 1 2-16,-5 1-3 16,-1 0-1-16,-1 0 0 15,-2 0 2-15,0 0-2 16,0 0 1-16,1 0-18 15,0 0-68-15,2-2-86 16,-1 1-87-16</inkml:trace>
  <inkml:trace contextRef="#ctx0" brushRef="#br1" timeOffset="-130975.03">3357 12137 978 0,'0'0'153'15,"0"0"-59"-15,0 0 19 16,0 0-33-16,0 0-31 15,0 0-12-15,0 0-7 16,-25-6-10-16,25 6-5 16,0 0 3-16,0 0-9 15,0 0-5-15,0 0-4 16,0 0 0-16,0-1-5 16,0 1-2-16,2-2-5 0,8 1 12 15,6-3 0 1,2-1 0-16,0 0 1 0,1 1-1 15,-2-2 1 1,-2 5-1-16,-5 0 0 0,-1 1 0 16,-4 0-1-16,-2 0 1 15,-3 0 0-15,0 10 1 16,0 6-1-16,-1 4 3 16,-10 1-1-16,-1 0-2 15,1-2 0-15,0-2 0 16,2-6 1-16,5-1-1 15,3-5-1-15,1-3 1 0,0-1-11 16,2-1-6 0,11 0 0-16,4-2 13 0,1-5 4 15,-2-1-1-15,-2 4 1 16,1 3-1-16,-5 1 1 16,-1 0 0-16,0 7 0 15,-5 4 0-15,-2 2-1 16,-1-1 2-16,-1 2 1 15,0-2-2-15,-1 1 2 16,-5-3-1-16,-5 0 1 16,2-2 0-16,-3-1 0 15,1 0 1-15,-3-3 0 16,-2 1-2-16,0-3 3 16,1 0-3-16,1-2 4 15,0 0 2-15,2 0-5 16,-1 0-1-16,4 0-1 0,-1 0 0 15,2-1-2-15,-2-2-3 16,3 3 0-16,1-2-1 16,2 2-7-16,-1 0-18 15,3 0-22-15,2 0-41 16,0 0-80-16,0 0-89 16</inkml:trace>
  <inkml:trace contextRef="#ctx0" brushRef="#br1" timeOffset="-128887.85">4348 12147 1249 0,'0'0'18'0,"0"0"-18"15,0 0 1-15,0 0-1 16,0 0 0-16,0 0 3 16,79-34-3-16,-63 30 0 15,0 0 0-15,-6 4 3 16,-2 0-2-16,-4 8 5 0,-3 8 1 16,-1 4 8-16,-3 5-4 15,-13 0-3-15,1 1-5 16,-2-3-1-1,2-4-2-15,3-3 5 0,3-5 7 16,7-4 0-16,2-4-9 16,0-1-3-16,0-2-7 15,11 0 0-15,3 0 3 16,4-2 4-16,-2-3 0 16,0 2-3-16,-5 1 3 15,-3 2 4-15,-2 0-4 16,-4 2 2-16,-2 7 5 15,0 0-1-15,0 4 2 0,-5-1-1 16,-4 1-3 0,-3 0 0-16,-1-3-2 0,2 1-2 15,-1-4 1-15,-1 0-1 16,2-1 0-16,-1-1 2 16,1-3 3-16,2-2-2 15,0 0 7-15,3 0-5 16,0 0-5-16,2-7-6 15,2 0-37-15,1-2-20 16,1 0-54-16,0 1-27 16,0-2-141-16</inkml:trace>
  <inkml:trace contextRef="#ctx0" brushRef="#br1" timeOffset="-128378.06">4832 12124 1149 0,'0'0'183'16,"0"0"-159"-16,0 0 45 15,0 0-55-15,0 0 4 16,0 0-4-16,0-1-3 0,0 9-5 16,-10 8-4-16,-7 3 1 15,-6 5-3-15,-2-2 1 16,-2 0 1-16,1-3-2 16,6-4 1-16,2-3 0 15,8-5 4-15,4-4 2 16,5-2-1-16,1-1-6 15,0 0-1-15,0 0-6 16,10 0 5-16,6 3 2 16,3-1 2-16,0 3-2 15,0 0 0-15,1 1 0 16,-4 1 0-16,0 1 1 0,-2-1-1 16,-5 0 0-1,2-1-1-15,-4-1 3 0,-2 1-4 16,0-2 2-16,-4-1 0 15,2 1 0-15,-3-2 0 16,0-1-4-16,2 0-43 16,-2-1-82-16,2 0-127 15</inkml:trace>
  <inkml:trace contextRef="#ctx0" brushRef="#br1" timeOffset="-127890.93">5129 12126 1341 0,'0'0'40'0,"0"0"62"16,0 0-63-16,0 0-13 15,0 0-4-15,0 0-9 16,-2 16 0-16,-9 10-12 16,-4 8-1-16,-2 2 0 15,4 3 5-15,1-5-4 16,3-3-1-16,5-2 1 16,2-7-1-16,2-3-2 15,0-6 0-15,6-4-1 16,8-3-2-16,2-5 0 0,2-1-2 15,0 0 7-15,3-5 1 16,-3-3-1-16,1-5 1 16,-6 1 0-16,0-1-1 15,-5 1 3-15,-4 1-2 16,-4 0-1-16,0 4 2 16,0 3 1-16,-10 4 5 15,-3 0 3-15,-1 0-7 16,-2 11-4-16,-3 4-3 15,2 0 2-15,6-2-16 16,4-1-37-16,3-2-95 0,4-5-126 16</inkml:trace>
  <inkml:trace contextRef="#ctx0" brushRef="#br1" timeOffset="-123227.05">11557 11505 1322 0,'0'0'50'16,"0"0"60"-16,0 0-60 15,0 0-28-15,0 0-19 16,0 0-3-16,0 0-1 16,-19 48 1-16,15-26 2 15,1 1 0-15,1-2-1 16,2-2-1-16,0-2 0 15,2-2 0-15,8-5-1 16,3 0 1-16,3-8-1 0,3-2 1 16,5 0 0-16,-1 0 0 15,1-8 1-15,-4-4-1 16,-4-1-1-16,-4-2 0 16,-6-3 1-16,-4-2-1 15,-2-2 1-15,0 0-1 16,-12 4 3-16,-5 4-2 15,-2 3 2-15,1 5 7 16,0 3 0-16,0 2-5 16,4 1-4-16,2 1-5 15,4 10-18-15,5 1-59 16,3-2-153-16,7-1-426 0</inkml:trace>
  <inkml:trace contextRef="#ctx0" brushRef="#br1" timeOffset="-122709.11">12746 11527 1392 0,'0'0'23'0,"0"0"45"15,0 0-44-15,0 0-13 16,0 0 14-16,-22 76-13 15,22-52 3-15,0-1-7 16,0-4-7-16,0-2 0 16,0-4 0-16,0-1-1 15,0-2 0-15,2-3-13 16,0-3-52-16,1-4-117 16,-3 0-539-16</inkml:trace>
  <inkml:trace contextRef="#ctx0" brushRef="#br1" timeOffset="-122173.14">13391 11516 1140 0,'0'0'190'0,"0"0"-161"16,0 0 49-1,0 0-52-15,0 0-11 0,0 0-4 16,63-39-4-16,-44 36-2 15,-1-1 2-15,-2 4-7 16,-2 0 2-16,-2 0-1 16,-4 9 0-16,-4 6 2 15,-4 3 1-15,-2 3 2 16,-13 0-2-16,-4 0-2 16,-2-1 0-16,3-4-2 15,3-5 1-15,6-2 0 16,6-5 4-16,1-2 2 15,2-2-7-15,2 0 0 0,14 0 0 16,6 0 1 0,6 0 0-16,1-3 5 0,0 0-4 15,-3 0 2-15,-3 2-4 16,-3-1-1-16,-3 2 1 16,-4 0 3-16,-1 0-3 15,1 0-20-15,1 0-50 16,4 2-245-16,6 3-250 15</inkml:trace>
  <inkml:trace contextRef="#ctx0" brushRef="#br1" timeOffset="-121516.2">14708 11466 1239 0,'0'0'39'0,"0"0"82"15,0 0-75-15,0 0-35 16,0 0-11-16,0 0 0 15,32-16 0-15,-11 12 0 16,0 1 0-16,1 1 1 16,-6 2-1-16,-3 0 0 15,-4 2 0-15,-4 6 0 16,-5 3 2-16,0 1-1 16,0 1 1-16,-8 1 0 0,-2-3 0 15,5-2-2-15,3 0 0 16,2-4-1-16,0-1-6 15,6-1-10-15,9-2-2 16,3 2 14-16,-2 1-4 16,-2 1 7-16,-5 2-1 15,-5 2 3-15,-4 3 0 16,0 0 3-16,-12 1 11 16,-7 0 12-16,-5 0-2 15,0-3-10-15,-2 0-5 16,1-3-5-16,4-2-3 15,3-1 1-15,7-2-2 0,6-2-21 16,5 0-120 0,0-2-313-16</inkml:trace>
  <inkml:trace contextRef="#ctx0" brushRef="#br1" timeOffset="-120968.64">15812 11420 1159 0,'0'0'130'15,"0"0"-73"-15,0 0 11 16,0 0-56-16,0 0 15 0,0 0-2 16,-68 46-9-1,50-29-8-15,2-3-2 0,6-3-5 16,4 0 0-16,6-5-1 16,0 0 0-16,0-2-4 15,12 0 1-15,8-2 2 16,3-2 1-16,6 0 0 15,-1 0 0-15,-2 0-1 16,-1 0 1-16,-7 0-1 16,-3-1-3-16,-6 0-35 15,-5 1-34-15,-4 0-20 16,0 0-24-16,0 0-86 0,-5 0-683 16</inkml:trace>
  <inkml:trace contextRef="#ctx0" brushRef="#br1" timeOffset="-120693.77">15817 11425 1037 0,'0'0'88'0,"0"0"45"15,0 0-19-15,0 0-58 16,0 0-32-16,0 0-13 15,3 7 17-15,0 8 12 0,-1 4-16 16,0 3-8 0,1 2-6-16,-3-1-3 0,3 1-6 15,-1-2 2-15,0-4-3 16,3-4 0-16,1 0-26 16,3-5-30-16,0-3-77 15,1-5-138-15</inkml:trace>
  <inkml:trace contextRef="#ctx0" brushRef="#br1" timeOffset="-119995.09">16808 11430 352 0,'0'0'792'0,"0"0"-732"0,0 0 81 16,0 0-69-1,0 0-31-15,0 0-15 0,-7-9-5 16,-1 9-10-16,-5 0-5 16,-1 0-2-16,-2 0-2 15,-2 3 4-15,0 3-6 16,2 1 1-16,2 2-1 15,2 0 0-15,3 2 0 16,2-1-1-16,3 1 1 16,2-1-1-16,2-2-1 15,0 0 0-15,4-2 1 16,8-1 0-16,3-2 0 0,3-3 1 16,1 0 0-16,2 0 0 15,1 0-1 1,1-6 1-16,-2 1-2 0,0-1 2 15,-4 4-1-15,-5 2 0 16,-3 0 1-16,-5 0-2 16,-1 9 2-16,-3 3 0 15,0 3 3-15,0 0 11 16,-11-1-4-16,-2-1-2 16,-2 0-3-16,-2-1-2 15,0-2 1-15,-4-3 0 16,3 0-2-16,-1-2-2 15,4-2 0-15,2-2 0 16,2-1-2-16,4 0-23 16,0 0-23-16,2 0-65 0,0-2-86 15,-2-2-152-15</inkml:trace>
  <inkml:trace contextRef="#ctx0" brushRef="#br1" timeOffset="-118546.01">5941 12291 1186 0,'0'0'25'0,"0"0"90"16,0 0-24-16,0 0-51 16,0 0-22-16,0 0-13 15,0 0-3-15,-19 0 3 16,19 0-4-16,0 0 0 15,4-1-1-15,8 0 1 16,6-5 7-16,5 0-1 16,5-2 4-16,0-1 1 15,-3 2-9-15,-4 1-2 16,-5 2-1-16,-5 4 1 0,-3 0-1 16,-2 0 1-1,-1 6 0-15,-1 9 1 0,-1 6 7 16,-2 6 6-16,-1 3-1 15,0 1-7-15,0-1-2 16,0-5-5-16,-2-3 2 16,0-3-1-16,2-4-1 15,0-4-1-15,0-3 0 16,0-3 0-16,0-3-3 16,0-2-2-16,0 0-20 15,2 0-13-15,3 0-33 16,2-11-52-16,0-2-52 15,2-4-218-15</inkml:trace>
  <inkml:trace contextRef="#ctx0" brushRef="#br1" timeOffset="-117977.122">6421 12324 1123 0,'0'0'21'16,"0"0"147"-16,0 0-105 16,0 0-21-16,0 0-23 15,0 0-8-15,53-58 4 16,-52 48-2-16,-1-3-7 16,0 1-3-16,-5 0-1 0,-4 1 0 15,-4 1-1 1,-3 4-1-16,0 3 2 0,-2 3 0 15,2 0-2-15,-3 8 0 16,6 7 0-16,1 5 1 16,3 1-1-16,5 1 2 15,4-3-2-15,0 1-1 16,7-6 0-16,7 0 1 16,1-2-1-16,1-4 1 15,2 1 0-15,-2-2 0 16,0 3 0-16,-3-1 0 15,-4 3 0-15,-3 0 0 16,-6 0 0-16,0 3 2 0,0 0-1 16,-13 0 0-16,-2 0 1 15,-3-3-2-15,0-3 0 16,4-5 5-16,-1-3-2 16,6-1 8-16,3 0 11 15,4-14-10-15,2-7-12 16,0-6-4-16,8-4 2 15,7-2-1-15,3 2-1 16,2 5-1-16,1 4 0 16,0 4-7-16,1 5-4 15,-3 4-13-15,-1 1-45 16,-3 6-80-16,-5 2-106 0</inkml:trace>
  <inkml:trace contextRef="#ctx0" brushRef="#br1" timeOffset="-117509.13">6816 12209 1289 0,'0'0'98'0,"0"0"-49"0,0 0 0 16,0 0-16 0,0 0-13-16,0 0-12 0,-15 31-2 15,-4-8-2-15,-4 1-1 16,-1-2-3-16,1 0 0 16,4-5 2-16,3-2 0 15,5-4-1-15,6-4-1 16,3-5 2-16,2-2-2 15,0 0-6-15,0 0 2 16,7 1 2-16,4 3 2 16,7 0 0-16,-1 2 0 15,0 1 0-15,0 1 0 16,-2 0 1-16,-1 1-1 16,-3 1 0-16,-1-1 1 0,-1-2 0 15,-2 1-1-15,0-2-1 16,0-1 0-16,-3 0 1 15,0-2-2-15,-1-1-39 16,1-2-77-16,-2 0-129 16,1 0-531-16</inkml:trace>
  <inkml:trace contextRef="#ctx0" brushRef="#br1" timeOffset="-114932.14">6983 12294 1275 0,'0'0'89'15,"0"0"-32"-15,0 0-1 0,0 0-42 16,0 0-14-16,0 0-1 16,0 0-1-16,0 40 1 15,0-16 2-15,-5 2 2 16,-5 0 0-16,2-2 0 16,-1-4-1-16,6-4-2 15,2-6 0-15,1-5 0 16,0 0 0-16,8-5-1 15,13 0 2-15,6 0-1 16,7-7 1-16,3-4 0 16,-2 2-1-16,-2 0 0 15,-4 3 0-15,-4 1 0 16,-6 2 0-16,-7 3-3 0,-6 0-4 16,-6 0-62-1,0 0-53-15,-3 3-10 0,-11 3-82 16,-3-1-726-16</inkml:trace>
  <inkml:trace contextRef="#ctx0" brushRef="#br1" timeOffset="-114613.71">7128 12281 1238 0,'0'0'106'16,"0"0"12"-16,0 0-67 16,0 0-40-16,0 0-11 0,0 0 0 15,-5 56 19-15,5-24 1 16,0 2 2-16,0 1-12 16,0-1-3-16,0-4-7 15,0-6 2-15,-2-1-2 16,1-7 0-16,0-3-1 15,1-4 0-15,0-2 0 16,0-5-22-16,0-2-28 16,0 0-67-16,5-7-104 15,5-8-63-15</inkml:trace>
  <inkml:trace contextRef="#ctx0" brushRef="#br1" timeOffset="-114186.95">7358 12248 1283 0,'0'0'74'16,"0"0"13"-16,0 0-52 15,0 0-25-15,0 0-6 16,0 0 3-16,4 32 27 15,-3-13-18-15,-1-1-5 16,0 1 3-16,0-1-13 0,0-3 0 16,0-3-1-16,4-4 0 15,3-4-3-15,0-1 0 16,4-3 1-16,0 0 1 16,3 0 1-16,2 0 0 15,-2 0 0-15,-3 2 0 16,1 5 1-16,-2 3 2 15,-3 3 3-15,-1-1-3 16,-3 2 1-16,-3-1 1 16,0 1-2-16,0 0-3 15,-6-1 2-15,-4-1 0 16,-3-2-2-16,-3-3 0 0,1-1-9 16,1-4-30-16,0-2-70 15,2 0-149-15,3-10-388 16</inkml:trace>
  <inkml:trace contextRef="#ctx0" brushRef="#br1" timeOffset="-113915.682">7333 12277 1332 0,'0'0'43'0,"0"0"8"16,0 0-34-16,0 0-12 16,0 0 15-16,0 0 5 15,70-30-10-15,-45 21-5 16,-2 1-5-16,0 0-2 16,-3 0-3-16,-6 4 0 15,-2 1 0-15,-6 3-1 16,-5 0-62-16,-1 0-140 15,0 2-277-15</inkml:trace>
  <inkml:trace contextRef="#ctx0" brushRef="#br1" timeOffset="-113100.14">8023 12237 1120 0,'0'0'59'16,"0"0"88"-16,0 0-47 16,0 0-42-16,0 0-37 0,0 0-9 15,0-6-12-15,0 20 0 16,0 6 7-16,2 5 8 16,0 2-3-16,-2 0-7 15,2 1-1-15,-2-3-4 16,3-4 0-16,-1-3-1 15,0-6-2-15,2-6-1 16,-2-1-5-16,1-5-9 16,-1 0-23-16,3-2-18 15,-2-7-24-15,2-5-62 16,-4-2-17-16,-1-1-204 16</inkml:trace>
  <inkml:trace contextRef="#ctx0" brushRef="#br1" timeOffset="-112864.77">8025 12232 931 0,'0'0'192'16,"0"0"-58"-16,0 0-41 15,0 0-38-15,0 0-37 16,0 0-12-16,-3-18-1 16,10 12-5-16,7-4 15 15,2-1 4-15,2-2-12 16,-2 0-1-16,2 1 0 15,-1 1-5-15,-2 3-1 0,-1 3 0 16,-5 1-4-16,-2 3-33 16,-6 1-41-16,-1 0-87 15,-2 4-89-15</inkml:trace>
  <inkml:trace contextRef="#ctx0" brushRef="#br1" timeOffset="-112615.172">8042 12301 1025 0,'0'0'73'0,"0"0"-6"16,0 0 26-16,0 0-35 0,0 0 3 16,0 0-11-16,42 0-9 15,-28-1-28-15,1-3 0 16,-3-1-8-16,2 3-2 15,-4 0-2-15,-3-2-1 16,-3 4-1-16,-2 0-1 16,-2 0-41-16,0 0-91 15,0 2-61-15,-9 3-571 16</inkml:trace>
  <inkml:trace contextRef="#ctx0" brushRef="#br1" timeOffset="-105614.09">4536 12790 794 0,'0'0'395'16,"0"0"-315"-16,0 0 43 15,0 0-83-15,0 0-14 16,0 0-14-16,-23 15-6 16,10-1 0-16,-4 3 2 15,-3 3 4-15,0 1-3 16,-3 1-1-16,3-3 2 15,2 0-5-15,5-5 1 16,3-3 4-16,5-5 9 16,3-3-13-16,2-3-6 0,0 0-2 15,0 0-2-15,0 0-2 16,9 2 3-16,4-2 3 16,6 0 0-16,-1 0-1 15,0 0 1-15,3 0 0 16,-3 0 0-16,0 0 0 15,-3 0 0-15,-1 0-3 16,-4-3-15-16,-1 1-24 16,-1 2-12-16,-2-3-47 15,-2 0-58-15,-1-1-101 16</inkml:trace>
  <inkml:trace contextRef="#ctx0" brushRef="#br1" timeOffset="-105225.13">4513 12735 1125 0,'0'0'36'16,"0"0"93"-16,0 0-91 0,0 0-21 16,0 0-2-16,0 0 19 15,3 61 9-15,-1-30-5 16,2 1-12-16,-1 2-8 16,1 1-5-16,1-1 1 15,-3-4-9-15,2-6-1 16,-3-3-3-16,-1-6 1 15,0-3-2-15,0-2 0 16,0-4 0-16,0-1 0 16,0-2 0-16,0-2-1 15,0-1-13-15,0 0-59 16,2-1-77-16,2-9-154 16</inkml:trace>
  <inkml:trace contextRef="#ctx0" brushRef="#br1" timeOffset="-104349.122">5109 12780 1156 0,'0'0'101'0,"0"0"-14"0,0 0 11 16,0 0-59-16,0 0-14 15,0 0-17-15,-52 17-3 16,24-5-2-16,-3 3-1 16,-3 3 2-16,0 1-1 15,2 0 2-15,0-1-4 16,5-2 0-16,4-4 2 15,9-5 0-15,6-3-1 16,5-3 0-16,3-1-2 16,0 0-2-16,0 0 1 15,0 2-6-15,7 1 4 16,7 3 2-16,-1 0 1 16,3 4 3-16,2 1-3 0,-2 0 1 15,-2 1 1 1,-1 0-2-16,-3 0 0 0,0-1 2 15,-3 2-2-15,0-2 0 16,-2-2 0-16,0-1 2 16,-1 0-2-16,0-3-3 15,1-2-33-15,0 0-60 16,0-3-135-16,0 0-142 16</inkml:trace>
  <inkml:trace contextRef="#ctx0" brushRef="#br1" timeOffset="-103823.1">5364 12742 1207 0,'0'0'67'0,"0"0"32"15,0 0-12-15,0 0-31 16,0 0-16-16,0 0-17 16,-30 6-12-16,13 10-4 15,0 4 1-15,-1 5 3 0,2 3 1 16,1 2 6-1,6-1-2-15,2-1-9 0,4-3-6 16,3-4-1-16,0-4 0 16,0-2-2-16,10-5-1 15,3-4 3-15,3-1-6 16,0-5 3-16,0 0 0 16,0-5 1-16,-2-4-4 15,-1-3-3-15,-5 2 1 16,-2-3 1-16,-6 1 1 15,0 1-2-15,0 3 3 16,0 5 5-16,-11 2 2 0,-1 1 2 16,-4 0 2-1,0 8-6-15,-2 5 0 0,2 2 0 16,2-1-2-16,7-1-8 16,5-1-46-16,2-6-103 15,2-3-177-15</inkml:trace>
  <inkml:trace contextRef="#ctx0" brushRef="#br1" timeOffset="-99166.14">6127 12869 1156 0,'0'0'112'0,"0"0"-60"16,0 0-2-16,0 0-45 15,0 0 10-15,0 0-12 16,0 0-3-16,18-20 0 15,-9 13 6-15,5-1 3 0,-5 4 0 16,0 1-5-16,-5 3 2 16,1 0-1-16,0 0-1 15,-3 0 2-15,2 4 12 16,-3 7 6-16,-1 3 0 16,0 4-8-16,0 1-6 15,-10 2-7-15,1-2-1 16,3-3-1-16,0-7-1 15,3-1 0-15,2-3 0 16,1-5 1-16,0 0-2 16,0 0-1-16,0 0-33 15,5-3 16-15,6-1 17 0,5-2-3 16,-6 6 4-16,-1 0-2 16,0 0 2-16,-3 4-2 15,-2 5 3-15,-1 1 2 16,-3 3-1-16,0 1 0 15,0 1 4-15,-2-1 6 16,-8 1 0-16,-2-4-3 16,-1 0 0-16,-2-4-2 15,1-1 0-15,0-1-5 16,1-2 1-16,-1-3-1 16,4 0 1-16,2 0-2 0,2-1-9 15,3-8-34 1,3-2-43-16,0 0-42 0,0-2-27 15,9 0-179-15</inkml:trace>
  <inkml:trace contextRef="#ctx0" brushRef="#br1" timeOffset="-98670.95">6311 12911 805 0,'0'0'354'16,"0"0"-287"-16,0 0 32 0,0 0-79 15,0 0-1-15,0 0-10 16,14-9-9-16,-1 2 1 16,2 0 0-16,0 2 2 15,-2 2 1-15,-1 3 4 16,-3 0-3-16,-2 0 3 15,0 9 11-15,-1 4 7 16,-3 3 6-16,-3 4-9 16,0 4-9-16,-7 0-5 15,-4 1-3-15,-3-3-4 16,1-3-2-16,1-6 3 16,3-3-2-16,3-4 0 15,2 0 6-15,3-5-1 16,1-1-3-16,0 1-3 0,0 0-3 15,0 0 0-15,7 2 3 16,6-1-1-16,3 0 2 16,0-1 1-16,2 1-2 15,-4-1 0-15,2 0 0 16,-4 0 1-16,-2 0-1 16,0 0 0-16,-4 0 0 15,-1 1 0-15,-3 0-12 16,-1-1-39-16,-1 2-63 15,0-2-144-15</inkml:trace>
  <inkml:trace contextRef="#ctx0" brushRef="#br1" timeOffset="-97591.11">7023 12880 1128 0,'0'0'19'0,"0"0"73"16,0 0-31-16,0 0-10 0,0 0 24 16,0 0-25-16,0-4-10 15,0 4-4-15,-2 0-9 16,-13 9-17-16,-6 3-10 16,-7 5 1-16,-1 0-2 15,1 3 1-15,-1 0 0 16,4-2 0-16,4-2-1 15,3-5 1-15,6-2 0 16,5-4 1-16,5-4-1 16,0 1 1-16,2-2-1 15,0 0-4-15,0 0-1 16,4 0-2-16,9 4 7 0,0 4-1 16,5-1 1-16,-2 1 2 15,0-1-2 1,2 3 0-16,-4-2 0 0,0 1 0 15,-3-3 1-15,0 0 1 16,-3-1-2-16,-1 0 0 16,-1-2-2-16,-2 0 2 15,0-1-1-15,-1-1-32 16,1-1-36-16,1 0-109 16,0 0-128-16</inkml:trace>
  <inkml:trace contextRef="#ctx0" brushRef="#br1" timeOffset="-97162.27">7267 12849 1228 0,'0'0'49'16,"0"0"32"-16,0 0-24 15,0 0 13-15,0 0-19 16,-9 64-21-16,2-40-8 16,-4 3 2-16,-1 1-3 15,4-2-2-15,-2-4-10 16,3-6-4-16,3-1-2 16,-1-6-3-16,3-4 2 15,2-2-3-15,0-2 1 0,0-1-1 16,0 0-2-1,0 0-2-15,9 1 3 0,5 0 2 16,1-1 0-16,8 0 0 16,-2 0 0-16,0 0 0 15,1 0 0-15,-4 0-2 16,2 0-3-16,-6 0-16 16,0 0-10-16,-4 0-3 15,-4 0-1-15,-3 0-23 16,-2 0-41-16,-1-4-4 15,0-3-54-15,0 0-274 16</inkml:trace>
  <inkml:trace contextRef="#ctx0" brushRef="#br1" timeOffset="-96871.1">7349 12874 113 0,'0'0'961'0,"0"0"-904"15,0 0 40-15,0 0-55 16,0 0-15-16,0 0-6 16,-1 19 43-16,4-3 17 15,4 4-27-15,-3 6-21 16,-1 0-8-16,-1 3-5 16,0-1 1-16,-2-2-7 15,0-2-2-15,0-1-5 16,0-5-6-16,0-3 0 0,0-3-1 15,0-3-1-15,0-2 1 16,3-3-22-16,0-3-38 16,2-1-30-16,2-1-92 15,2-14-56-15</inkml:trace>
  <inkml:trace contextRef="#ctx0" brushRef="#br1" timeOffset="-96470.71">7585 12831 1120 0,'0'0'62'0,"0"0"59"16,0 0-65-16,0 0 11 16,0 0 7-16,0 62-38 15,-2-44-15-15,2 0-9 16,0-3-9-16,0-1-2 15,0-4 0-15,5-3-1 16,7-3-2-16,1-3-1 16,5-1-3-16,0 0 6 15,3 0 0-15,-3 0 2 16,-5 0-1-16,-3 0-1 16,-4 6 4-16,1 3 0 0,-5 4 0 15,-1 2 13 1,-1 2-2-16,0 3-6 15,-10-1 1-15,-3 0-4 0,-3-2-6 16,0-3 1-16,-1-1-2 16,3-6 0-16,1-2-26 15,2-5-16-15,3 0-51 16,1-10-187-16,1-7-487 16</inkml:trace>
  <inkml:trace contextRef="#ctx0" brushRef="#br1" timeOffset="-96219.9">7549 12855 1303 0,'0'0'94'16,"0"0"-14"-16,0 0-48 15,0 0-28-15,0 0 1 16,0 0 1-16,21-13 4 15,-5 6 4-15,0 2-7 16,1-1-3-16,-2 1-3 16,-2 1-1-16,1 0 0 15,-2 2-4-15,-2 2-59 16,0 0-176-16,-4 0-884 16</inkml:trace>
  <inkml:trace contextRef="#ctx0" brushRef="#br1" timeOffset="-95603.16">8166 12827 1095 0,'0'0'45'16,"0"0"95"-16,0 0-32 16,0 0-35-16,0 0-27 15,0 0-24-15,-9-10-9 16,9 21-1-16,0 5-6 16,0 6 8-16,0 2 2 15,0 4 1-15,0 0-8 16,0-1 2-16,0-4-8 15,0-3-2-15,3-3 0 16,-1-4-1-16,2-5-1 0,-2-2 1 16,-2-4-15-1,4-2-35-15,-4 0-24 0,0 0-87 16,0-12-168-16</inkml:trace>
  <inkml:trace contextRef="#ctx0" brushRef="#br1" timeOffset="-95288.93">8033 12882 1128 0,'0'0'47'16,"0"0"1"-16,0 0 7 0,0 0-13 15,0 0 13-15,0 0-14 16,75-58-10-16,-51 43-10 16,-2-2-11-16,3-1 0 15,-4 1-6-15,-1 2 1 16,-4 3-5-16,-4 5-1 16,-5 3 0-16,-3 4-6 15,-4 0-49-15,0 2-40 16,-5 10-68-16,-10-1-260 15</inkml:trace>
  <inkml:trace contextRef="#ctx0" brushRef="#br1" timeOffset="-73836.24">3474 12777 884 0,'0'0'40'0,"0"0"12"16,0 0 49-16,0 0-62 16,0 0 15-16,0 0 47 15,4-3-40-15,-4 3 12 16,0 0-9-16,0 0-22 15,0 0-12-15,0 0-7 16,-2 4-4-16,-8 8-13 16,-7 3-5-16,-4 7 0 15,0-2-1-15,1 0 1 0,1-1-1 16,1-1 0 0,5-4 0-16,3-4 0 0,2-2 0 15,3-6 0-15,3-2 0 16,2 1 0-16,0-1-2 15,0 0 0-15,0 0-3 16,0 0-3-16,2 1 2 16,5 2 3-16,4-3 3 15,0 1-3-15,3-1 3 16,2 0-3-16,0 0 3 16,5 0 0-16,2-1 0 15,-1-4-1-15,4 0 2 16,-2 0-1-16,1-1 0 15,-1 1 0-15,-2-1-1 0,-4 1-2 16,-3 2-18-16,-3 1-18 16,-5 0 3-16,-5 2-16 15,1 0-8-15,-3 0-49 16,0 0-8-16,0 0-14 16,-10 3-606-16</inkml:trace>
  <inkml:trace contextRef="#ctx0" brushRef="#br1" timeOffset="-73494.182">3523 12730 1110 0,'0'0'57'16,"0"0"52"-16,0 0-79 15,0 0-9-15,0 0 9 16,0 0-16-16,-2 16-10 16,2 0 33-16,7 6 5 15,-1 1-5-15,-1 1-15 16,-1 1-10-16,-1 1 5 16,-2-1-11-16,-1 1-1 15,0-3 1-15,0-3-3 16,0-4-2-16,0-3 1 0,0-4-2 15,0-3-1 1,0-3 1-16,1-1-3 0,1-2-30 16,3 0-66-16,0 0-80 15,3-10-138-15</inkml:trace>
  <inkml:trace contextRef="#ctx0" brushRef="#br2" timeOffset="-69459.07">2035 13192 1132 0,'0'0'26'16,"0"0"107"-16,0 0-79 16,0 0-3-16,0 0 10 15,0 0-17-15,0-2-5 16,0 2-11-16,0 0 9 0,0 0-12 15,0 0-11-15,0 0-4 16,-7 3-7-16,-5 5-3 16,-1 6 0-16,-5 2-1 15,0 2 0-15,2 3 0 16,-2-1 0-16,2-3 1 16,2-1-1-16,3-4 1 15,6-4 0-15,1-4-1 16,2-1 1-16,2-3-2 15,0 0-3-15,0 0 1 16,0 0-5-16,0 0 3 16,0 0-7-16,0 0 0 15,0 0 4-15,4 0 4 0,5 2 1 16,0 0 0 0,4 1 1-16,4-1 1 0,1 0 2 15,2 1 0-15,3 0 0 16,4-2 0-16,-2 3 0 15,-2-4 0-15,0 0-1 16,-7 1 1-16,-1-1-4 16,-3 0-5-16,-3 0-4 15,-2 1-15-15,-2-1-13 16,-1 0-25-16,-3 0-34 16,0 0-73-16,-1 0-98 15</inkml:trace>
  <inkml:trace contextRef="#ctx0" brushRef="#br2" timeOffset="-69134.13">2067 13161 406 0,'0'0'713'16,"0"0"-697"-16,0 0 34 15,0 0-37-15,0 0 10 16,0 0 0-16,14 22 33 16,-5 0 9-16,0 9-3 15,-2 1-16-15,-3 3-26 16,-4-1 0-16,0-3-14 0,0-1 1 16,0-7 0-1,0-3-5-15,0-5 3 0,-2-3-3 16,2-4-1-16,0-3-1 15,0-4 0-15,0-1-3 16,0 0-55-16,8-1-80 16,7-14-65-16</inkml:trace>
  <inkml:trace contextRef="#ctx0" brushRef="#br2" timeOffset="-68004.79">3534 13276 973 0,'0'0'71'0,"0"0"29"16,0 0-36-16,0 0 13 16,0 0-15-16,0 0 2 15,0 0-16-15,0 0-14 16,-8 0-23-16,-2 0-1 15,-5 0-4-15,-1 0 5 16,-3 0-7-16,-1 0 2 16,2 0-6-16,2 2 1 15,2 0 0-15,0 0 1 16,8-1-2-16,1-1 0 0,3 2 0 16,2-2 0-1,0 0 0-15,0 0 0 0,0 2-3 16,0 3 0-16,0 2-2 15,0 3 5-15,0 3 1 16,0 2 1-16,0 0 3 16,2 1 2-16,-1-3-4 15,-1 0-1-15,0-5-1 16,1 0 0-16,-1-3-1 16,0-3-1-16,1-1 1 15,-1-1 0-15,0 0-3 16,2 0-1-16,0 0-10 0,5 0-1 15,2-3 12-15,2-4 1 16,1 0-10-16,4 2 3 16,-3 1 4-16,1 3 1 15,0 1-2-15,-1 0 6 16,0 0 0-16,0 5-1 16,-2 3 1-16,2 2-3 15,-4 1 2-15,-2 0 1 16,0-1 3-16,-5 3-3 15,1-4 0-15,-3 0 0 16,0 2 2-16,-3 0 1 16,-6 0 0-16,-2-2-3 15,-1-2 2-15,-1-1-1 16,2 0 4-16,-1-5-1 16,1 1 0-16,1-2-1 0,2 0-2 15,-2 0-1-15,6 0-1 16,-2-3-9-16,1 0-1 15,3 0-5-15,-1 1-22 16,2-1-31-16,0 0-45 16,1 2-68-16,0-3-298 15</inkml:trace>
  <inkml:trace contextRef="#ctx0" brushRef="#br2" timeOffset="-66688.22">4542 13194 1014 0,'0'0'47'0,"0"0"-16"0,0 0 29 16,0 0-42-16,0 0 20 16,0 0 16-16,-65 5-21 15,54-1-8-15,-1 0 12 16,0-2-13-16,3 1-4 16,1 0-7-16,1 0-10 15,3 0-3-15,1 2 0 16,0-3 2-16,2 4-2 15,1 1 0-15,0 4-1 16,0 2 1-16,0 1 0 16,0 0 1-16,0 0-1 15,-1 0 0-15,-1-2 0 16,-2-2 0-16,1-1 0 0,1-4 0 16,2-3 1-16,-2-2-1 15,2 0-1-15,0 0-1 16,0 0-6-16,0 0-25 15,9 0 11-15,4-7 17 16,1 0-4-16,2-1-6 16,-2 7 5-16,0 1 5 15,-1 1 3-15,-2 12 2 16,0 5 0-16,-4 2 7 16,-4-2-4-16,-3 2 2 15,0-2 6-15,0-3 12 16,-3-1-4-16,-5-4 14 15,-2-1-7-15,1-3-6 16,1-1 6-16,0-4-17 0,-1-1 0 16,2 0 2-16,0 0-6 15,0 0-5-15,0-6-6 16,1-2-28-16,4 0-33 16,2 0-24-16,0 0-37 15,0 1-55-15,2 2-697 16</inkml:trace>
  <inkml:trace contextRef="#ctx0" brushRef="#br2" timeOffset="-66121.19">5078 13238 1171 0,'0'0'113'16,"0"0"-52"-16,0 0-39 16,0 0-8-16,-78 58 14 15,53-40-9-15,2-2 0 16,1 1 0-16,1-4 2 16,6-1-10-16,1-5 7 15,4-2-7-15,6 0-2 16,1-4-8-16,3-1 2 15,0 0-3-15,0 0 0 16,0 0-5-16,0 0-3 16,5 0-2-16,2 1 10 15,5 3 0-15,-1 2 0 16,0-1 1-16,2 4 0 16,-3 0 2-16,-1-1-2 15,2-1-1-15,-3 0 2 0,1 1-2 16,-3-3 0-16,1 2 0 15,0-3 0-15,-2-1 0 16,-1 1 0-16,0-2-37 16,-1-2-86-16,0 0-67 15,-2 0-325-15</inkml:trace>
  <inkml:trace contextRef="#ctx0" brushRef="#br2" timeOffset="-65613.34">5349 13196 1218 0,'0'0'134'16,"0"0"-62"-16,0 0 5 15,0 0-57-15,0 0 0 16,0 0-1-16,-51 74 2 16,40-48-7-16,6 0 0 0,1-1-6 15,4 0-6-15,0-6 2 16,0-2-3-16,2-1-1 15,7-4-1-15,3-3-3 16,0-2 2-16,1-5-4 16,0-2-5-16,2 0-11 15,-1 0 14-15,1-5-10 16,-2-7 5-16,-1 0 0 16,-4-1-4-16,-4-1 1 15,-4 4 5-15,0 3 11 16,0 5 0-16,-10 2 12 15,-4 0 15-15,0 0-14 0,-4 8-12 16,2 3 0-16,0 1-1 16,3-1-3-16,4-2-33 15,5-3-76-15,3-3-184 16</inkml:trace>
  <inkml:trace contextRef="#ctx0" brushRef="#br2" timeOffset="-58569.14">6225 13335 1155 0,'0'0'39'0,"0"0"71"0,0 0-56 16,0 0-16 0,0 0 2-16,0 0-24 0,0 0-11 15,-4 1-5-15,4 8 0 16,0 6 22-16,0 0 8 16,1 1-11-16,0-1-7 15,1-3-5-15,0-1-4 16,0-4-2-16,2-2-1 15,-2-2 1-15,1-2-1 16,0-1 0-16,1 0-3 16,3 0 3-16,2 0 0 15,3-3 0-15,-1-3 0 0,0 2-3 16,-2 3 0 0,-2 1-3-16,2 0 3 0,-2 5 3 15,-2 7-2-15,1 1 2 16,-5 3 1-16,-1-1 0 15,0 1 0-15,0-1 1 16,-7 0 0-16,0-3-1 16,-4-1 0-16,1-2-1 15,-1-2 0-15,1-2 1 16,2-4-1-16,1-1-18 16,0 0-40-16,3-5-77 15,1-8-88-15,-2-2-352 16</inkml:trace>
  <inkml:trace contextRef="#ctx0" brushRef="#br2" timeOffset="-58269.19">6220 13358 1153 0,'0'0'55'16,"0"0"34"-16,0 0-70 15,0 0-14-15,0 0 1 16,0 0 0-16,25-11 27 16,-9 7 4-16,5-4-14 15,-1 3-2-15,0-1-3 16,-1 2-15-16,-4 1 1 0,-3 2-3 16,0-1-1-16,-5 2 1 15,-3 0 1-15,-2 0-1 16,-2 0-1-16,0 0-4 15,0 6-43-15,0 1-32 16,0-1-106-16,0-2-242 16</inkml:trace>
  <inkml:trace contextRef="#ctx0" brushRef="#br2" timeOffset="-57849.32">6548 13299 1167 0,'0'0'126'15,"0"0"-30"-15,0 0-69 16,0 0-7-16,0 0 22 16,0 0-9-16,-7 63-4 15,2-38-13-15,1-4 5 16,0 2-3-16,4-2-9 15,0-4-4-15,0-2-4 16,1-2-1-16,9-4 0 16,1-1 0-16,0-3-1 15,1-3 1-15,2-2-1 16,0 0-2-16,-2 0-2 16,0-4-6-16,-3-5-3 0,-2 0 0 15,-2-2 6-15,-5 0 1 16,0 3 1-16,0 2-1 15,-3 2 7-15,-5 4 1 16,-2 0 2-16,-3 0-3 16,-1 0-3-16,0 4 1 15,0 3-24-15,6 0-50 16,2-2-131-16,4-3-285 16</inkml:trace>
  <inkml:trace contextRef="#ctx0" brushRef="#br2" timeOffset="-57092.25">7192 13350 1093 0,'0'0'69'0,"0"0"-48"16,0 0 51-16,0 0-54 16,0 0-7-16,-62 30 8 15,40-15 11-15,-4 0 9 16,-2 1-28-16,-3-1-1 15,8-2 6-15,1-3 1 16,8-3 2-16,5-4-10 16,5-1 0-16,4-2-4 15,0 0-5-15,0 0-5 0,8 0-7 16,8 1 12-16,4 1 1 16,1 1-1-16,3 1 0 15,-4 2 0-15,1 1 1 16,-4 0 1-16,-2 0-1 15,-4 1 0-15,-1-4 4 16,-2 4-5-16,-1-2 2 16,-2 1-2-16,-1-2 1 15,-2-1-1-15,-2 2-36 16,2-5-73-16,-2-1-106 16,3 0-509-16</inkml:trace>
  <inkml:trace contextRef="#ctx0" brushRef="#br2" timeOffset="-47131.36">7392 13459 845 0,'0'0'277'15,"0"0"-247"-15,0 0 61 16,0 0-57-16,0 0-14 15,0 0-1-15,-2-13-8 16,9 6-8-16,4 2 1 16,0 0 3-16,-1 2-3 15,1 0-4-15,0 3 4 16,0 0-3-16,-1 0 0 16,0 0 4-16,-3 3-2 0,0 7-1 15,-3 0 5-15,-2 3 0 16,-2-3-4-16,0 2-1 15,-1-1 2-15,-6 0-4 16,1-4 1-16,1-2-1 16,1-1 0-16,1-2 1 15,3-2-1-15,0 0-1 16,0 0-26-16,0 0-8 16,11-2 27-16,1-2 4 15,-3 4 3-15,4 0 1 16,-3 0 0-16,-3 2 1 0,-3 6-1 15,-1 2 1 1,-3 1 3-16,0 0 16 0,0 0 10 16,-3 0-3-1,-4 0-3-15,-2-2 1 0,0-2-5 16,0-1-12-16,0-3 0 16,0 1-3-16,0-4-4 15,0 0 0-15,0 0 3 16,1 0-4-16,2-9-9 15,1 0-35-15,3-1-21 16,0 1-2-16,2 0-29 16,0-1-20-16,4 2-66 0</inkml:trace>
  <inkml:trace contextRef="#ctx0" brushRef="#br2" timeOffset="-46644.53">7642 13470 993 0,'0'0'61'16,"0"0"-23"-16,0 0-7 15,0 0-10-15,0 0 5 0,0 0-2 16,58-22-2-1,-45 20-1-15,0 2-10 0,-3 0 0 16,1 0 6-16,-4 8 11 16,-2 4 0-16,-3 4 4 15,-2 2-7-15,0 3 1 16,-2-1-4-16,-9 1-8 16,1-3 0-16,1-1-2 15,1-4-2-15,2-4 2 16,2-4-3-16,2-3-5 15,2-2 0-15,0 0-2 16,0 0-2-16,0 0-2 16,0 0 1-16,8 0 1 15,3 0 1-15,1 0-1 16,0 0 0-16,2 0 0 16,-3 0 0-16,2 0 0 0,-1-2 0 15,-3 2 0-15,0-1 0 16,-1 1 0-16,-2 0-17 15,1 0-37-15,-3-1-66 16,1-1-94-16,-1-1-897 16</inkml:trace>
  <inkml:trace contextRef="#ctx0" brushRef="#br2" timeOffset="-45707.3">8123 13350 1025 0,'0'0'41'0,"0"0"-2"15,0 0-18-15,0 0-13 16,0 0 105-16,0 0-39 16,13 77-7-16,-8-48-19 15,-1 3-6-15,-3-3-23 16,0-4 2-16,-1-2-12 16,0-8-3-16,1-3-5 0,-1-5 4 15,1-4-4-15,-1-3 0 16,1 0 1-16,-1 0 2 15,2 0-2-15,-2-7 2 16,0-6-4-16,0-8-1 16,0-5-5-16,0-1-4 15,0-4-18-15,0 3 3 16,0-2 2-16,-3 5-9 16,3 3 7-16,0 5 14 15,0 7 11-15,0 5 0 16,0 2-1-16,1 2 1 15,5 0-2-15,2 1 1 0,5 0 1 16,-2 0 1-16,3 0-1 16,2 0 1-16,-2 0-1 15,1 0 1-15,0 0-1 16,-4 0 0-16,0 0-33 16,-4 0-157-16,-3 0-32 15</inkml:trace>
  <inkml:trace contextRef="#ctx0" brushRef="#br2" timeOffset="-45429.29">8198 13468 1061 0,'0'0'52'0,"0"0"-33"15,0 0 29-15,0 0 30 16,0 0-12-16,0 0-15 16,31 5-10-16,-19-5-12 15,2 0-12-15,-1 0-6 16,1 0-6-16,-1 0-4 16,-1 0-1-16,-1 0 1 15,-2 0-2-15,0 0-14 16,-4 0-106-16,1 0-116 15</inkml:trace>
  <inkml:trace contextRef="#ctx0" brushRef="#br2" timeOffset="-38746.811">8676 13546 925 0,'0'0'319'0,"0"0"-264"16,0 0 34-16,0 0-47 16,0 0 2-16,0 0-8 0,0 0-4 15,0-5-7 1,0 5-4-16,0 2-9 0,0 10-11 16,0 5 0-16,0 5 9 15,0 1-5-15,0 0-5 16,0-1 1-16,-2 0-1 15,-1-6 0-15,3-2 0 16,-2-7-22-16,2-2-25 16,0-5-66-16,0-5-143 15,7-12-138-15</inkml:trace>
  <inkml:trace contextRef="#ctx0" brushRef="#br2" timeOffset="-38198.07">8874 13307 937 0,'0'0'343'16,"0"0"-335"-16,0 0 9 15,0 0-15-15,0 0 2 16,0 0 7-16,0 7 10 15,0-7-8-15,0 2-7 16,0-1-6-16,0 0 0 16,1-1 1-16,2 2 0 15,0-2-1-15,-1 0 0 0,0 0 0 16,-2 0-1-16,2 0 0 16,-2 0-2-16,0 0 2 15,0 0 1-15,0 0 0 16,0 0 1-16,0 0-2 15,0 0 1-15,0 0 0 16,1 0 0-16,-1 0 0 16,0 0-1-16,0 0 1 15,0 0 0-15,0 0 0 16,0 0 0-16,0 0 0 16,0 0 1-16,0 0 0 15,0 0 2-15,0 0-2 16,0 0 0-16,0 0 0 15,0 0 0-15,0 0-1 0,0 0 1 16,1 0-1-16,-1 0 0 16,0 0 0-16,0 0-1 15,0 0 1-15,0 0 0 16,0 0 0-16,0 0-2 16,0 0 2-16,0 0-38 15,0 1-178-15</inkml:trace>
  <inkml:trace contextRef="#ctx0" brushRef="#br2" timeOffset="-37381.37">9014 13188 1312 0,'0'0'51'0,"0"0"-13"16,0 0 7-16,0 0-30 16,0 0-8-16,-36 57 11 15,29-26 2-15,1 2 5 16,2 3-7-16,1-2 2 16,1-1-3-16,2-3-8 15,0-6-4-15,6-4-5 16,8-6 0-16,2-4-3 0,2-5 1 15,0-3 0-15,0-2 1 16,-1 0-1 0,-1-4 1-16,-3-8-1 0,-4-1 2 15,-2-2-1-15,-7 1-1 16,0 0-4-16,0 3 3 16,-9 6 3-16,-2 3 0 15,1 2 0-15,-5 3-2 16,0 12-2-16,0 6 0 15,-1-2 2-15,6 1-5 16,6-2-23-16,4-7-54 16,4-6-84-16,13-5-131 0</inkml:trace>
  <inkml:trace contextRef="#ctx0" brushRef="#br2" timeOffset="-34291.25">9333 13321 1171 0,'0'0'106'0,"0"0"-31"15,0 0 24-15,0 0-57 16,0 0-15-16,0 0-10 15,0 0-9-15,-5 0-8 16,8 0 0-16,8 0 1 16,7 2 2-16,1 0-1 15,2-2-1-15,1 0-1 16,-1 0-1-16,-2 0 1 0,-2 0 0 16,-6-2-4-16,-1-1-25 15,-4-3-44-15,-4 1-15 16,-2-1-62-16,0-1-36 15,0 0-384-15</inkml:trace>
  <inkml:trace contextRef="#ctx0" brushRef="#br2" timeOffset="-33962.2">9434 13174 1020 0,'0'0'65'15,"0"0"11"-15,0 0 20 0,0 0-68 16,0 0-22-16,0 0-4 15,4 2 29-15,10 5 19 16,1 4-8-16,1 0-18 16,5 2-3-16,-1 3-6 15,-1-7 1-15,-1 3-4 16,-5-1-10-16,-3 1 4 16,-4-5-1-16,-3 4 2 15,-3 0 3-15,0 4 9 16,-5 6-3-16,-8-2-4 15,-3 6-6-15,-3-6-3 16,0 4 0-16,2-6-1 16,5-4-2-16,3-2 0 15,5-5 0-15,2-5-5 0,2-1-33 16,0-4-62-16,16-15-76 16,2-9-107-16</inkml:trace>
  <inkml:trace contextRef="#ctx0" brushRef="#br2" timeOffset="-32782.49">9097 12612 1141 0,'0'0'129'0,"0"0"-77"16,0 0-7-16,0 0-32 15,0 0-7-15,0 0 8 0,24-16 20 16,-11 7-13-16,0-1-7 15,0-2 0-15,-3 2-2 16,-1-1-7-16,-6 1 3 16,-3-2 1-16,0-2 2 15,0 1-7-15,-8 0 0 16,-5 2-3-16,-2 4 1 16,-2 4 3-16,1 3 0 15,-2 0-2-15,1 19 0 16,0 6-2-16,2 5 1 15,2 5 7-15,2-1 0 16,6-4 2-16,5-2-6 16,0-6-2-16,0-4-3 15,9-5 0-15,6-2 0 0,2-4-2 16,4-4 2-16,1-3 0 16,3 0 0-16,0-3 0 15,-4-10-1-15,-3-1-16 16,-4 0-40-16,-3-5-58 15,-4-1-87-15,-3 0-113 16</inkml:trace>
  <inkml:trace contextRef="#ctx0" brushRef="#br2" timeOffset="-32559.08">9263 12492 1082 0,'0'0'61'0,"0"0"-25"0,0 0 69 15,0 0-35-15,34 71-18 16,-21-50-4-16,3-1-19 16,-1-3-19-16,0 1-4 15,1-5-6-15,-2-3 0 16,-3-1 0-16,-1-3-2 16,-4-2-58-16,0-4-76 15,-3 0-91-15</inkml:trace>
  <inkml:trace contextRef="#ctx0" brushRef="#br2" timeOffset="-32281.31">9435 12477 1150 0,'0'0'57'0,"0"0"48"15,-14 66-44-15,4-41-6 16,-1 0 1-16,1-2-15 16,-3-2-15-16,2-4-4 15,1-2-9-15,2-4-4 16,2-3-5-16,2-3-3 16,4-3-1-16,0-2-5 15,0 0-42-15,0-2-51 0,7-12-99 16,8-7-125-16</inkml:trace>
  <inkml:trace contextRef="#ctx0" brushRef="#br2" timeOffset="-30275.22">9807 12465 1002 0,'0'0'62'16,"0"0"29"-16,0 0-34 15,0 0-12-15,0 0 5 16,-71 19-13-16,53-2 13 16,1 2-11-16,0 2-4 15,1 2-2-15,2-1-13 0,5-4-6 16,3-4-3-16,5-4-8 15,1-3 0-15,0-1-3 16,10-4-3-16,10-2 3 16,9 0 0-16,7-8 0 15,4-6 0-15,0-1 0 16,-4-1-6-16,-5 0-10 16,-7-1-2-16,-7-1 5 15,-4 2-1-15,-4-2-2 16,-6-2-22-16,-3 2 21 15,0 0-6-15,-3 1 10 16,-10 2 13-16,1 3 0 16,2 3 11-16,2 3 26 0,3 5 15 15,4 1-7 1,1 0-32-16,0 17-13 0,0 9 0 16,0 8 10-1,0 1 2-15,0 1-6 0,1-3 1 16,0-4-6-16,-1-4-1 15,0-3 3-15,0-9-3 16,0-4 0-16,0-4 1 16,0-4 0-16,2-1 0 15,-2 0 2-15,2 0 1 16,3-8-2-16,2-8-2 16,4-5-4-16,5 0-9 15,-2 7-1-15,-1 7 1 16,0 7 7-16,-1 0 3 0,-1 6-2 15,5 7 5-15,0-1 0 16,2 1 0-16,1-3-1 16,1-3 1-16,3-3-1 15,2-4 1-15,0 0-5 16,2-11 3-16,-4-4-3 16,-4 0 1-16,-6 0-3 15,-6-1 3-15,-5 1 4 16,-2 2-1-16,0 0 1 15,-5 6 0-15,-8 5 5 16,1 2 10-16,-4 0 6 16,-2 9-15-16,0 5 0 15,0 6 2-15,4-3-2 0,3-1 1 16,4-4-5-16,6-2-2 16,1-4-2-16,0-1-2 15,12-5 1-15,4 0-5 16,7-8 1-16,2-5 0 15,3-4-3-15,-2 3-16 16,-5 1 10-16,-2 5 6 16,-4 5 9-16,-4 3 0 15,-2 0 1-15,-1 5 2 16,0 5 3-16,1 2 4 16,0-3-1-16,1-2-7 15,4-1 2-15,2-4 0 16,8-2-2-16,4-3 0 0,4-11-1 15,2-2 0-15,-5-1-2 16,-4-1-11-16,-6 0-4 16,-5-3-19-16,-6 1-10 15,-3 1 10-15,-5 4-4 16,0 5 37-16,-3 5 3 16,-6 5 87-16,-2 0-22 15,-2 5-24-15,3 11-17 16,-1 7-9-16,4 4-6 15,3 3 2-15,4 3-5 16,0-3-3-16,0-1-1 16,5-1-2-16,3-2 0 15,-4-3 0-15,0-4-1 16,-3-2 1-16,-1-2 0 0,0-1 4 16,-11-1-4-16,-4-4 6 15,-4-2-4-15,-1-4 1 16,1-3-3-16,1-3-11 15,8-13-8-15,6-3 10 16,4-6-3-16,11-2 4 16,19-3 4-16,7 0 4 15,4 1-2-15,3 2 1 16,0 0 0-16,-2 1-7 16,-4 3 6-16,-4 1 1 0,-9 3-1 15,-7 1 2 1,-8 3 1-16,-7 6 0 0,-3 2-1 15,0 6 11-15,-10 1 26 16,-4 0 3-16,-2 4-21 16,-4 11-12-16,1 5 1 15,3 4 4-15,4 1-2 16,6-3-2-16,6-1-8 16,0-3-1-16,9-3-2 15,10-3 1-15,4-3-2 16,4-5-8-16,2-1-47 15,3-3-1-15,0 0-56 16,-2-7-226-16</inkml:trace>
  <inkml:trace contextRef="#ctx0" brushRef="#br2" timeOffset="-29793.2">11192 12410 1144 0,'0'0'67'0,"0"0"55"15,0 0-26-15,0 0-41 16,0 0-26-16,0 0-17 15,-57 23-3-15,53 3 5 16,-1 2 2-16,0 4 5 16,4 1 3-16,0 2-9 15,1-1-3-15,0-3-4 16,0-3-8-16,0-5 1 0,5-3-2 16,2-3 1-16,3-5 0 15,0-3-2-15,1-3-26 16,3-5-34-16,3-1-36 15,-3-1-163-15</inkml:trace>
  <inkml:trace contextRef="#ctx0" brushRef="#br2" timeOffset="-23680.36">11373 12523 1243 0,'0'0'40'15,"0"0"-25"-15,0 0-2 16,0 0-12-16,0 0 4 16,0 0-4-16,0 0 4 15,66-43-1-15,-55 43 0 16,0 0 6-16,-4 0-2 15,-1 5 6-15,-3 5 8 16,-3 2 9-16,0 3 5 0,0 0-12 16,-9 1-6-16,-5 3-7 15,-1-4-1-15,-2 2-5 16,2-3 7-16,0-1-5 16,2-1 4-16,2-3-3 15,6-3-2-15,1 0 6 16,3-4-7-16,1-1-5 15,0 1-3-15,0-1 2 16,9 0 1-16,5-1 0 16,4 0 1-16,1 0-1 15,4-1 0-15,-1-4 2 16,-4-1-1-16,-1 2-1 16,-6 1-1-16,-2 1-13 15,-2 2-36-15,-1 0-55 16,-3 0-113-16,1 0-278 0</inkml:trace>
  <inkml:trace contextRef="#ctx0" brushRef="#br2" timeOffset="-23414.24">11735 12604 711 0,'0'0'571'16,"0"0"-530"-16,0 0 61 16,-21 54-50-16,12-38-11 0,-3 2-16 15,0-2-7-15,-1 1-9 16,1-2-4-16,3-5-3 16,1 1-2-16,3-5 0 15,1-2-7-15,4-2-36 16,0-2-93-16,0 0-152 15,6-10-815-15</inkml:trace>
  <inkml:trace contextRef="#ctx0" brushRef="#br2" timeOffset="-22960.38">11937 12399 1194 0,'0'0'122'16,"0"0"-53"-16,0 0-40 16,0 0 26-16,0 0 2 15,0 0-20-15,-9 75 1 16,1-50 3-16,-1-1-15 15,-4-1-9-15,4-1-6 16,-1-3-4-16,2-2-5 0,3-4 0 16,1-3-2-16,4-6 0 15,0 0 0-15,0 0 0 16,0-4-5-16,0 0 3 16,11 2 2-16,4 0 1 15,5-2-1-15,4 1 0 16,-1-1 1-16,2 0 0 15,-2 0-1-15,0 0 0 16,-2 0-2-16,-1-1 1 16,-2-3-20-16,-4 0-21 15,-1 0-18-15,-4-1 10 16,-3 0-37-16,-3-1-32 16,-3 1-52-16,0-1-159 15</inkml:trace>
  <inkml:trace contextRef="#ctx0" brushRef="#br2" timeOffset="-22650.16">12041 12495 1069 0,'0'0'71'16,"0"0"64"-16,0 0-44 16,0 0-32-16,0 0-11 15,0 0-8-15,-11-5-16 16,11 5-14-16,0 11-8 15,0 5 19-15,0 6 12 16,0 3 0-16,0 4-10 16,-2 2-7-16,-1-3-8 0,1-1-7 15,0-3 1-15,2-2 0 16,0-4-2-16,0-3 0 16,0-5 0-16,0-3-3 15,0-3-1-15,0-4-37 16,5 0-27-16,1 0 2 15,2-15-53-15,2-1-110 16,-3-7-310-16</inkml:trace>
  <inkml:trace contextRef="#ctx0" brushRef="#br2" timeOffset="-22257.3">12102 12355 1039 0,'0'0'71'16,"0"0"15"-16,0 0 24 15,0 0-41-15,0 0-21 16,0 0-1-16,0-12-21 16,0 12-11-16,0 0-11 15,6 0-4-15,4 0 1 16,5 5 2-16,3 7 9 15,2 3 5-15,1 6-8 16,0 0 2-16,-4 3-1 0,0 2-2 16,-5 0 0-16,-3 1-2 15,-3-1-3-15,-5 1 2 16,-1-1-4-16,0-1 6 16,-6-3 0-16,-2-2-5 15,-2-3 0-15,1-4-1 16,2-1 1-16,0-5 0 15,2-2-2-15,5-3 0 16,0-2-5-16,0 0-60 16,0-9-39-16,0-8-320 15</inkml:trace>
  <inkml:trace contextRef="#ctx0" brushRef="#br1" timeOffset="-17071.81">12603 12808 1064 0,'0'0'41'0,"0"0"13"15,0 0 12-15,0 0-32 0,0 0-8 16,0 0 5-1,-3-1-12-15,3 14 0 0,-3 9 45 16,2 6-19-16,-1 9-20 16,0 7-5-16,-2 2-1 15,-1 4-8-15,2-5-6 16,1-3-1-16,0-6 3 16,2-5-1-16,0-3 2 15,0-4-5-15,0-1 1 16,2-6 2-16,2-1-2 15,-1-2-4-15,-1-2 0 16,0-4 2-16,-2-1-2 0,0-3 0 16,0 0 0-16,0-3 0 15,0 0-5-15,0-1-18 16,0 0-9-16,0 0-26 16,1-8-77-16,1-7-89 15,0-4-131-15</inkml:trace>
  <inkml:trace contextRef="#ctx0" brushRef="#br1" timeOffset="-15296.83">12580 12824 976 0,'0'0'24'16,"0"0"47"-16,0 0-11 0,0 0-51 15,0 0-6-15,0 0 13 16,-27-28 27-16,23 25 30 16,2 0-44-16,1-1 2 15,1 2-18-15,0-2-5 16,0 0-5-16,0-1 1 15,0 1-3-15,5 0 0 16,2 0 1-16,4 0-1 16,1 1 6-16,3-1-3 15,2 0 0-15,5 0-2 16,3 2 7-16,2-1 2 16,3 1-7-16,1-3 3 15,4 3-1-15,1-1-6 0,3 0 3 16,2 1 2-1,2 1 1-15,1-1 3 0,-2 2-2 16,2 0-4-16,-3 0 3 16,0 0-4-16,2 0 0 15,1 0 1-15,6 0 1 16,-1 0 4-16,0 0-4 16,1 0 2-16,-1 0-3 15,6 0 0-15,2 0-2 16,0 0 0-16,-1-2 0 15,-2 0-1-15,-1 0 0 16,1 1-1-16,-1-3 1 0,0 2 0 16,-3-1 2-1,-1 2-2-15,-4-1 0 0,0 2 1 16,-1-1-1-16,-1-1 0 16,1 1 0-16,1-2 1 15,0 1-1-15,5 0 0 16,4-1 2-16,3 0-2 15,-1-2 0-15,0 1-1 16,-2-1 0-16,-1-1 1 16,3 2-1-16,-1 1 1 15,0-1 0-15,1-1 0 16,-1 1 0-16,0-1 0 16,2 2 0-16,-1-2 0 0,1 0 1 15,0 2 0-15,5-1 0 16,1 1-1-16,1-2 0 15,0 3-2-15,-4-2 2 16,1 1 0-16,1 0 0 16,0 0-1-16,0-1 1 15,-2 1 0-15,-2-1 1 16,-2 0-1-16,0 1 0 16,-3-2 0-16,-1 1 1 15,-3 0-1-15,-2 1 1 16,3-2-1-16,-1 2 0 15,-1 0 0-15,-2 0-1 16,-3-1 0-16,-4 2 1 16,-2 2 0-16,-1-3-1 0,1 1 1 15,-2 0 0 1,2 0 0-16,0-1 0 0,1 1 0 16,-2 1 1-16,2-3-1 15,-2 1 0-15,4 0 0 16,-2 0 0-16,2 0 1 15,-1 0-1-15,2 1 0 16,-1-2 1-16,0 2-1 16,5-1 0-16,3 1 0 15,3-1 1-15,2 0-1 16,-3 0-3-16,0 0 3 16,-1 0 0-16,2 2 0 15,-3-2-1-15,0 1 1 0,-2 0 0 16,-4 0 1-16,-2 1-1 15,-1 0 0-15,-1-1 0 16,-2 2 0-16,0 0 0 16,-4-2 0-16,-1 2 0 15,-4-2 1-15,-5 0 0 16,0-1-1-16,-5 1 0 16,0-1 0-16,-3-1 1 15,-2 1-1-15,2-1 0 16,-1-2 0-16,-1 2 2 15,3-1-2-15,0 0 1 16,-1 2 2-16,0-1-2 16,-1 1-1-16,-2 2 1 0,-2-1 0 15,-2 2 2-15,-2-2-3 16,-3 2 2-16,1 0-2 16,-2 0 2-16,0 0 0 15,0 0-1-15,1 0 3 16,-2 0-1-16,2 2 3 15,-1 6 0-15,0 4 2 16,0 8 1-16,-1 5 4 16,0 6 6-16,0 5-2 15,0 1-4-15,-2 3-5 16,-5 0-6-16,-2 1-2 16,2-1 0-16,3-5 1 0,1-1-1 15,3-2 1 1,-2-2-1-16,1-1 0 0,0-1-1 15,0 0-1-15,-3-3 2 16,-2-1-1-16,1 1 1 16,-2-6 0-16,0 0 2 15,2-2-4-15,-2-3 2 16,1 0 0-16,2-4 0 16,1-2 0-16,1-3-1 15,1-2 1-15,1-1-16 16,0-2-35-16,-1 0-33 15,-2 0-168-15</inkml:trace>
  <inkml:trace contextRef="#ctx0" brushRef="#br1" timeOffset="-13593.25">12702 13404 34 0,'0'0'888'16,"0"0"-858"-16,0 0 76 0,0 0-44 15,0 0-35-15,0 0 15 16,0-5 32-16,0 5-26 16,0 0-26-16,0 0 1 15,0 0-4-15,0 0 6 16,0 0-3-16,0 0-2 15,0 0-4-15,0-1-4 16,0 1-5-16,0 0-7 16,0 0 0-16,0 0-3 15,1 0 3-15,8 0 0 16,3 0 0-16,5 0 4 16,3 0 0-16,5 0-1 15,6 0-1-15,3 0-2 0,5-2 2 16,7-2 0-16,5 1 0 15,4-2-2-15,7 1 0 16,6-2 1-16,8 0 1 16,8-2 0-16,4 0 1 15,7 3-3-15,3-2 2 16,3 0-2-16,5 1-1 16,0-1 1-16,1-1 0 15,2 2-1-15,0-1 1 16,-2 1 1-16,1 3 1 15,0-2-1-15,-2 0-1 16,0 1-1-16,-5-1 0 16,-2 1 1-16,-1 0 0 0,-5 0 0 15,-2 0 1-15,-2 1-1 16,1 0 1-16,-3-1-1 16,-1 0 0-16,-3-1-2 15,-4 0 2-15,-2 0-1 16,-2 0 2-16,-3-1-1 15,-2 1 0-15,1-2 1 16,-1 3-1-16,-2-1 1 16,1 1-1-16,2 2 0 15,-2-2 0-15,0 0 0 16,-3 1-1-16,0 2 1 16,0-2-1-16,-1 1 0 15,0 0 1-15,-2 2 2 16,-1-4-2-16,-3 4 0 0,0-2 2 15,-4 2 0-15,-1 0-1 16,-3 0 2-16,-1 0-2 16,0 0 0-16,-2 0 1 15,-3 0-2-15,-4 0 0 16,-2 0-1-16,-1 2 2 16,-2-2-2-16,1 0-1 15,-3 0 2-15,0 0 2 16,-4 0-2-16,0 0 0 15,-3 0 1-15,0 0-1 0,-1 0 0 16,0 0 0 0,0-4 0-16,1 2 3 0,-2 1-3 15,3-1 2 1,-1 0 0-16,1 0-1 0,1-1 1 16,-2 1 1-16,0 2 2 15,-2-1-3-15,0 1 0 16,-3 0 0-16,-1 0-1 15,-3 0-1-15,-5 0 0 16,-2 0 1-16,-4 0-1 16,-4 0 1-16,-2 0-1 15,-1 0 3-15,0 0-3 16,-11 0-38-16,-15-3-138 16,-14-1-779-16</inkml:trace>
  <inkml:trace contextRef="#ctx0" brushRef="#br1" timeOffset="-11118.48">13065 13020 1110 0,'0'0'7'16,"0"0"-7"-16,0 0 2 15,0 0-1-15,0 0 5 16,0 0 17-16,28-58 2 15,-27 47 16-15,-1-1-17 0,0-1-11 16,0 1-1 0,-7 3-6-16,-3 2 12 0,-4 2 19 15,1 2 7-15,-1 3-6 16,-1 0-18-16,-2 3-7 16,1 11-6-16,1 3-2 15,1 2 1-15,4 0 1 16,4-3-2-16,5 0-2 15,1-3-3-15,0-2 0 16,9-2 0-16,5 1 0 16,3-1 0-16,2-2 0 15,0 2 0-15,0-2 0 0,-2 1-1 16,-5 0 1 0,-1 1 0-16,-4 0 1 0,-3 2-1 15,-4 2 0-15,0-1 1 16,-3 1 3-16,-7 0-4 15,-4-2 1-15,0-3 0 16,0-2-1-16,1 0 0 16,0-6 1-16,4 0 2 15,3 0-3-15,0 0 0 16,5-13-2-16,1-1-5 16,0-9-2-16,7 1 0 15,8-3-1-15,4 0 3 16,2 5-1-16,0 4 3 15,2 3 0-15,-2 2 5 16,-1 3-1-16,-5 1-3 0,-1 4-35 16,-5 0-46-1,-4 3-40-15,-5 0-87 0</inkml:trace>
  <inkml:trace contextRef="#ctx0" brushRef="#br1" timeOffset="-10581.243">13352 12725 1060 0,'0'0'24'0,"0"0"20"15,0 0-13-15,0 0-28 16,0 0 0-16,0 0 22 15,-2 23 61-15,2-4-31 0,4 5-4 16,1 4-8 0,1 2-8-16,-1 5-17 0,-3 2-4 15,1 0-7-15,-1 3-3 16,0-1 2-16,-2-3-3 16,0-3-2-16,0-3-1 15,0-4 1-15,0-2-2 16,1-5 2-16,0-3 0 15,2-3-1-15,0-4-1 16,-1-3-1-16,0-3 2 16,1-2-6-16,-2-1-3 15,3 0-28-15,-2 0-13 16,4 0 5-16,0-8-77 16,0-1-61-16,0-1-613 15</inkml:trace>
  <inkml:trace contextRef="#ctx0" brushRef="#br1" timeOffset="-10067.3">13529 12982 1085 0,'0'0'43'0,"0"0"-16"16,0 0-12-16,0 0-15 16,0 0 4-16,0 0 0 15,55-41 3-15,-41 39-5 16,-1 2 7-16,-4 0-4 15,-3 5 17-15,-3 9 17 16,-3 4-11-16,0 1 6 16,0 2-13-16,-10 0 0 15,-4-4-1-15,0 2-4 16,0-5-5-16,1-5 8 16,6-1 1-16,3-4-4 0,3-1-7 15,1 0-6-15,0-2-1 16,0 2-1-16,5-1-1 15,10 0 1-15,0 1 3 16,3 1-4-16,0-1 1 16,-2-3 0-16,0 0 1 15,-2 0-2-15,-2 0-1 16,-2 0-1-16,-3 0-4 16,-2 0-72-16,0 0-39 15,-1-5-52-15,-2-5-191 16</inkml:trace>
  <inkml:trace contextRef="#ctx0" brushRef="#br1" timeOffset="-9499.27">13740 12911 1100 0,'0'0'53'0,"0"0"78"16,0 0-79-16,0 0-10 16,0 0 1-16,0 0-2 15,12-11-18-15,-2 4-15 16,4 0 0-16,2 1-4 16,0 0-3-16,2 4 1 0,-3 2-2 15,-2 0 1-15,0 0 1 16,-4 6-1-16,-3 4 3 15,-1 1 0-15,-5 1 1 16,0 3-4-16,-2 2 4 16,-9 0-4-1,-1-1 2-15,1-5-2 0,0-1-1 16,5-5 0-16,2-2 0 16,4-2 0-16,0-1-1 15,0 0-21-15,2 0-17 16,10-1 23-16,6-4 6 15,2 3 4-15,-2 2 4 16,-3 0-1-16,-3 4 2 0,-2 6 1 16,-5 1-2-16,-1 0 2 15,-4 2 2-15,0 0-1 16,0-2 2-16,-9 1 6 16,-2-3 7-16,-1 0 5 15,-3-2-6-15,1 0-8 16,-2-2 0-16,1-1-6 15,0-1 0-15,3-3-1 16,1 0 0-16,5 0-30 16,3 0-44-16,3-10-131 15,0-2-299-15</inkml:trace>
  <inkml:trace contextRef="#ctx0" brushRef="#br1" timeOffset="-8711.53">14167 12720 289 0,'0'0'769'15,"0"0"-693"-15,0 0 35 16,0 0-53-16,0 0-37 16,0 0 11-16,0-7 15 15,-1 7-20-15,1 0-10 16,0 2-9-16,0 11-5 15,0 7 15-15,0 3 1 16,0 5-5-16,0 3-4 0,0 1 2 16,0 3-8-1,1 1 0-15,0 1-1 0,0-4-2 16,2-1 1-16,-2-3-2 16,0-3 1-16,0-2-1 15,2-4 0-15,-2 0 0 16,1-5 0-16,0-4 0 15,1-3 0-15,0 0 0 16,0-4 0-16,-1-1-3 16,0 1-6-16,1-3-17 15,-1-1-12-15,2 0-11 16,1 0 1-16,2 0-51 0,-2-3-69 16,-1-1-255-1</inkml:trace>
  <inkml:trace contextRef="#ctx0" brushRef="#br1" timeOffset="-6768.28">14454 12880 1126 0,'0'0'114'15,"0"0"-1"-15,0 0-46 16,0 0-38-16,0 0-1 16,0 0-8-16,-2 0-3 15,2 0-9-15,4 0-3 16,9-7-5-16,4 0 3 16,1 2-3-16,-3 0-3 15,-3 5 3-15,-1 0 1 16,-4 0 1-16,-1 10-2 15,-2 6 1-15,-4 3 0 0,0 4-1 16,-7 0 1 0,-9 0 0-16,0-2-1 0,0-3 0 15,2-4 1-15,4-4 1 16,4-6-2-16,4-1 0 16,2-3 0-16,0 0-9 15,0 0-26-15,11-3-16 16,6-4 27-16,3 0 14 15,-2 4 10-15,-1 3-2 16,-4 0 2-16,-3 3 0 16,-3 7 2-16,-4 2 3 15,-3 1 1-15,0 2 5 0,0-1 5 16,-10-1 0 0,-5-2-3-16,-1-3-7 0,0 0 5 15,-2-3-9 1,0-1 1-16,2-1-3 0,2-3 0 15,2 0-19-15,5-5-43 16,5-5-123-16,2-7-119 16</inkml:trace>
  <inkml:trace contextRef="#ctx0" brushRef="#br1" timeOffset="-6258.74">14706 12890 1049 0,'0'0'110'0,"0"0"-26"16,0 0 20-16,0 0-83 15,0 0-16-15,0 0-2 16,9-17-2-16,8 11 3 15,0 3-4-15,2 1 2 16,-2 2 0-16,-1 0 4 16,-3 6 3-16,-3 8 5 15,-6 4 24-15,-4 3-22 16,0 2 1-16,-9 1-2 16,-8 1-3-16,-3 0 1 15,1-6-2-15,-1-2-4 0,6-4-1 16,3-5 0-16,4-2 2 15,4-4-3-15,3-2-1 16,0 0-4-16,0 0-3 16,3 0-3-16,8 0 3 15,6 0 3-15,3-2 2 16,1-1-2-16,1-1 0 16,1 1 0-16,-2-1 0 15,-4 4-1-15,0-4 1 16,-4 3 0-16,-2 0-1 15,-4 1-1-15,-2 0-23 16,-1 0-24-16,-3 0-33 16,0 0-92-16,-1 0-109 0</inkml:trace>
  <inkml:trace contextRef="#ctx0" brushRef="#br1" timeOffset="-4158.393">15162 12717 414 0,'0'0'484'0,"0"0"-409"15,0 0 29-15,0 0-59 16,0 0-15-16,0 0 5 15,2-6 17-15,-2 5-15 16,0 1-12-16,0-1-2 16,1 1 4-16,-1 0 1 15,0 0 0-15,0 0-8 16,0 0 0-16,0 4-12 16,0 8-6-16,0 6 8 15,1 6 0-15,0 0-3 16,2 2-7-16,-1 1 3 15,1-1-3-15,-1 1 1 16,3-2 0-16,0 0-1 16,-1-1 1-16,1-2 0 0,-1 0-1 15,1-4-1-15,-1 1 0 16,-2-4 2-16,2-1-1 16,0 1 0-16,-1-4 0 15,1 0-1-15,0-2 2 16,0 0-1-16,2-2 0 15,-1-1 0-15,0 1-1 16,2-2 1-16,-3-1-2 16,1-2-2-16,-1 0-9 15,-1 0-8-15,-1-1-3 16,0 0-10-16,-2 0 2 16,0-1 0-16,0 0 17 15,0 0 9-15,0 0-9 0,0 0-32 16,0 0-21-16,0 0 15 15,0 0-84-15,0 0-411 16</inkml:trace>
  <inkml:trace contextRef="#ctx0" brushRef="#br1" timeOffset="-3453.28">15403 12864 1069 0,'0'0'89'16,"0"0"-12"-16,0 0-13 15,0 0-31-15,0 0-5 16,0 0 6-16,6 0-7 15,6 0 2-15,1-2-13 16,3-4-8-16,1 3-1 16,-2-1-3-16,-1 1 0 0,-2 3-1 15,-2 0 1-15,-2 0-3 16,0 10 1-16,-2 7 8 16,-2 8 15-16,-2 2-4 15,-2 4-2-15,0 0-5 16,0-5 0-16,0-2-14 15,0-5 3-15,0-4-3 16,0-3 2-16,0-4-2 16,1-3 0-16,0-2 0 15,1-1-1-15,-1-2-1 16,0 0-27-16,2 0-8 16,3-5-49-16,1-6-101 0,0-7-303 15</inkml:trace>
  <inkml:trace contextRef="#ctx0" brushRef="#br1" timeOffset="-2734.27">15842 12880 941 0,'0'0'30'15,"0"0"29"-15,0 0 1 16,0 0-19-16,0 0 30 16,54-53 22-16,-54 43-40 15,0-2-10-15,0 3 2 16,-6 1-1-16,-5 1 3 15,-3 4-13-15,-3 3 2 16,-3 0-22-16,-1 1 1 16,0 10-5-16,1 1-3 15,1 3 2-15,5-3-4 16,4 1-5-16,3-2-1 16,6 0 0-16,1-4-3 0,0 0 1 15,2-1-1-15,9-2 3 16,5-1-6-16,0 1-6 15,2 0-2-15,0 1-2 16,-4 0 2-16,0 3 5 16,-4 0 7-16,-3 3 3 15,-1-2-1-15,-4 4 1 16,-2 0 0-16,0 2 1 16,0-2-1-16,-5-1 0 15,-2 0 0-15,-2-5 0 16,0-2 1-16,-2 0 3 15,-1 0-3-15,1-5 1 16,-1 0-2-16,1 0 1 0,2 0 2 16,0-8-3-16,5-4 0 15,3-6-17-15,1-2 1 16,1-1 2-16,13 1 10 16,3 3-1-16,4 2 3 15,-1 3 1-15,1 1-1 16,-3 2-2-16,2 1 2 15,-5 2-9-15,-1 2-4 16,-4-1-6-16,-3 2-27 16,-3 0-4-16,-4-1-12 15,0 1-53-15,0-1-28 16,-4-1-271-16</inkml:trace>
  <inkml:trace contextRef="#ctx0" brushRef="#br1" timeOffset="-1733.35">16319 12606 1102 0,'0'0'72'0,"0"0"3"16,0 0-39-16,0 0-29 15,0 0 36-15,0 0 14 16,1 40-4-16,-1-22-18 16,0 5-3-16,2 1-6 15,0 5-12-15,-1-2-6 0,0 3 4 16,-1 1 1-16,0 0-6 15,0 3 2-15,0 1-7 16,0-1 4-16,0-2-3 16,0-3-2-16,3-4 0 15,3-2-1-15,-1-6 0 16,2-3 0-16,0-2 0 16,-1-2-2-16,0-5 2 15,0 0 0-15,-3 0 0 16,1-4-3-16,0 1 0 15,-4-1-17-15,3-1-2 16,-2 0 7-16,-1 0-10 16,3 0-16-16,-1 0-25 0,1-3-46 15,2-5-62-15,-1-3-308 16</inkml:trace>
  <inkml:trace contextRef="#ctx0" brushRef="#br1" timeOffset="-1121.39">16772 12718 1239 0,'0'0'62'0,"0"0"31"0,0 0-45 16,0 0-34-16,0 0 3 15,0 0 10-15,-61 39 1 16,41-20-10-16,-1 2-1 16,4-1-5-16,0 0-4 15,5-2-1-15,1-4-5 16,4-3 0-16,3-3-2 15,3-3 0-15,1-1-1 16,0-2-1-16,0-1-2 16,1 0 4-16,10-1 3 15,5 0-3-15,5 0 0 16,3 0-3-16,1-2-1 16,-2-1-4-16,0 0-8 15,-3 1 5-15,-1 2 0 0,-3 0-1 16,-2 0-8-16,-3 0-19 15,-4 0-7-15,-3 0-8 16,0 0-9-16,-3 0-36 16,-1 0-7-16,0 0-38 15,0 0-323-15</inkml:trace>
  <inkml:trace contextRef="#ctx0" brushRef="#br1" timeOffset="-773.22">16766 12684 1106 0,'0'0'84'0,"0"0"26"15,0 0-93-15,0 0-12 16,0 0 15-16,0 0 46 15,-6 62-20-15,6-37-7 16,0 1-1-16,0 1-23 16,0-2-2-16,0 0 3 15,0-1-9-15,0-4-4 16,0-1 0-16,0-5-3 16,0 0 0-16,0-5 0 0,0-4-1 15,3-2 1-15,-1-2-18 16,3-1-26-16,0-1-58 15,4-10-39-15,0-9-196 16</inkml:trace>
  <inkml:trace contextRef="#ctx0" brushRef="#br1" timeOffset="-160.11">17130 12692 1273 0,'0'0'61'16,"0"0"25"-16,0 0-61 15,0 0 9-15,0 0 17 16,0 0-25-16,-44 0-4 15,25 0-5-15,-1 1-2 16,0-1-3-16,2 2 1 16,0-2-3-16,7 1-6 15,2 1 2-15,3 0-6 16,2 1 0-16,2 3-3 16,0 3-1-16,0 3 1 0,2 6 0 15,0-1 3-15,0 2 1 16,0-1-1-16,0-3-1 15,0-1 1-15,0-3 1 16,2 0 0-16,2-7-1 16,-1 0 0-16,-1-1-1 15,2-3 0-15,1 0-1 16,6 0-2-16,5-8-10 16,2-3-9-16,5 0-16 15,0-3-15-15,0 6-13 16,-3 4 14-16,-4 4 10 15,-3 0 38-15,-4 9 5 0,-2 4 0 16,-2 4 8 0,-4 0 10-16,-1 3 0 0,0-1 5 15,0-1-8-15,-7-3 5 16,-3-2 3-16,-3-4 2 16,-1 1-12-16,-1-3 2 15,-1-2-9-15,-1-2-2 16,2-3-4-16,0 0-14 15,3-1-72-15,2-8-160 16</inkml:trace>
  <inkml:trace contextRef="#ctx0" brushRef="#br1" timeOffset="523.26">17468 12543 1034 0,'0'0'134'0,"0"0"-111"16,0 0 67-16,0 0-79 16,0 0-11-16,0 0 43 15,0 35 25-15,0-11-10 0,0 5-18 16,0 7-4-16,0 3-17 15,0-2 3-15,0 0 2 16,0 0-8-16,0-5-4 16,0 2-4-16,0-3-3 15,0-1 0-15,0-1-2 16,0-5-2-16,0-3-2 16,0-2 3-16,4-2-1 15,-1-4-1-15,1-1 1 16,-1-3-1-16,1-1 0 15,-1-2 1-15,-1-2-2 0,0-1 1 16,-1-1-4 0,1-2-23-16,-2 0-26 15,3 0 11-15,1 0-39 0,1-8-72 16,2-6-78-16</inkml:trace>
  <inkml:trace contextRef="#ctx0" brushRef="#br1" timeOffset="1038.677">17727 12710 818 0,'0'0'470'15,"0"0"-445"-15,0 0-4 16,0 0 22-16,0 0 4 16,0 0-5-16,-5 60-10 15,3-48-11-15,-1-1-9 16,1-4-8-16,2 0-2 16,0-5-1-16,0 0 1 15,0-2-2-15,0 0 0 16,0 0 2-16,9 0-1 15,6-4 0-15,5-5-1 16,1 4-9-16,-2 3 4 0,-3 2 4 16,-4 0-1-1,-2 7-1-15,-3 7 3 0,-4 4 6 16,-2 1-2-16,-1-2 5 16,0 0-1-16,0-1 2 15,-4-2-3-15,-5-3 3 16,2-2 4-16,-2-2-3 15,0-2-5-15,-2 1 3 16,-1-3-8-16,-2-2-1 16,1-1 0-16,-2 0-5 15,2 0-20-15,0-4-18 16,4-7-42-16,2-1-75 16,2-2-85-16,1-1-464 0</inkml:trace>
  <inkml:trace contextRef="#ctx0" brushRef="#br1" timeOffset="1314.95">17687 12668 1264 0,'0'0'94'15,"0"0"10"-15,0 0-71 16,0 0-22-16,0 0 1 15,0 0-5-15,3-1 2 16,13 1 2-16,2-1-1 16,6 0-5-16,1 0-1 0,0 1-3 15,-1 0 0-15,-1-2-1 16,-6 2-2-16,-3 0-28 16,-3 0-29-16,-3 0-67 15,-3 0-80-15,-1 0-311 16</inkml:trace>
  <inkml:trace contextRef="#ctx0" brushRef="#br1" timeOffset="1775.668">18108 12604 1153 0,'0'0'158'16,"0"0"-54"-16,0 0-48 16,0 0-43-16,0 0 19 15,0 0 8-15,-38 65 1 16,24-34 3-16,0 2-12 16,6-1-17-16,2-2-7 15,5-3-5-15,1-5-3 16,0-2 0-16,8-6 0 15,6-2 0-15,0-2 0 16,2-6-1-16,2-3 1 0,-1-1 0 16,1 0-8-1,-3-8-5-15,-1-5 0 0,-2-1-5 16,-2-1 0-16,-5 2 1 16,-1 1 8-16,-3 4 9 15,-1 5 3-15,0-1 26 16,-5 4 5-16,-6 0-19 15,-5 0-8-15,-3 0-6 16,-1 7 0-16,2 2 1 16,4 2-2-16,7-2-4 15,0 2-32-15,4-1-57 16,2-2-84-16,-1-2-272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27:59.582"/>
    </inkml:context>
    <inkml:brush xml:id="br0">
      <inkml:brushProperty name="width" value="0.05292" units="cm"/>
      <inkml:brushProperty name="height" value="0.05292" units="cm"/>
      <inkml:brushProperty name="color" value="#FF0000"/>
    </inkml:brush>
  </inkml:definitions>
  <inkml:trace contextRef="#ctx0" brushRef="#br0">4214 533 62 0,'0'0'93'16,"0"0"-8"-16,0 0 3 0,0 0 0 0,0 0-3 16,0 0-2-16,0 0 4 0,0 0-7 0,0 0-2 15,0 0-2-15,0 0-4 0,0 0-1 0,0 0-1 16,0 0-3-16,0 0-6 0,0 0-2 0,0 0 3 15,0 0-4-15,0 0-9 0,0 0 1 0,0 0-6 16,0 0-5-16,0 0 1 0,0 0-1 0,0 0-1 16,0 0-11-16,0 0 1 0,0 0-3 0,0 0 0 15,0 0-3-15,0 0 4 0,0 0-10 0,0 0 2 16,0 0-5-16,0 0 3 0,0 0-2 0,0 0-1 16,0 0-7-16,0 0 11 0,0 0-3 0,0 0 1 15,0 0 1-15,0 0-4 0,0 0 3 0,0 0 0 16,0 0-1-16,0 0 3 0,0 0-5 0,0 0 2 15,0 0-1-15,0 0-1 0,0 0-1 0,0 0 3 16,0 0-8-16,0 0 3 0,0 0-4 16,0 0 4-16,0 0-3 0,0 0 1 15,0 0 2-15,0 0-1 0,0 0 2 0,0 0-8 0,0 0 9 0,0 0-3 16,0 0 4-16,0 0 2 0,0 0-3 0,0 0 4 16,0 0-5-16,0 0 5 0,0 0-5 0,0 0 0 15,0 0-2-15,0 0 1 0,0 0 2 0,0 0-6 16,0 0 4-16,0 0-2 0,0 0 2 0,0 0-8 15,0 0 2-15,0 0-4 0,0 0 7 0,0 0-1 16,0 0 1-16,0 0 0 0,0 0-8 16,0 0 4-16,0 0 1 0,0 0-5 0,0 0 7 15,0 0-4-15,0 0 0 0,0 0 2 0,0 0-1 0,0 0 5 16,0 0-6-16,0 0 5 0,0 0-8 0,0 0 8 16,0 0 2-16,0 0-5 0,0 0 1 15,0 0 0-15,0 0-1 0,0 0 3 0,0 0 0 0,0 0 1 16,0 0 1-16,0 0-4 0,0 0 5 15,0 0-1-15,0 0 1 0,0 0 0 0,0 0-7 16,0 0 8-16,0 0 0 0,0 0 1 0,0 0 1 16,0 0-3-16,0 0 1 0,0 0-2 0,0 0 4 15,0 0-1-15,0 0-1 0,0 0 4 0,0 0-3 16,0 0-1-16,0 0-4 0,0 0-2 0,0 0 8 16,0 0-5-16,0 0 1 0,0 0-1 0,0 0 5 15,0 0 2-15,0 0 2 0,0 0-3 0,0 0 4 16,0 0 2-16,0 0-1 0,0 0-1 15,0 0-1-15,0 0 1 0,0 0 0 0,0 0-2 0,0 0 4 16,0 0-11-16,0 0 3 0,0 0 0 0,0 0 0 16,0 0-4-16,0 0 4 0,0 0-3 0,0 0 2 15,0 0-6-15,0 0 3 0,0 0-2 0,0 0 0 16,0 0-2-16,0 0-1 0,0 0 1 0,0 0 1 16,0 0-2-16,0 0-2 0,0 0 4 0,0 0-4 15,0 0 1-15,0 0-1 0,0 0 3 16,0 0-1-16,0 0 3 0,0 0 0 0,0 0 3 15,-14 31 3-15,14-31 3 0,0 0 6 0,0 0-3 0,0 0 1 16,6 38 2-16,-6-38 4 0,0 0-1 0,0 0-10 16,8 34 6-16,-8-34-4 0,0 0 3 0,3 21-2 15,-3-21-5-15,0 0 4 0,3 18-7 16,-3-13 2-16,0-5-3 0,1 7 2 0,-1-3 0 16,0-4-1-16,0 0-1 0,0 0 5 0,3 8-3 15,-3-8 2-15,0 0-3 0,0 0 2 0,0 0 1 16,0 0-3-16,0 0 4 0,0 0-8 0,0 0 3 15,0 0 0-15,0 0-3 0,0 0 1 0,0 0 0 16,0 0 1-16,28-34-4 0,-28 34-2 0,0 0 0 0,16-17 2 16,-16 17-1-16,0 0-4 0,15-14 7 15,-15 14-2-15,0 0-6 0,24-13 6 0,-24 13-4 16,0 0 1-16,24-1-3 0,-24 1 1 0,0 0 5 16,0 0 3-16,0 0-3 0,44 9 1 0,-44-9 0 15,0 0 0-15,21 12-4 0,-21-12 2 0,0 0 1 16,20 13 2-16,-20-13-2 0,0 0 3 15,15 17 0-15,-15-17 2 0,0 0 9 0,0 0 2 0,7 17-4 16,-7-13 0-16,-1 3-8 0,1-7 1 0,-6 11-1 16,2-6 3-16,1 1-9 0,-2 0-5 15,0-1-18-15,-2 0 0 0,2-1-15 0,-2 0-15 0,-1 0-12 16,8-4-13-16,-13 3-18 0,4-1-19 0,-1 0-18 16,3-2-23-16,7 0-31 0,-11-2-38 0,11 2-188 15,-14-3-445-15,7 1 198 0</inkml:trace>
  <inkml:trace contextRef="#ctx0" brushRef="#br0" timeOffset="590.308">4171 533 139 0,'0'0'227'0,"0"0"-18"0,0 0-16 0,0 0-7 15,0 0-12-15,0 0-8 0,0 0-10 0,0 0-9 16,0 0-9-16,0 0-7 0,0 0-7 16,0 0-2-16,0 0-4 0,0 0-9 0,42-30-7 15,-42 30-4-15,20-10-12 0,-20 10-8 0,22-9-2 16,-22 9-5-16,24-11-10 0,-24 11-7 0,21-7-1 16,-21 7-4-16,0 0-4 0,24-9-5 0,-24 9 5 15,0 0-10-15,23-6 1 0,-23 6-4 0,0 0-2 16,0 0 4-16,0 0-4 0,0 0-1 0,21-7 1 15,-21 7-5-15,0 0 0 0,0 0 0 0,0 0-1 16,0 0-3-16,0 0-4 0,0 0-3 0,0 0-9 16,0 0-14-16,0 0-20 0,0 0-21 0,0 0-45 15,0 0-43-15,0 0-39 0,0 0-49 0,0 0-48 16,0 0-162-16,0 0-471 0,0 0 209 0</inkml:trace>
  <inkml:trace contextRef="#ctx0" brushRef="#br0" timeOffset="1019.06">4692 482 47 0,'0'0'195'0,"0"0"-1"0,0 0-6 0,0 0 27 0,0 0-3 16,0 0-17-16,0 0-14 0,0 0-13 0,0 0-13 15,0 0-9-15,0 0 2 0,0 0 12 0,0 0 1 16,0 0-1-16,0 0-7 0,0 0-6 15,0 0-10-15,22 34-11 0,-22-34 5 0,8 28-5 0,0-11-6 16,-8-17-2-16,13 39-2 0,-7-18-10 16,-1 0-15-16,2 0-6 0,-1-1-6 0,0-1-9 15,0 3-9-15,0-2-5 0,-1-1-7 0,2-1-9 16,-3-5 7-16,1 1-7 0,-2-1-3 16,2-1-8-16,-2 0 7 0,0 1 0 0,0-5-19 0,-2 1-4 0,2-2-12 15,-3-7-13-15,4 10-21 0,-4-4-18 0,0-6-20 16,1 7-15-16,-1-7-19 0,0 0-32 15,0 0-46-15,0 0-51 0,0 0-58 0,0 0-273 16,0 0-612-16,0 0 271 0</inkml:trace>
  <inkml:trace contextRef="#ctx0" brushRef="#br0" timeOffset="1236.938">4718 500 69 0,'0'0'275'0,"0"0"-17"0,0 0-4 0,16-27-15 16,-16 27-10-16,0 0-26 0,14-16-10 0,-14 16-17 15,0 0-15-15,0 0-14 0,21-8-13 0,-21 8-10 16,0 0-12-16,0 0-12 0,0 0-8 0,0 0-8 0,43 14-6 16,-43-14-10-16,0 0-5 0,21 19-9 15,-21-19-1-15,14 23-4 0,-14-23-9 0,7 26 4 0,-7-26-3 16,1 23-1-16,-1-23-5 0,0 0 0 15,-7 34-11-15,7-34-1 0,-7 21-10 0,7-21-10 16,0 0-11-16,-12 25-9 0,12-25-17 0,-10 14-10 16,10-14-26-16,0 0-18 0,0 0-21 0,-16 17-30 15,16-17-43-15,0 0-55 0,0 0-195 0,0 0-466 16,0 0 207-16</inkml:trace>
  <inkml:trace contextRef="#ctx0" brushRef="#br0" timeOffset="3143.85">5057 557 29 0,'0'0'297'0,"0"0"-12"0,0 0-18 0,0 0-14 15,0 0-16-15,0 0-16 0,0 0-9 0,0 0-7 16,0 0-16-16,-26-42-9 0,26 42-16 0,0 0-9 15,0 0 0-15,-18-12-8 0,18 12-12 0,0 0-12 16,0 0 0-16,0 0-15 0,0 0-9 0,-23-7-9 16,23 7-11-16,0 0-6 0,0 0-11 0,0 0-9 15,0 0 9-15,0 0-6 0,-21 33-5 0,21-33 0 16,-4 23-12-16,4-23 7 0,-3 27-12 0,3-27 2 16,0 0 1-16,3 35 1 0,-3-35-10 0,4 23-4 15,-4-23-2-15,0 0-5 0,9 26 7 16,-9-26-3-16,9 13-11 0,-9-13-2 0,9 9 0 0,-9-9 8 15,0 0-7-15,0 0 5 0,0 0-8 16,0 0-1-16,25 10 1 0,-25-10 5 0,0 0-5 0,0 0-5 16,0 0-5-16,0 0 9 0,0 0-18 0,34-32 13 15,-34 32-6-15,5-22 4 0,-5 22-15 0,6-20 11 16,-6 20 9-16,0 0-12 0,4-32 4 0,-4 32-1 16,0 0 7-16,2-20 0 0,-2 20 9 0,0 0 5 15,0 0-6-15,0 0 1 16,0 0 6-16,0 0-5 0,0 0-7 0,0 0 3 0,0 0-19 15,0 0 18-15,0 0 1 0,0 0 2 0,0 0-3 16,0 0-8-16,0 0 11 0,0 0-6 0,0 0-1 16,0 0-5-16,0 0 13 0,0 0-8 0,31 48 11 15,-31-48 1-15,10 15-5 0,-10-15-15 0,0 0 12 16,15 18-3-16,-15-18 0 0,0 0 10 0,17 14-9 16,-17-14-7-16,0 0-4 0,0 0-2 0,21 10 0 15,-21-10 6-15,0 0-15 0,0 0 3 0,0 0-23 16,0 0 9-16,40-13 4 0,-40 13-8 0,15-16-3 15,-15 16-7-15,11-19 4 0,-11 19-7 0,11-25 7 16,-11 25-5-16,8-27 2 0,-8 27 7 0,6-27-2 16,-6 27 10-16,4-20-4 0,-4 20 8 0,0 0 8 15,1-29 2-15,-1 29 7 0,0 0 7 0,0 0 3 16,0 0 7-16,-5-28 3 0,5 28 4 0,0 0-2 16,0 0 9-16,0 0-13 0,0 0 2 0,0 0-7 15,0 0 3-15,0 0-4 0,0 0-4 16,-12-17-9-16,12 17 1 0,0 0-3 0,0 0-4 0,0 0 0 15,0 0 6-15,0 0-7 0,0 0-11 0,0 0 16 16,0 0 3-16,0 0-6 0,0 0 4 0,0 0 5 16,30 55 3-16,-30-55-9 0,13 14 9 0,-13-14-3 15,13 20-15-15,-13-20 12 0,14 16 0 16,-14-16 9-16,0 0-8 0,13 21 2 0,-13-21-4 16,6 17 0-16,-6-17 0 0,0 0-3 0,0 0 4 15,0 29-4-15,0-29 5 0,0 0 1 0,0 0 0 16,-15 27-6-16,15-27 2 0,0 0 4 0,-13 17-4 15,13-17 2-15,0 0-5 0,-14 11-1 0,14-11 4 16,0 0 1-16,0 0 0 0,0 0-2 0,0 0-1 16,0 0-8-16,0 0 0 0,0 0 4 0,0 0-4 15,0 0-8-15,0 0 10 0,0 0 5 0,0 0 2 16,0 0-2-16,0 0-1 0,0 0 1 0,0 0 9 16,0 0-2-16,0 0 1 0,0 0 0 0,0 0-4 15,0 0 9-15,49-37 4 0,-49 37-1 0,22-14 1 16,-22 14 1-16,22-15 3 0,-22 15 4 0,22-18-5 15,-11 8-4-15,-11 10 5 0,19-19 1 0,-19 19 4 16,15-18-6-16,-15 18-4 0,11-20 7 16,-11 20-17-16,12-18 24 0,-12 18-9 0,0 0 7 0,3-29 1 15,-3 29-2-15,0 0 3 0,1-24-3 0,-1 24-6 16,0 0 5-16,0 0 13 0,0 0-6 16,0 0 3-16,-7-31-18 0,7 31 15 0,0 0 1 15,0 0 1-15,0 0-9 0,0 0 6 0,0 0-9 16,0 0-1-16,0 0-7 0,0 0-14 0,0 0-4 15,0 0-4-15,0 0-11 0,0 0 18 0,0 0-8 16,0 0 4-16,0 0-4 0,0 0 5 0,0 0-3 16,0 0 3-16,0 0-3 0,0 0 5 0,0 0-4 15,0 0 0-15,0 0 12 0,0 0-5 0,27 62-4 16,-27-62 6-16,0 0-5 0,16 20-4 0,-16-20 10 16,12 20-7-16,-12-20-4 0,8 18-2 0,-8-18 1 15,0 0-4-15,6 23 0 0,-6-23-13 0,0 0 11 16,0 0 0-16,-4 31 0 0,4-31 2 0,0 0-4 15,0 0-1-15,0 0 3 0,-13 23-5 0,13-23-6 16,0 0-8-16,0 0 4 0,0 0-14 0,-17 12 10 16,17-12-4-16,0 0-7 0,0 0 6 0,0 0 6 15,0 0-1-15,0 0 7 0,0 0-1 0,0 0 3 16,0 0-4-16,0 0 10 0,0 0-1 16,0 0 3-16,0 0 6 0,0 0 1 0,0 0 7 15,0 0 4-15,0 0 2 0,0 0 8 0,0 0 2 0,0 0 8 16,0 0 10-16,0 0 5 0,0 0 0 0,0 0 9 15,0 0-5-15,0 0 3 0,70-22 1 0,-70 22-1 16,0 0-3-16,40-5 0 0,-40 5-10 0,24-6 8 16,-24 6 1-16,0 0-8 0,27-10 7 15,-27 10-14-15,15-7 9 0,-15 7 4 0,0 0 4 16,24-21-3-16,-24 21 0 0,11-14-2 0,-11 14 0 16,0 0-2-16,13-29-8 0,-13 29 3 0,7-24-3 15,-7 24-2-15,0-27-1 0,0 27-1 0,0 0-1 16,-4-38-5-16,4 38 7 0,-6-20-4 0,6 20 10 15,0 0 13-15,0 0 2 0,-4-22 4 0,4 22 13 16,0 0 1-16,0 0-18 0,0 0-3 0,0 0 0 16,0 0-17-16,0 0 24 0,0 0-8 15,0 0-3-15,0 0 5 0,0 0-14 0,0 0 8 0,-38 41-2 16,38-41 9-16,0 0-14 0,0 32 5 0,0-32-3 16,0 0 9-16,7 32-18 0,-7-32 17 0,13 26-11 15,-13-26-7-15,12 20 6 0,-12-20-6 16,13 15-7-16,-13-15 8 0,20 15 0 0,-20-15-12 15,17 10-9-15,-17-10 10 0,0 0-2 0,32 3-2 16,-32-3-7-16,28-3-4 0,-28 3 1 0,26-11-8 16,-26 11-5-16,25-16-1 0,-25 16-3 0,21-19-2 15,-11 8 0-15,-10 11 0 0,18-22-3 0,-18 22 4 16,11-25-6-16,-11 25 10 0,7-25 4 0,-7 25 5 16,2-20 7-16,-2 20 20 0,0 0 1 0,0 0 14 15,-2-31 12-15,2 31-11 0,0 0 21 0,0 0-35 16,0 0 24-16,-12-24 6 0,12 24 1 0,0 0-1 15,0 0-1-15,0 0-15 0,0 0 5 0,0 0-11 16,0 0 0-16,-13-14-6 0,13 14-6 0,0 0-8 16,0 0 0-16,0 0 6 0,0 0-10 0,0 0 2 15,0 0 2-15,0 0-2 0,0 0 0 0,0 0-14 16,0 0 18-16,0 0 5 0,0 0-9 16,49 47 4-16,-49-47 2 0,13 15 1 0,-13-15 3 0,16 16-5 15,-16-16 0-15,11 18-4 0,-11-18 0 0,0 0 17 16,13 22-19-16,-13-22 7 0,0 0-3 0,5 22 8 15,-5-22 2-15,0 0-11 0,0 0-14 16,-8 34-27-16,8-34-39 0,-14 20-53 0,14-20-70 16,-21 16-100-16,21-16-328 0,-31 15-683 0,18-10 301 15</inkml:trace>
  <inkml:trace contextRef="#ctx0" brushRef="#br0" timeOffset="3839.452">4676 1132 225 0,'6'-2'261'0,"3"-2"-17"0,4-2-6 0,5-2-11 0,3 0-9 16,1 1-10-16,2-2-11 0,3 0-9 0,10-5-6 15,2 2 1-15,2 2-24 16,1-4-12-16,2 2-12 0,1 2-5 0,1-3-17 0,20-5-12 0,-19 6-5 16,18-6-16-16,-16 7-8 15,21-8 1-15,-23 8 0 0,19-11-8 0,-20 11-10 0,23-7-17 0,-24 3 12 16,-1 4-16-16,0-3-2 0,-1-1-2 0,-3 3 1 15,-4 1-2-15,-9 4-3 0,-3 0 1 0,-1-1-9 16,-5 2 8-16,-3 1 1 0,-2 2 6 0,-3 0 0 16,-2 0 3-16,-1 1 7 0,-1-1 8 15,-6 3 12-15,7-2 11 0,-7 2 13 0,4-2-5 16,-4 2 5-16,0 0-2 16,7-1-8-16,-7 1-5 0,0 0-3 0,0 0-16 0,0 0-21 0,3-3-27 0,-3 3-48 15,0 0-56-15,0 0-70 0,0 0-87 16,0 0-114-16,0 0-311 0,0 0-737 0,0 0 326 15</inkml:trace>
  <inkml:trace contextRef="#ctx0" brushRef="#br0" timeOffset="69971.935">4937 3258 21 0,'0'0'156'0,"0"0"-11"0,0 0 4 0,0 0-9 16,0 0-4-16,0 0-10 0,0 0 1 0,0 0-7 16,0 0 1-16,0 0-5 0,0 0 5 0,0 0-3 15,0 0-3-15,0 0 1 0,0 0-1 0,0 0-2 16,0 0-3-16,0 0-3 0,0 0 0 0,0 0-4 0,0 0-4 15,0 0 0-15,0 0-10 0,0 0-5 16,0 0-3-16,0 0-3 0,0 0-7 0,0 0-9 16,0 0-3-16,0 0-3 0,-11-8-8 0,11 8-3 15,0 0-7-15,0 0-3 0,0 0-5 0,0 0-2 16,0 0-7-16,0 0 1 0,0 0-5 0,0 0-2 0,0 0-1 16,0 0 4-16,0 0 9 0,0 0-6 15,9 14 2-15,-7-11-5 0,3 0 0 0,-4 2 0 16,-1-5 4-16,4 8 0 0,-3-5-1 0,2 2-6 15,-2 0-2-15,1-1 2 0,-2-4 2 0,5 7-3 16,-3-5-1-16,-2-2-2 0,4 7 1 0,-4-7-4 0,3 6 4 16,0-4-6-16,-3-2 0 0,3 5-1 15,-3-5 9-15,0 0-12 0,3 2 1 0,-3-2 6 16,0 0-7-16,0 0 4 0,0 0 1 0,5 2-4 16,-5-2-3-16,0 0 3 0,0 0 1 0,0 0-1 15,9-6 5-15,-7 3-8 0,1-1 5 0,4-3-5 0,-1 2 4 16,0-1 0-16,1-1-4 0,1-2 1 15,-1 2 2-15,1 0-7 0,1-2 5 0,-1 1-3 16,1-1 7-16,-2 1-1 0,0-1-2 0,0 2 4 16,0 0-2-16,-1 1-4 0,0 1 3 0,0-1 8 0,-2 2-4 15,-1 1 3-15,0-1 7 0,-3 4 7 0,5-5-5 16,-5 5 0-16,3-3-2 0,-3 3 7 0,5-2-5 16,-5 2 4-16,0 0-1 0,0 0-1 15,3-4 6-15,-3 4-3 0,0 0 5 0,0 0-9 16,0 0-1-16,0 0 12 0,0 0-16 0,0 0 2 0,0 0-6 15,0 0 11-15,0 0-9 0,0 0-6 0,0 0 3 16,0 0 5-16,0 0-7 0,0 0 1 0,0 0-5 16,0 0-22-16,0 0-14 0,0 0-23 15,0 0-29-15,0 0-35 0,0 0-40 0,0 0-65 16,0 0-88-16,0 0-279 0,0 0-638 0,0 0 282 0</inkml:trace>
  <inkml:trace contextRef="#ctx0" brushRef="#br0" timeOffset="94016.031">21076 8421 109 0,'0'0'248'0,"4"1"-11"0,-4-1-14 0,0 0-10 16,0 0-15-16,0 0-15 0,0 0-10 0,0 0-12 15,0 0-9-15,0 0-8 0,0 0-8 0,0 0-8 16,0 0-7-16,0 0-2 0,0 0-6 0,0 0-6 15,0 0-4-15,0 0-5 0,0 0-2 0,0 0-7 16,0 0-3-16,0 0-4 0,0 0-14 0,0 0-7 16,0 0 4-16,6 1-2 0,-6-1 1 0,0 0 7 15,0 7-6-15,0-7-2 0,3 7-6 0,-3-3-2 16,0-4 0-16,1 10-12 0,2-5 7 0,-2 0-2 16,1 0-7-16,-2-1-10 0,1 2 4 0,-1-6 0 0,3 9-2 15,-2-6-5-15,-1-3-10 0,2 6 3 0,-2-6 3 16,3 7-8-16,-3-7 3 0,2 3-5 0,-2-3-5 15,2 4 4-15,-2-4 2 0,5 3-4 0,-5-3 17 16,6 3-20-16,-6-3 13 0,9-2-19 0,-9 2 8 16,15-2-5-16,-5-1 11 0,1-3-2 0,2 2-3 15,1-3 1-15,0 0-6 0,7-3 8 0,-3 0 16 16,2 1 4-16,-3 0 12 0,-2 2 4 0,4-2 7 16,-1 0 7-16,1 1 1 0,-7 3 3 0,2-2-7 15,-2 2-1-15,-3 1-5 0,1-1-2 16,-3 2-1-16,2 0-7 0,-4 1-2 0,1 0-1 0,-6 2-5 15,7-1-2-15,-3-2-4 0,-4 3 0 0,4-2-5 16,-4 2-3-16,0 0 3 0,0 0-3 0,8-1 1 16,-8 1-10-16,0 0 2 0,0 0-3 0,0 0-3 15,0 0 7-15,0 0-19 0,0 0-13 0,0 0-17 16,0 0-25-16,0 0-42 0,0 0-38 0,0 0-28 16,0 0-23-16,0 0-30 0,0 0-36 0,0 0-43 0,0 0-66 15,0 0-301-15,0 0-719 0,0 0 318 16</inkml:trace>
  <inkml:trace contextRef="#ctx0" brushRef="#br0" timeOffset="146886.783">5101 5056 129 0,'0'0'177'16,"0"0"2"-16,0 0-16 0,0 0-12 0,0 0-13 15,0 0-15-15,0 0-4 0,0 0-10 0,0 0-11 16,0 0 5-16,0 0-8 0,0 0 4 0,0 0-4 16,0 0-8-16,0 0-10 0,0 0-2 0,0 0-1 15,0 0-6-15,0 0-10 0,0 0 3 0,0 0-7 16,0 0-2-16,0 0 1 0,0 0-4 0,0 0-5 15,0 0 1-15,0 0 1 0,0 0-7 0,0 0 2 16,0 0 1-16,0 0-4 0,0 0 4 0,0 0-1 0,0 0-5 16,0 0 3-16,0 0-8 0,0 0 0 0,0 0-4 15,0 0-5-15,0 0 6 0,0 0 2 16,0 0 2-16,12 9 0 0,-12-9 3 0,5 2-6 0,-5-2-1 16,4 5 2-16,0-2-6 0,-4-3 0 0,6 3-1 15,-2-1 4-15,0 0 1 0,-4-2-5 16,8 7 7-16,-4-5-9 0,0 0-1 0,-4-2 2 15,7 6-6-15,-3-1 1 0,-1-3 2 0,0 2-1 0,0-2-3 16,-3-2-1-16,5 5 0 0,-2-3-6 0,-3-2 1 16,5 3-1-16,-5-3 3 0,5 4-2 0,-5-4 8 15,5 4-9-15,-5-4-2 0,0 0 5 0,0 0-1 16,5 1-9-16,-5-1 1 0,0 0-3 0,0 0 9 16,0 0 0-16,0 0-5 0,0 0 5 0,0 0 6 15,10-5 2-15,-7 1-12 0,3 0 8 0,-1-2-3 16,0 2-2-16,0-2 2 0,1-1-2 0,0 2-6 15,0-1 3-15,0 1 1 0,0-1-4 0,2 0 6 16,-2 1-4-16,1-2 6 0,1 0-3 0,-1 3 4 16,0-1 4-16,-1 0-7 0,1-2 10 0,0 4-3 15,-1-2 10-15,-2 1-11 0,0 1 0 0,-1 0 6 0,-3 3-1 16,7-3 1-16,-3 1 15 0,-4 2-5 16,3-5 3-16,-3 5-9 0,0 0 20 0,6-4-4 15,-6 4 2-15,0 0-1 0,0 0 5 0,0 0-8 16,3-2 9-16,-3 2-3 0,0 0 1 0,0 0-13 15,0 0 5-15,0 0-8 0,0 0 5 0,0 0-4 0,0 0-9 16,0 0-3-16,0 0 7 0,0 0 0 16,0 0-5-16,0 0-11 0,0 0 5 0,0 0-3 15,0 0-6-15,0 0-3 0,0 0-22 0,0 0 3 0,0 0-16 16,0 0-17-16,0 0-18 0,0 0-21 0,0 0-17 16,0 0-25-16,0 0-28 0,0 0-33 0,0 0-34 15,0 0-47-15,0 0-305 0,0 0-628 16,0 0 278-16</inkml:trace>
  <inkml:trace contextRef="#ctx0" brushRef="#br0" timeOffset="168943.263">20989 7879 71 0,'0'0'126'0,"-7"1"-26"15,7-1 4-15,-7 3-3 0,7-3-9 0,-7 0-27 16,7 0-1-16,-5 3-2 0,5-3-12 0,0 0-13 15,0 0-7-15,0 0 8 0,0 0-5 0,-8 0-1 16,8 0 5-16,0 0 7 0,0 0 1 0,0 0 7 16,-6 1 7-16,6-1 7 0,0 0 5 0,0 0 2 0,-5 3 8 15,5-3-4-15,0 0 6 0,0 0 3 16,0 0 1-16,0 0-2 0,-2 3-4 0,2-3-4 0,0 0-1 16,0 0 0-16,0 0-4 0,0 0 2 0,0 0-5 15,0 0 6-15,0 0-9 0,0 0 1 0,0 0-1 16,0 0-2-16,0 0-3 0,0 0 3 0,0 0-10 15,0 0-1-15,0 0-1 0,0 0 0 0,0 0-6 16,0 0-3-16,0 0-1 0,0 0 0 0,0 0-9 16,0 0 9-16,0 0-8 0,0 0 2 0,0 0-2 15,14 3 0-15,-14-3 4 0,10 2-3 0,-1-1 2 16,-1 1 8-16,2-1-5 0,-3 1-14 0,3 0 17 16,0-1-11-16,1 0 7 0,3 1-5 0,2-1 7 15,-3-1-8-15,2 1 3 0,-1-2-6 0,1 1-7 16,0 0-7-16,1 1 5 0,0-2 1 0,-2 0-10 0,1 2 8 15,-2-1 14-15,4 0-22 0,-3-1 6 16,2 2-6-16,-2-1-1 0,0 0-1 0,1 0 2 16,-2 0-3-16,-3 0-1 0,4 0 1 0,-4 0 3 0,5-1-11 15,-1 2 5-15,0-1 6 0,-4 0-6 0,0 0 2 16,-1 1-8-16,3 0 2 0,-1-1-3 16,-1 1 15-16,4 1-17 0,-4-3 9 0,0 1-5 0,-1 1 2 15,2-1-2-15,3 1-6 0,-4-1 8 0,-2 2 0 16,6-2-12-16,-1 0 8 0,-5 0 5 0,4 0-8 15,0 0 10-15,-2 0-3 0,-1 0-5 0,3 0 2 16,2 0-1-16,-4 1-3 0,0 1 9 0,0 0-7 16,0-1 2-16,-2 0 4 0,4-1 4 0,-3 2-4 15,1-2-1-15,1 0-4 0,-2 1 3 0,1 1-1 16,0-1-5-16,-1 2-2 0,0-3-1 0,0 0 9 16,-1 1 2-16,1 0-6 0,1-1-3 0,-1 0 3 15,0 1 12-15,0 0-19 0,0 1 16 0,0-1-6 16,0-1 3-16,0 2-8 0,0-2 2 0,0 1 0 0,-1-1 2 15,2 0-2-15,-2 0 6 0,0 0 0 0,1 0-5 16,-1 1-7-16,1-2 16 0,-1 1-7 16,1 0 8-16,0 0-8 0,0 0 11 0,0 3-3 15,-1-3 9-15,-1 0 2 0,-7 0 4 0,15-3-13 0,-7 6 10 16,0-5-6-16,0 1 0 0,-1 1 4 0,1 0 1 16,0 0-7-16,-1 0 5 0,1 0-1 0,0 0-4 15,0 3-7-15,0-3 7 0,1-2-9 0,0 1-1 16,-1 1 3-16,0 0 1 0,1 0-7 0,-1-1 5 15,0-1 2-15,1 2-6 0,0 0-1 0,-2-1 6 16,2 1-5-16,0 0 10 0,0-3-1 0,1 3-10 16,0-1 2-16,0 1 1 0,0 0 6 0,1 1-7 15,-1-3 5-15,-1 1 3 0,1 1-10 0,0-2 6 16,0 2 3-16,0 0 0 0,0 0-1 0,0 0 0 16,-1 0-7-16,0-1 5 0,0 0-5 0,0 0 1 15,0 0 0-15,0 1 7 0,0 0-5 0,0 0 13 16,-1-1-18-16,1-1 11 0,-2 2-17 0,1 0 16 15,0-1 0-15,1-1 5 0,-3 3-2 0,-6-1 3 0,15 1-4 16,-8-2-5-16,1 0-4 0,1-1 5 16,0 2 0-16,-3 0-11 0,2-1 8 0,0 1 3 0,0-1-6 15,-1 2 8-15,1-2-5 0,0 1-12 0,1-2 17 16,-1 2-17-16,-1-1 13 0,-1 0-1 16,-6 1 3-16,12-1-4 0,-5 0-14 0,-3-1 17 0,3 2-9 15,-7 0 7-15,13 0 0 0,-8 0 5 0,-5 0 2 16,12-1 0-16,-8-1-6 0,1 0-3 0,0 0 3 15,-5 2-7-15,10-3 4 0,-5 2 5 0,1 1-4 16,0-2 4-16,0 1-14 0,0-1 15 0,0 1-4 16,1-2 2-16,-2 2 5 0,3 0 2 0,-1-2-18 15,0 1 10-15,0 1-5 0,-2-1 3 0,4 1-8 16,-5 0 5-16,2 0 8 0,-6 1-3 0,11-3 8 16,-4 3 3-16,0-1-7 0,-1-2 6 0,-1 3-5 15,-5 0 1-15,10-1 3 0,-4-1-5 0,-2 0 2 0,-4 2 2 16,10-2 0-16,-5 1-4 0,-5 1 4 15,9-3-5-15,-9 3 6 0,5 0-1 0,-5 0 11 16,6-2-13-16,-6 2 1 0,7-1 7 0,-7 1-1 0,7-2 6 16,-7 2-13-16,0 0 12 0,7-2-7 0,-7 2 1 15,0 0-5-15,0 0 4 0,0 0-6 0,0 0-1 16,7 0-4-16,-7 0 8 0,0 0-6 0,0 0-7 16,0 0 8-16,0 0-3 0,0 0-3 0,0 0-4 15,0 0-9-15,0 0-10 0,0 0-6 0,0 0-16 16,0 0-15-16,0 0-22 0,0 0-38 0,0 0-28 15,0 0-34-15,0 0-41 0,0 0-54 0,0 0-66 16,0 0-324-16,0 0-718 0,0 0 318 0</inkml:trace>
  <inkml:trace contextRef="#ctx0" brushRef="#br0" timeOffset="180952.283">1648 5303 101 0,'0'0'172'0,"-4"-2"-3"0,4 2-12 15,0 0-5-15,0 0-8 0,-5-3-6 0,5 3-9 16,0 0-5-16,0 0-1 0,0 0-5 0,0 0-4 16,-6-3-3-16,6 3-3 0,0 0-7 0,0 0-7 15,0 0-2-15,0 0-7 0,0 0 4 0,0 0-9 16,0 0-6-16,0 0-4 0,0 0 0 0,0 0-4 15,0 0-6-15,0 0 0 0,0 0-7 0,0 0-6 16,0 0-3-16,0 0-2 0,0 0 0 0,0 0-5 16,0 0-3-16,0 0-2 0,0 0-2 0,0 0 1 15,0 0-5-15,0 0-2 0,0 0 0 0,0 0-5 16,0 0-3-16,0 0-2 0,0 0-8 16,0 0 5-16,0 0 2 0,0 0-1 0,0 0-3 0,0 0 13 15,0 0-4-15,11-5 4 0,-11 5-1 0,7-3-2 16,-7 3 8-16,9-2 0 0,-4 0-2 0,-5 2 4 15,10-3-8-15,-4 1-6 0,1 0 1 0,-1-1 1 16,1-1-10-16,0 1 4 0,0 0 4 16,-3 2-3-16,3-3-1 0,1 1 3 0,1 1-3 0,-2 1-1 15,0-2-1-15,3 0-2 0,-3-1 0 0,3 2 0 16,-3-1-3-16,0 2 4 0,4-2-3 0,-4 1 1 16,1 1-1-16,1-2 0 0,1 1 2 0,-2 1 1 15,1-1-5-15,-1 1 5 0,-1 0 1 0,3 0-6 16,-1 1-4-16,-1-1-1 0,2 1 4 0,-2 0 2 15,1 0-5-15,-2 0 2 0,1 0 1 0,1-1 4 16,-2 1 2-16,1 0 1 0,-2-2-9 0,-1 1 0 16,3 1 0-16,-8 0 2 0,9-1-2 0,-3-1 0 15,1 2 2-15,-7 0-5 0,10 0 2 0,-6 0-1 16,-4 0 2-16,11 0-1 0,-11 0 1 0,12-2 5 16,-7 1-3-16,-5 1-1 0,9 0-1 0,-4 0 3 15,-5 0-4-15,9 0 2 0,-9 0-3 0,8 1 2 16,-8-1 2-16,10-1 0 0,-6 1-4 0,-4 0 2 15,9 0 0-15,-9 0 2 0,8 0-2 0,-3 1-2 16,-5-1 8-16,8-1-13 0,-8 1 16 0,7 3-6 16,-7-3-6-16,7 2-6 0,-7-2 11 0,7 1 1 15,-3 0-9-15,-4-1 14 0,7 2-9 0,-7-2 1 16,9 1 1-16,-9-1-2 0,7 2-1 0,-7-2 2 16,5 1-2-16,-5-1 2 0,6 1-3 0,-6-1 6 15,7 0-3-15,-7 0-3 0,0 0 0 0,7 2 6 16,-7-2-5-16,0 0 4 0,4 3-6 0,-4-3 5 15,0 0 4-15,0 0-11 0,0 0 9 0,7 1 0 16,-7-1 5-16,0 0-6 0,0 0-1 0,0 0-1 16,0 0 5-16,0 0-5 0,0 0 1 0,0 0 0 15,0 0 12-15,0 0-4 0,0 0-10 0,0 0 1 16,0 0 7-16,0 0-1 0,0 0-7 0,0 0 6 16,0 0-2-16,0 0-1 0,6 1-1 0,-6-1 7 15,0 0-12-15,0 0 1 0,0 0 6 0,0 0-5 16,0 0-12-16,0 0-14 0,0 0-22 0,0 0-35 15,0 0-53-15,0 0-67 0,0 0-115 0,0 0-197 16,0 0-559-16,0 0 248 0</inkml:trace>
  <inkml:trace contextRef="#ctx0" brushRef="#br0" timeOffset="201732.741">15595 1691 76 0,'0'0'146'0,"0"0"-11"0,0 0-6 16,0 0-4-16,0 0-2 0,0 0-7 0,0 0-8 15,0 0-1-15,0 0-5 0,0 0-11 0,0 0 4 16,0 0-4-16,0 0-1 0,0 0-3 0,0 0-6 15,0 0 7-15,0 0-9 0,0 0-5 0,0 0-4 16,0 0-1-16,0 0-6 0,0 0-4 0,0 0-4 16,0 0-8-16,0 0-5 0,0 0-4 0,0 0-6 15,0 0-5-15,0 0-12 0,0 0-13 0,0 0-25 16,0 0-29-16,0 0-44 0,0 0-70 0,0 0-189 16,0 0-383-16,0 0 170 0</inkml:trace>
  <inkml:trace contextRef="#ctx0" brushRef="#br0" timeOffset="209970.697">11282 1982 7 0,'0'0'100'0,"0"0"-2"0,0 0-6 0,0 0-15 16,0 0 2-16,0 0-2 0,0 0 4 0,0 0 4 16,-3-7-24-16,3 7 17 0,0 0-1 0,0 0 1 15,0 0 0-15,0 0 2 0,0 0-11 0,0 0 3 16,0 0-3-16,0 0 5 0,0 0-2 0,0 0-5 15,0 0-1-15,0 0 1 0,0 0 3 0,-4-3-2 16,4 3 4-16,0 0 1 0,0 0 2 0,0 0 4 16,0 0-3-16,0 0 2 0,0 0-1 0,-6-1 2 15,6 1-5-15,0 0-3 0,0 0 2 0,0 0-4 16,0 0-6-16,0 0-7 0,0 0-2 0,0 0-12 16,0 0 0-16,0 0-6 0,0 0-4 0,0 0-7 15,0 0-2-15,0 0-1 0,-4 10 3 0,4-10-2 16,2 9 0-16,0-2 1 0,-1-1-4 0,2 1 3 15,-1 0-6-15,0 2-1 0,2-2-1 0,-1 2-1 16,-1 0 6-16,1-1-12 0,0-1 5 0,-1 2 1 16,0-2-6-16,1-1 1 0,-1 1 1 0,1 1-4 15,-2-3-3-15,0 0 2 0,0 1 4 0,-1-6-1 16,2 7-4-16,0-4 0 0,-2-3 4 16,0 0-4-16,1 8 6 0,-1-8-2 0,0 0 1 0,0 0 0 15,0 0 7-15,0 0-4 0,0 0-1 0,0 0-6 16,0 0 2-16,0 0-3 0,0 0 2 0,-7-18-5 15,5 11 5-15,0-1-4 0,-2 1-1 0,4 0 1 16,-1 0-1-16,1 0 1 0,0 7-2 16,-1-12-2-16,1 5-1 0,-1 0 3 0,2 1-2 15,0-2 2-15,-1 8 0 0,-1-8-6 0,2 5 2 0,-1 3-2 16,5-8 6-16,-3 5-3 0,-2 3 9 0,3-4-11 16,-3 4 2-16,7-3 0 0,-7 3 1 0,0 0 2 15,10 5-1-15,-7-2 4 0,3 1-5 0,-2-1 4 16,1 3 2-16,0-1 2 0,0 0 1 15,2 1-2-15,-1 0 1 0,0 1 3 0,-1-2-5 16,1 2 0-16,-2-2 2 0,1 2 0 0,0-2-3 0,-2-1 2 16,0 1-1-16,-1-3 1 0,2 2-1 0,-4-4 0 15,3 5 2-15,-3-5-3 0,2 4 1 0,-2-4 0 16,0 0 4-16,3 3-4 0,-3-3 5 16,0 0-5-16,0 0 5 0,0 0-4 0,0 0-7 15,7-9 1-15,-7 2 6 0,0 7-4 0,-1-13-6 16,1 7 4-16,1-2-1 0,-2 0 4 0,1 1-4 0,0 0-1 15,1 0 0-15,-1 1 5 0,-1-1-5 0,1 7 3 16,0-9-2-16,0 9 0 0,1-7-2 0,-1 7 6 16,2-8-3-16,-2 8 3 0,0 0-2 15,0-3-2-15,0 3 1 0,0 0 2 16,0 0-1-16,0 0-2 0,0 0 6 0,0 0 11 0,0 0-5 0,12 11-5 16,-8-8 1-16,0 1 1 0,-1 2 1 0,0-3-1 15,3 2 3-15,-2 0-1 0,0-1-4 0,2 2 2 16,-3-2 1-16,0-1-3 0,0 1-5 15,-1-1 5-15,3 1 1 0,-2-1-2 0,1 0-2 16,-4-3 6-16,6 4-5 0,-2-2 0 0,-4-2 5 16,0 0-5-16,6 3-1 0,-6-3-1 0,4 1 4 0,-4-1-2 15,0 0 2-15,0 0 10 0,8-9-16 0,-6 6 3 16,-2 3-2-16,2-9-1 0,-1 3 2 0,-1 1 2 16,1-3 9-16,-1 4-9 0,0 4-5 15,-1-12 7-15,1 6-4 0,0 6-1 0,0-8 5 16,0 8 3-16,-1-9 9 0,1 9 0 0,-2-6-6 15,2 6 6-15,0 0 5 0,-2-5 4 0,2 5-1 0,0 0 1 16,0 0-12-16,-2-5 0 0,2 5-5 0,0 0 2 16,0 0-3-16,0 0-3 0,0 0 4 15,0 0-2-15,7 14 2 0,-5-8 0 0,0-1-12 16,1 0 5-16,1 0 9 0,-1 1-3 0,2-1-3 16,-1 1 4-16,1 0-6 0,-1-2 11 0,0 2-10 15,0-2-3-15,0-1-4 0,1 3-5 0,-2-2 6 0,1-1-2 16,-4-3-2-16,5 5-4 0,-5-5-8 0,4 2 2 15,-4-2 0-15,3 3-2 0,-3-3 5 16,0 0 0-16,0 0 2 0,0 0-2 0,9-6-1 16,-9 6 2-16,2-9 0 0,-1 1 0 0,0 1-2 15,0 0-1-15,0-2-6 0,1 3 8 0,-1 1 7 16,0-3-8-16,1 1 5 0,0 1 9 0,-1 0 4 0,0 0 7 16,3 2-3-16,-2-1 5 0,-2 5-1 15,4-8 4-15,0 4 4 0,-4 4 9 0,7-3-4 16,-3 0-8-16,-4 3 8 0,9 0-4 0,-9 0-5 15,12 2 2-15,-7-1-4 0,2 1 1 0,-2 1 3 16,2 2-1-16,-1-1-5 0,1 1 2 0,-1 0-3 16,0 1 7-16,-2 0-13 0,0 0 8 0,-1-2-3 0,0 1 5 15,-1 1-4-15,1-2-1 0,-1 0-10 16,0 1 10-16,-2-5-6 0,3 7 4 0,-3-7-2 16,2 4 5-16,-2-4-4 0,0 0 1 0,3 3 1 15,-3-3 0-15,0 0-6 0,0 0 4 0,0 0-4 16,0 0-1-16,0 0 0 0,-3-20-4 0,3 11 2 15,1 2 0-15,-2-2-1 0,0 2-1 0,1-2 2 16,1-1-1-16,0 2 1 0,1 0 6 0,-1 1-6 16,1-1 10-16,0 3-14 0,1 0 11 0,-1-1 11 15,0 1 2-15,2 1-6 0,-1 0 9 0,1-1-8 16,0 3-5-16,-4 2 8 0,9-3-4 0,-9 3 2 16,9-1-1-16,-3 2-3 0,-6-1 5 0,13 3-2 15,-7 1 5-15,1 0-1 0,0 1 7 0,-1 1-9 16,-1-1-2-16,2 3 15 0,-2 0-21 0,0-2 8 15,-1 1-7-15,0-1 2 0,-1 2-3 0,0-2-2 16,0 0-8-16,1 1 8 0,-3-3-29 0,-1 3-14 16,1-2-19-16,-1-5-23 0,0 7-26 0,0-7-24 15,0 7-40-15,0-7-49 0,-2 5-65 0,2-5-67 16,-7 3-215-16,7-3-610 0,0 0 269 0</inkml:trace>
  <inkml:trace contextRef="#ctx0" brushRef="#br0" timeOffset="210208.561">11469 1837 3156 0,'-8'0'160'0,"1"1"-106"0,7-1-1 0,-10-1 48 16,10 1 28-16,-7 0 27 0,7 0-11 0,-5-2-11 15,5 2-17-15,0 0-12 0,-8-3-7 0,8 3-10 16,0 0-8-16,0 0-13 0,0 0-7 0,0 0-7 15,0 0-11-15,0 0-32 0,-2-4-36 0,2 4-46 16,0 0-58-16,0 0-52 0,0 0-46 0,0 0-82 16,0 0-334-16,0 0-696 0,0 0 308 0</inkml:trace>
  <inkml:trace contextRef="#ctx0" brushRef="#br0" timeOffset="214062.792">14382 2003 50 0,'0'0'110'0,"0"0"7"0,0 0 2 15,0 0-1-15,0 0-13 0,0 0 0 0,0 0-5 16,0 0-4-16,0 0-1 0,0 0-7 0,0 0-2 0,0 0-8 16,0 0-2-16,0 0 1 0,0 0-8 15,0 0-12-15,0 0 3 0,0 0 0 0,0 0-7 16,0 0 1-16,0 0 0 0,0 0-6 0,0 0 6 16,0 0 1-16,0 0 2 0,0 0-1 0,0 0 0 15,0 0 2-15,0 0 0 0,0 0 2 0,0 0-2 0,0 0-2 16,0 0-3-16,0 0 1 0,0 0-2 15,0 0-3-15,0 0-3 0,0 0-2 0,0 0 0 16,0 0-7-16,0 0 0 0,0 0-2 0,0 0-5 16,0 0-3-16,0 0-2 0,0 0-8 0,0 0-1 15,0 0-1-15,0 0-3 0,0 0 0 0,0 0-4 16,0 0 6-16,0 0 1 0,0 16 0 0,0-16 3 16,2 10 1-16,1-3 1 0,0 1 4 0,0-1-1 15,0 1 3-15,1 0-4 0,-1 1 3 0,-1-1-2 16,3 0 0-16,-2 0 0 0,-2 2-3 0,2-3-4 15,1 2 5-15,-3-2 0 0,1 2-3 0,2-2-3 16,-3 1-1-16,1-4 6 0,-2 1-9 0,0-5-3 16,3 7 1-16,-3-7-4 0,1 7 3 0,-1-7 2 15,0 0-2-15,0 5 3 0,0-5 3 0,0 0 10 16,0 0 0-16,0 0-2 0,0 0-1 0,0 0-10 16,0 0 8-16,-6-16-10 0,4 8 0 0,-1 0 0 15,0-1-10-15,2 0 3 0,-2-2 4 0,1 0-1 16,1 2-1-16,1 2-2 0,-1-2 2 0,1 1-2 15,-2 0 9-15,2-1 1 0,2 3-11 0,-2-3 4 16,1 5-4-16,-1 4 3 0,3-9 2 0,-3 4-6 16,0 5 0-16,4-5 0 0,-4 5 12 0,1-6-17 15,-1 6 5-15,6-2 1 0,-6 2 0 0,0 0 4 16,8 2 6-16,-8-2-7 0,10 6 0 0,-4-3 3 16,1 1 1-16,0 0 0 0,-1 2-4 0,1 0 2 15,-2 0 1-15,1 0 1 0,0 0-2 0,-2 0-1 16,0-1 1-16,2 1 3 0,-2-1-3 0,-1 0-2 15,-2-1-4-15,2-1 5 0,-3-3 2 0,6 6-1 16,-6-6-7-16,2 3 4 0,-2-3 5 0,0 0-1 16,0 0-3-16,6 4 1 0,-6-4 5 0,0 0 4 15,0 0-5-15,0 0-5 0,0 0 0 0,0 0-1 16,0 0-1-16,-4-18-1 0,2 10 2 0,1 1-2 16,1 0-2-16,-3 0 4 0,3-1-4 0,-1 0 4 15,1 8-5-15,-2-9-1 0,2 3-1 0,0 6 7 16,0-7-4-16,0 7-2 0,2-7-1 0,-2 7 0 15,0 0 2-15,0 0-4 0,0-7-1 0,0 7 4 16,0 0-3-16,0 0 1 0,0 0 5 0,4-4-3 16,-4 4 5-16,0 0 0 0,0 0 4 0,14 7-2 15,-11-4 4-15,1 0-2 0,3 0-4 0,0 3 6 16,-1-3-8-16,1 3 4 0,0-1-4 0,0 0 3 16,0-2 0-16,-1 1-1 0,-2-1 0 0,0-1-2 15,2 1 1-15,-2 0 3 0,0 0-2 0,-4-3 0 16,6 1 1-16,-6-1-6 0,5 2 9 0,-5-2-3 15,0 0 3-15,6 0-5 0,-6 0 9 0,0 0 2 16,0 0-5-16,6-8 2 0,-5 3 3 0,-1 5-10 16,2-12 1-16,-1 4 14 0,-1-1-17 0,0 1-1 15,0 0-3-15,-1 1 9 0,1-2-4 0,0 2 5 16,-2-1-4-16,2 1 20 16,0 7-12-16,-1-8 6 0,-1 3-5 0,2 5 14 0,-1-6 11 0,1 6-2 15,0 0 0-15,-4-5 0 0,4 5-5 0,0 0 0 16,-3-5-8-16,3 5-2 0,0 0-4 0,0 0-1 15,0 0-8-15,0 0 2 0,0 0 3 0,0 0-3 16,0 0-10-16,10 20 11 0,-7-16 1 0,1 4 2 16,0-2-3-16,0 0 0 0,0 1-5 0,2-1 7 15,-3 0-7-15,1 0-1 0,2 0 6 0,-2-2-2 16,0 0-1-16,-1 1-6 0,1-2 10 0,0 0-4 16,-1 1-2-16,0-2-2 0,-3-2-8 0,4 4 4 15,-4-4-3-15,5 3 7 0,-5-3-1 0,0 0-4 16,0 0-3-16,0 0 2 0,0 0-1 0,7-7 3 15,-6 2-14-15,-1-2 1 0,1 1 6 0,1-1-8 16,-1-1 2-16,-1 1 4 0,2 0 2 0,-1-1-2 16,0 1 4-16,1 3-3 0,-1-4 8 0,-1 4-1 15,3-1-2-15,-3 5 7 0,4-8 3 0,-2 6-4 16,-2 2 5-16,4-5 4 0,-4 5 2 0,1-4-4 16,-1 4 1-16,0 0 7 0,7-2 3 0,-7 2 0 15,0 0-6-15,12 4-1 0,-8 0 2 0,0-1 4 16,0 0-1-16,2 1-1 0,-2 0-6 0,0 1 16 15,1 0-14-15,-1 1-1 0,0-2-6 0,-2-1 2 16,0 1 1-16,-2-4 2 0,3 6-6 0,-3-6 7 16,4 3-8-16,-4-3 6 0,3 3 9 0,-3-3-6 15,0 0-2-15,0 0 2 0,0 0-11 0,0 0 12 16,0 0-6-16,0 0 4 0,0 0-3 0,0 0-4 16,0 0-2-16,-3-19 0 0,2 10-6 0,1 1-2 15,-3-1 0-15,3 1 5 0,0-1-16 0,0 0 11 16,0 1-8-16,2-1 5 0,-1 2 6 0,0-2-4 15,1 4 0-15,2-1-2 0,0 1 6 0,0 1 10 16,2 0-3-16,0 0 1 0,-1 0 1 0,2 3 5 16,-1-1 2-16,3 1 1 0,-1 1 2 0,0 3 0 15,1-1 1-15,-1 1-1 0,1 1-1 0,-1 1-2 16,-1-1 2-16,0 2-4 0,0 1 0 0,0-3 0 16,-2 1-1-16,-3 0 1 0,3-1-3 0,-3 3-8 15,1-1-17-15,-3-2-23 0,0-4-26 0,-3 12-37 16,-1-6-39-16,-1-1-44 0,-2 1-51 0,-5 1-57 15,2-1-77-15,-4-2-220 0,0-3-639 0,-3 0 284 16</inkml:trace>
  <inkml:trace contextRef="#ctx0" brushRef="#br0" timeOffset="214276.774">14600 1740 16 0,'0'0'431'0,"0"0"-6"0,0 0 1 0,0 0-7 16,0 0-27-16,0 0-33 0,0 0-37 0,0 0-31 16,0 0-31-16,0 0-26 0,0 0-27 0,-10 2-30 15,10-2-41-15,0 0-43 0,0 0-53 16,0 0-56-16,0 0-58 0,0 0-72 0,0 0-82 0,0 0-74 16,0 0-275-16,0 0-626 0,0 0 277 0</inkml:trace>
  <inkml:trace contextRef="#ctx0" brushRef="#br0" timeOffset="-211900.583">11813 1988 16 0,'0'0'171'0,"0"0"-11"16,0 0-3-16,0 0-13 0,0 0-11 0,2-9 1 16,-2 9 1-16,0 0-5 0,0 0-5 0,0 0 0 15,0 0-4-15,0 0 2 0,0 0-8 0,0 0-3 16,0 0-8-16,0 0-3 0,0 0-5 0,-3-7-10 15,3 7-5-15,0 0 1 0,0 0 16 0,0 0-14 16,0 0-8-16,0 0-5 0,0 0-13 0,0 0 4 16,0 0-16-16,0 0-2 0,0 0-6 0,0 0-1 15,0 0-5-15,0 0-3 0,0 0-1 0,0 0-7 16,0 0 1-16,0 0-1 0,0 0 1 0,0 0-4 16,0 0 0-16,0 0 0 0,0 0-3 0,0 0 8 15,0 0-8-15,0 0 3 0,-17 11-1 0,9-7-5 16,-3 1 2-16,-1 2 1 0,-3-2 2 0,-6 4-11 15,-1-1 2-15,0 1-2 0,-2 0 0 0,0 1 2 16,-1 0 1-16,-1 0-4 0,1 0 0 0,-1-1-1 16,3 0-4-16,1-2 3 0,0 2 2 0,-3 0-4 15,5-3 4-15,1 1-5 0,5-2-1 0,0-1 6 16,4-2 0-16,1 1-3 0,2-1-2 0,0 1 3 16,-1 0 2-16,4-1-1 0,4-2 2 0,-8 2-1 15,4-2 0-15,4 0 6 0,0 0-1 0,-9 3 0 16,9-3 4-16,-4 2 3 0,4-2-2 0,0 0 7 15,0 0 2-15,0 0 4 0,0 0-4 0,-8 0 10 16,8 0-14-16,0 0-1 0,0 0-6 0,0 0 5 16,0 0-4-16,0 0-14 0,0 0 11 0,0 0 4 15,19-11 4-15,-9 7-11 0,0-2 5 0,5 1 4 16,5-3-9-16,-1 2-4 0,-5-1 0 0,6 0 0 16,2 1 2-16,-2-3-2 0,1 1 4 0,1 2-4 15,-2-1 0-15,1 1 8 0,-1-1-6 0,-1 1-3 16,1-2-4-16,0 1 3 0,-5 3-4 0,-1-2 10 15,-1 2-7-15,0 1-1 0,-4-1 0 0,-1 2 4 16,-2 0-5-16,-2 1 2 0,-4 1 7 0,9-3-1 16,-9 3-7-16,6-1 22 0,-6 1 2 0,4-2 1 15,-4 2-14-15,0 0 22 0,0 0-4 0,0 0-8 16,0 0-1-16,0 0-10 0,0 0 1 0,-20 2 13 16,12 2-16-16,-3-3-1 0,-3 4-9 0,-2-1-2 15,-5 1-7-15,-1 2 3 0,-3 1 1 0,-2 1-3 16,0 0-6-16,-11 3 8 0,0-2-2 0,1 1 10 15,9-4-6-15,1 1-1 0,2 0-2 0,1 0 6 16,1-1-1-16,1 0 2 0,1 0-3 0,7-2 0 16,2 1 14-16,2-2-7 0,1-2 1 0,4 1 1 15,-1-2-7-15,3 0 1 0,3-1 4 0,-6 2-8 16,6-2-1-16,0 0 6 0,0 0 10 16,0 0-13-16,0 0 17 0,22-2 15 0,-8-2-6 0,2-1 3 15,6 0-1-15,0-4 9 0,4 2-6 0,13-5 6 16,-11 5 3-16,0-2-16 0,8 0 25 0,3-4-1 15,-11 5 2-15,1 0 2 0,-1-1-2 0,0 0 3 16,0 1-1-16,-1 0-1 0,0-1 4 0,0 2 0 16,-3-1-1-16,-3 1-4 0,-5 4-1 15,-1-1 0-15,-7 0 0 0,2 1-2 0,-2 1 1 0,-2-1 0 16,2 2-2-16,-8 1 3 0,7-2 2 16,-2 1 3-16,-5 1-1 0,0 0 1 0,5-2-6 15,-5 2 2-15,0 0-1 0,0 0-4 0,0 0-2 0,0 0-3 16,0 0-4-16,0 0-2 0,9 0-4 15,-9 0-4-15,0 0-3 0,0 0-10 0,0 0-16 16,0 0-13-16,0 0-18 0,0 0-23 0,0 0-33 0,0 0-47 16,0 0-50-16,0 0-60 0,0 0-66 0,-19 6-99 15,19-6-316-15,-7 3-792 0,7-3 351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37:20.869"/>
    </inkml:context>
    <inkml:brush xml:id="br0">
      <inkml:brushProperty name="width" value="0.05292" units="cm"/>
      <inkml:brushProperty name="height" value="0.05292" units="cm"/>
      <inkml:brushProperty name="color" value="#FF0000"/>
    </inkml:brush>
  </inkml:definitions>
  <inkml:trace contextRef="#ctx0" brushRef="#br0">1619 5316 103 0,'0'0'110'0,"0"0"3"0,0 0-12 16,0 0-5-16,0 0-3 0,0 0-11 0,0 0 5 15,0 0-3-15,0 0-6 0,0 0-4 0,0 0 2 16,-2-7-8-16,2 7-6 0,0 0 3 0,0 0-3 16,0 0-9-16,0 0 3 0,0 0-6 0,0 0-2 15,0 0-1-15,0 0 0 0,0 0-4 0,0 0 4 16,0 0-4-16,0 0 2 0,0 0-3 15,0 0 0-15,0 0 0 0,0 0 1 0,0 0-5 0,0 0 0 16,0 0-2-16,0 0 5 0,0 0-10 0,0 0-3 16,0 0-2-16,0 0-2 0,0 0-4 0,0 0 1 15,0 0-5-15,0 0 1 0,0 0 0 0,0 0 4 16,0 0-1-16,5-6-1 0,-5 6-2 0,0 0-1 16,7-2 2-16,-7 2-3 0,4-3 3 0,-4 3-1 15,3-4-2-15,-3 4-1 0,7-1 2 0,-7 1-1 16,5-3-2-16,-5 3-2 0,6-3-1 0,-6 3 3 15,10-3-1-15,-7 1 0 0,-3 2-1 0,7-4 0 16,-3 2 0-16,-4 2-2 0,7-2 2 0,-1-1-3 16,-6 3-1-16,8-2-2 0,-2-1 1 0,-2 2 2 15,-4 1-4-15,10-3 3 0,-4 0 2 0,-2 2 1 16,1-1-1-16,-5 2 2 0,9-3-7 0,-2 2 4 16,0 0-2-16,-7 1-1 0,7-2 2 0,-1 0-1 15,-6 2 3-15,7-2-3 0,-7 2-2 0,5-2 2 16,-5 2-1-16,9-1 0 0,-9 1 1 0,7-1-1 15,-7 1 3-15,8-3 0 0,-2 1-1 0,-2 1 2 16,-4 1 1-16,10-4-1 0,-6 4 2 0,-4 0 0 16,6-2-2-16,-6 2 2 0,8-2-2 0,-4 0-1 15,-4 2-4-15,9-1 5 0,-9 1-5 0,7-3 3 16,-3 3-1-16,-4 0-1 0,7-3-1 0,-7 3-1 16,10-1 2-16,-10 1-1 0,7-2 3 0,-7 2-5 15,9 0 0-15,-9 0 0 0,8 0 1 0,-8 0-4 16,10-1 5-16,-10 1-1 0,7 0-2 0,0-3 2 15,-7 3-2-15,8 0-2 0,-2 0 4 0,-6 0-2 16,10-2 2-16,-6 2 0 0,-4 0-3 0,11-1 0 16,-5 1-1-16,-6 0 3 0,11 0 0 0,-4 0-2 15,-7 0 3-15,10 0-2 0,-3 0-1 0,-7 0 6 16,10-3-6-16,-3 3-1 0,0 0 3 0,0 1-3 16,2 1 2-16,-9-2 2 0,11 0 0 0,-7-2-3 15,5 4-1-15,-1-2 1 0,-2 0 1 0,1 1-3 16,-7-1 6-16,11 0-3 0,-4 0-1 0,-7 0-3 15,11 0 8-15,-5 0-7 0,-6 0 4 0,10 0-1 0,-4 2-1 16,-1-2 2-16,-5 0-1 0,10 0-3 16,-6 3 1-16,2-3 2 0,-6 0 1 0,8-1-3 15,-8 1 4-15,9-2-5 0,-9 2 2 16,5 0 0-16,-5 0 0 0,9-2 1 0,-9 2 0 0,5-1-1 16,-5 1 0-16,0 0 0 0,9 0-3 0,-9 0 2 0,0 0 1 15,7 0 0-15,-7 0 2 0,0 0 0 16,0 0-2-16,0 0 0 0,4-3 3 0,-4 3-3 15,0 0 1-15,0 0 1 0,0 0 0 0,0 0-4 16,0 0 4-16,0 0-2 0,0 0 0 0,0 0 0 0,0 0 0 16,0 0 1-16,0 0 1 0,0 0-3 0,0 0 2 15,0 0-2-15,0 0 1 0,0 0 4 16,0 0-2-16,0 0 0 0,0 0 0 0,0 0 3 16,7 3 1-16,-7-3-3 0,0 0 3 0,0 0-1 15,0 0 4-15,0 0-1 0,0 0 0 0,0 0 2 0,0 0 0 16,0 0 0-16,0 0 1 0,0 0-3 15,0 0 4-15,0 0 0 0,0 0-3 0,0 0 0 0,0 0-4 16,0 0 0-16,0 0 1 0,0 0-8 16,0 0-10-16,0 0-16 0,0 0-28 0,0 0-40 0,0 0-60 15,0 0-82-15,0 0-210 0,-19 5-484 0,19-5 214 16</inkml:trace>
  <inkml:trace contextRef="#ctx0" brushRef="#br0" timeOffset="66539.431">18272 6806 98 0,'0'0'282'15,"0"0"-12"-15,0 0-5 0,-6-2-13 0,6 2-8 16,0 0-12-16,0 0-12 0,0 0-15 0,0 0-14 15,0 0-15-15,0 0-21 0,0 0-6 0,0 0-16 16,0 0-6-16,0 0-18 0,0 0-16 0,0 0-3 16,0 0 6-16,0 0-15 0,0 0 6 0,0 0-17 15,24 3 0-15,-18-2-3 0,3-1 3 0,6 2-8 0,-2-1-12 16,3 1 4-16,6-2 3 0,1 0-4 16,1 0-12-16,1-1 5 0,0 2-8 0,3-3 0 15,-2-1-4-15,2 3 0 0,0-1-14 0,-1-1 1 0,1 0 2 16,-2 1-6-16,0-2 6 0,-3 2-12 0,-2 0 2 15,0 1-6-15,-6 0 6 0,0-1 2 16,-3 0-1-16,2 2-6 0,-4-1-2 0,0 0 2 16,-2 0-5-16,0 1 14 0,-1 0-8 0,-7-1 12 0,9-1-18 15,-9 1-2-15,8 0 5 0,-8 0-2 0,0 0 2 16,7 0-4-16,-7 0-3 0,0 0-13 0,5 2-10 16,-5-2-17-16,0 0-12 0,0 0-14 0,0 0-23 15,0 0-29-15,0 0-33 0,0 0-27 0,0 0-33 16,0 0-41-16,0 0-66 0,-17-14-196 0,13 11-557 15,-2-2 246-15</inkml:trace>
  <inkml:trace contextRef="#ctx0" brushRef="#br0" timeOffset="67411.114">18685 6645 233 0,'0'0'271'0,"0"0"-18"0,0 0-10 15,-4-8-24-15,4 8-17 0,0 0-19 0,0 0-14 16,0 0-13-16,0 0-9 0,0 0-9 0,0 0-7 15,0 0-2-15,-10 12-8 0,8-9-8 0,2-3-5 0,-4 6 1 16,3-2-15-16,1-4-5 0,-4 6-2 16,1-4-9-16,3-2-5 0,-1 7 2 0,1-7-7 15,0 6-1-15,0-6-8 0,4 9-3 0,-3-6-1 16,2 1 0-16,4 0 0 0,1-1-3 0,1 1 2 0,2 1-9 16,2 0 2-16,4 0 1 0,2 0-8 15,1-1 3-15,0-1-9 0,1 0 7 0,0 2-4 16,-1-1-5-16,-3-1 0 0,3 2-3 0,-1 0-4 0,-5-2-5 15,3 0 4-15,-3 1-5 0,-1 0-3 0,-2-2 6 16,-2-1-10-16,-1 2 5 0,1-1 3 0,-4 0 2 16,2 0 0-16,-4 0 6 0,2 0-6 0,-5-2 5 15,6 2 0-15,-6-2 5 0,5 4-2 0,-5-4 1 16,5 3 0-16,-5-3-2 0,3 2-2 0,-3-2 7 16,0 0-1-16,3 4-1 0,-3-4 1 0,0 0 1 15,0 0-3-15,0 0 10 0,-1 7-5 0,1-7 3 16,0 0-13-16,-5 7 1 0,2-4 1 0,-1 3-3 15,-1-2-7-15,-2 2 1 0,2 0 0 16,-3 2-5-16,-1 0-1 0,0 3 7 0,-1-2-9 0,-3 2-1 16,3 0-1-16,-4 4-4 0,-1-1 2 0,-4-1 4 15,5 1-5-15,-3 0-6 0,-1-2 10 0,1 1-6 16,-1 1 4-16,2-1-4 0,-2-2 0 0,5-2 0 16,1 2 3-16,-1-6-1 0,-1 6-3 0,3-4-2 0,-1 0-2 15,4-1 2-15,1 0 4 0,-2-2-4 16,4 0-2-16,2 0 8 0,-3-4-5 0,6 0-3 15,-4 4 4-15,4-4-2 0,-6 2 2 0,6-2-3 0,0 0 1 16,0 0 0-16,-4 3-2 0,4-3 0 0,0 0-6 16,0 0-1-16,0 0-8 0,0 0-13 0,-2 4-30 15,2-4-31-15,0 0-39 0,0 0-36 0,0 0-41 16,0 0-43-16,0 0-64 0,0 0-68 0,0 0-265 16,0 0-700-16,8-16 311 0</inkml:trace>
  <inkml:trace contextRef="#ctx0" brushRef="#br0" timeOffset="-137159.381">11485 7778 117 0,'-7'-1'180'16,"7"1"-14"-16,0 0-5 0,0 0-8 0,0 0-10 16,0 0-7-16,0 0-5 0,-4-3-14 0,4 3 0 0,0 0-6 15,0 0-11-15,0 0-2 0,0 0-7 0,0 0-1 16,0 0-4-16,0 0-5 0,-6-3-4 0,6 3-1 15,0 0-2-15,0 0-5 0,0 0 1 0,0 0-9 16,0 0 0-16,0 0 1 0,0 0-12 0,0 0 3 16,0 0-10-16,0 0 2 0,0 0-5 0,0 0 1 15,0 0-7-15,0 0-3 0,0 0 0 0,0 0-1 16,0 0-3-16,0 0-4 0,0 0 2 0,0 0-7 16,0 0 0-16,0 0-1 0,0 0-1 0,0 0-5 0,0 0 2 15,0 0 0-15,0 0 1 0,0 0 0 0,0 0-6 16,0 0 3-16,6 17 1 0,-6-17-1 0,3 4-4 15,-3-4 5-15,3 6-5 0,-2-3 1 0,-1-3-2 16,5 6 8-16,-3-3-15 0,-2-3 4 0,5 5 2 16,-2-3 2-16,0 1 3 0,-3-3-2 0,5 4 0 15,-2-2-1-15,-3-2-4 0,4 6 5 0,-4-6-4 16,8 1 3-16,-8-1 0 0,5 3-5 0,-5-3 1 16,6 3 0-16,-6-3-1 0,9 0-1 0,-9 0 1 15,8 0-1-15,-8 0-3 0,7 0 6 0,-7 0-5 16,8-3 2-16,-8 3-6 0,7-3 5 0,-7 3 1 15,7-1 2-15,-4-2-7 0,-3 3 6 0,6-5-4 16,-3 3-2-16,-3 2 7 0,7-5-3 0,-3 4 1 16,-4 1-3-16,6-4 2 0,-3 0-1 0,-2 0-2 15,-1 4 2-15,8-4-3 0,-6-1 3 0,2 3-5 16,-4 2 1-16,6-5 0 0,-2 2 4 0,-4 3-4 0,5-6 4 16,-2 4-4-16,-3 2 6 0,7-4-3 0,-4 2-2 15,-3 2 3-15,4-4-1 0,-4 4 0 0,6-3 4 16,-6 3-1-16,4-1 1 0,-4 1-2 0,0 0-1 15,7-2-1-15,-7 2-1 0,0 0 3 0,0 0-3 16,10 2 3-16,-10-2-3 0,7 2 0 0,-7-2 1 16,5 3 5-16,-5-3-2 0,5 3 2 0,-2 0-2 15,-3-3 1-15,7 3-4 0,-4-1 2 0,-3-2 3 16,6 7-6-16,-3-5 11 0,0 2-9 0,0-1 0 16,-3-3 4-16,5 6-3 0,-3-4-1 0,2 2 4 15,-4-4-7-15,4 5 6 0,-1-2-3 0,-3-3-1 16,4 5 4-16,-4-5-2 0,3 6-2 0,-3-6 5 15,3 3 3-15,-3-3 1 0,1 4-6 0,-1-4-1 0,0 0 3 16,2 6-6-16,-2-6 2 0,0 0-1 0,4 2-1 16,-4-2 8-16,0 0-4 0,0 0 2 15,0 0 3-15,0 0 0 0,0 0-4 0,0 0 3 16,0 0-2-16,0 0 6 0,0 0-2 0,0 0 10 0,0 0-8 16,0 0 1-16,0 0 1 0,0 0 2 0,0 0-2 15,0 0 9-15,2 4-12 0,-2-4-1 0,0 0 8 16,0 0 9-16,0 0-4 0,0 0-1 0,0 0-4 15,0 0 3-15,0 0-3 0,0 0 6 0,0 0-8 16,0 0 1-16,0 0-3 0,0 0-4 0,0 0-3 16,3-13 2-16,-3 13 3 0,4-4 2 0,-4 4 3 15,2-6-9-15,-2 6 2 0,4-6 1 0,-2 2-9 16,-2 4 9-16,5-6-1 0,-2 1 4 0,0 3-6 16,-3 2 4-16,6-8-3 0,-2 5-2 0,-1 1-4 15,1-2-4-15,0 1 10 0,-4 3-3 0,7-5 1 16,-4 1-3-16,-1 1 10 0,-2 3-3 0,7-3 5 15,-7 3-12-15,7-1 6 0,-7 1 0 0,7-2-1 0,-7 2-4 16,7 0-4-16,-7 0 5 0,7 0 8 0,-7 0-6 16,7 1 6-16,-7-1-4 0,9 1-4 15,-9-1 5-15,8 1-6 0,-3 1-7 0,-1 0 6 0,-4-2-4 16,9 3 10-16,-5-1-2 0,-4-2-1 0,8 4-4 16,-4-4 3-16,0 2 8 0,-4-2-10 0,6 5 0 15,-2-3-2-15,-4-2 0 0,7 2 1 0,-7-2-5 16,5 3 6-16,-5-3 9 0,5 1-15 0,-5-1-1 15,5 1 7-15,-5-1 3 0,0 0-12 0,6 2 7 16,-6-2-1-16,6 2 2 0,-6-2 2 0,0 0-4 16,0 0-3-16,8 0 15 0,-8 0-11 0,0 0-2 15,7-2 7-15,-7 2-7 0,6-2 2 0,-6 2 3 16,7-2-5-16,-7 2 5 0,3-5-1 0,-3 5 7 0,5 0-7 16,-1-4 10-16,-4 4-13 0,0 0 3 15,6-4 1-15,-6 4-6 0,3-3-1 0,-3 3 1 16,0 0 0-16,3-5 6 0,-3 5 2 0,4-4-3 0,-4 4-3 15,4-3 1-15,-4 3 1 0,0 0 2 16,0 0-6-16,4-6 8 0,-4 6 2 0,0 0-5 0,5-2 8 16,-5 2-6-16,4-3 5 0,-4 3 3 0,0 0-6 15,4-4 10-15,-4 4-9 0,0 0-3 0,0 0 8 16,4-3 8-16,-4 3-8 0,0 0 3 0,3-4-5 16,-3 4-1-16,0 0-1 0,4-5-1 0,-4 5-1 15,0 0-4-15,3-6 5 0,-3 6-4 0,3-3 7 16,-3 3-2-16,3-4-4 0,-3 4-1 0,0 0 9 15,4-6-16-15,-4 6 20 0,3-4-9 0,-3 4 7 16,3-5-10-16,-3 5-4 0,0 0 6 0,0 0 1 16,1-7 5-16,-1 7-2 0,0 0-3 0,3-5 5 15,-3 5-6-15,3-4 0 0,-3 4 3 0,0 0 2 0,2-5-6 16,-2 5 1-16,0 0-6 0,0 0 5 0,1-8 5 16,-1 8-4-16,0 0 3 0,0 0-4 15,0 0 6-15,1-5-8 0,-1 5 7 0,0 0 4 0,0 0-1 16,0 0 0-16,0 0 5 0,0 0-2 0,0 0 8 15,-1-8-6-15,1 8-13 0,0 0 12 0,0 0-9 16,0 0 3-16,0 0-5 0,0 0 8 0,0 0-3 16,0 0 5-16,0 0-10 0,0 0-4 0,0 0-13 15,0 0-2-15,0 0-22 0,0 0-26 0,0 0-11 16,0 0-20-16,0 0-34 0,0 0-32 0,0 0-26 16,0 0-45-16,0 0-44 0,0 0-272 0,0 0-590 15,4-2 261-15</inkml:trace>
  <inkml:trace contextRef="#ctx0" brushRef="#br0" timeOffset="-134448.236">12040 6102 64 0,'4'-3'124'0,"-4"3"-14"16,3-4 6-16,-3 4-20 0,3-4-3 0,-3 4-18 0,4-4 6 15,-4 4 1-15,2-5-11 0,-2 5 2 0,5-2-9 16,-5 2-7-16,5-5 2 0,-5 5-1 0,0 0-8 16,5-4 3-16,-5 4-5 0,0 0-8 0,1-5-1 0,-1 5 9 15,0 0-2-15,3-4 0 0,-3 4-12 16,0 0-6-16,0 0 2 0,0 0-5 0,3-4 2 15,-3 4 3-15,2-6-3 0,-2 6-5 0,5-2-8 0,-5 2 3 16,0 0-7-16,0 0-3 0,0 0-2 16,1-5 5-16,-1 5-3 0,6-5-2 15,-6 5 2-15,2-7 2 0,0 4-6 0,-2 3 6 0,3-7-5 0,-3 7 6 16,3-6 2-16,-3 6-3 0,4-7 3 0,-3 4 0 16,1-2-5-16,-2 5 8 0,2-7-6 0,1 5 3 15,-3 2 7-15,0 0 6 0,0-11 8 0,0 11-6 16,2-3 7-16,-2 3 0 0,0 0 0 0,0-8 9 15,0 8-4-15,0 0 9 0,0 0-4 0,1-7 1 16,-1 7-2-16,0 0-6 0,0 0-3 0,0 0 2 16,0 0-6-16,0 0-5 0,0 0 4 0,0 0 5 15,0 0-6-15,0 0 0 0,0 0-8 0,0 0 1 16,0 0-7-16,0 0 7 0,0 0-8 0,0 0 2 16,0 0 1-16,0 0-2 0,0 0 11 0,0 0-3 15,0 0 6-15,0 0 3 0,-4 17 1 0,4-17 6 16,-2 11-1-16,2-7 1 0,0 2 8 0,0 4-5 15,-2-2-1-15,2 1-2 0,1-1 1 0,-2 1-5 0,1 0-1 16,0 0 0-16,-2 4-1 0,2-3-1 16,-1 3-3-16,2-2-3 0,1 2-2 0,-2-2-3 15,0 3 1-15,1-1-2 0,-4-2 8 0,6 2-1 0,-3-3-9 16,1 2 11-16,1 0-10 0,-2 1-5 0,0-1 4 16,0 0-3-16,3-3 0 0,-3 1 2 0,1 3 1 15,1-6-9-15,0 6 9 0,0-2-2 0,-2-3-2 16,0 1 10-16,2-1-14 0,0 2 23 0,-1-5-13 15,1 4 4-15,1 2 6 0,-3-2-4 0,4 0-6 16,-3 2 6-16,1-2-1 0,2 3 2 0,-4-3-3 16,1 1-3-16,1-1-3 0,-2 0-3 0,1 0 10 15,0 2 5-15,2-2-20 0,-1 3 19 0,-2-3-12 16,3-1-6-16,1 4 15 0,-4-4-14 0,0 1 1 16,1 1 4-16,2 2 4 0,-2-3 6 0,2 1-5 15,-1-1-2-15,-1-1 4 0,0 3-2 0,1-4 12 16,-1 2-16-16,1 1-1 0,-2-3-4 0,2 2 14 15,0 0-24-15,-2-1 22 0,1 2-15 0,1-3-5 16,0 5 15-16,0-2-7 0,-2-3-5 0,3 2 16 16,-3 0-24-16,1-1 14 0,1 2-16 0,0-2 19 15,0 1-9-15,-2-1-1 0,0 0-8 0,3 1 6 16,-3 1 2-16,0-2 9 0,1 2-10 0,0 2 2 16,1-3 6-16,1-2-2 0,-2 2-10 0,0 2-2 0,2-1 18 15,-1-1-17-15,-2-2 14 0,1 2 4 0,2-2-13 16,-3 2 5-16,3 0-3 0,-3-2 17 15,2 3-10-15,-2 1-5 0,2-4 11 0,-2 2-6 0,1 0 3 16,1 0-1-16,-2 3-2 0,0-4 3 0,1 1-6 16,1-2 0-16,-1 2-4 0,0 0 1 0,-1-1-5 15,2 4 7-15,-1-4-5 0,1-1-1 0,-2 2 13 16,0 0-14-16,1-1 7 0,0 0-3 0,1 0 4 16,-2 1 6-16,1-2-14 0,-2 0 3 0,2 2 12 15,1-2-6-15,-2 1-2 0,1-3 1 0,0 3 1 16,-1 0-1-16,2 0-1 0,-2-1 13 0,1 1-12 15,-1-2 2-15,2 2 6 0,-1 0-5 0,0-2-1 16,-1 1-1-16,0 2 4 0,0-1 0 0,0 1 1 0,2-2-4 16,-2-1 2-16,1 2-1 0,-1-1 1 15,2 1-6-15,-2 0 8 0,3 0-12 0,-3 0 4 16,1-1-3-16,-1 0 0 0,0 1 6 0,1-1-5 16,-1 0 0-16,2 1-5 0,-2 0 4 0,1 0 3 15,-1-3-4-15,2 4-2 0,-2 0 1 0,0-2 5 16,1 0-3-16,-1 1-2 0,0-2 3 0,1 2-1 0,-1 0 2 15,2-1-1-15,-2 1 14 0,0-1-10 0,1 2-2 16,-2-2 3-16,1 1 3 0,1 1-5 0,1-1 5 16,-2 0-3-16,2 0 5 0,-2 0 2 0,0 0-4 15,-1 1 2-15,2-2 5 0,-1 2-8 0,2 0 1 16,-4-2 1-16,4 2 2 0,-2 0-3 0,0-1 1 16,0 1-3-16,0-2-4 0,1 2 0 0,1 0 5 15,-2-1-2-15,0 1 2 0,1-2-1 0,2 2 0 16,-3-1-1-16,0 2 0 0,1-1-1 0,1 0 1 15,-1 0 3-15,1-2 6 0,-1 2-7 0,-1 4-2 16,0-5 5-16,1-1 2 0,-1 2-2 0,2-2-4 16,-2 2 0-16,0-2 3 0,0 1-4 0,0 1-2 15,0-1 2-15,0 0 1 0,1 1 4 0,-1-2-7 16,-1 1 2-16,1 0 0 0,-2 1 2 0,1-3-2 16,1 2 1-16,0 0-2 0,-1 0-2 0,-1 0 5 0,2 0-4 15,-1 1 7-15,1-2-8 0,0 1 2 0,0 2 0 16,0-2-4-16,-2-1-1 0,2 0 2 0,2 2 0 15,-2-2 1-15,0 2-1 0,0 1 0 0,0-3 2 16,0 2 1-16,0-2-3 0,0 2 1 0,0-1 3 16,0 0-2-16,0 0 1 0,0 0 1 0,0 2 2 15,0-3-2-15,0 2 4 0,0-2-5 0,0 3 3 16,1-2 1-16,-2 0 1 0,1 0 1 0,0-1-5 16,1 2 1-16,-1-1 7 0,0 1-3 0,0-1-1 15,0 0-4-15,0 1 4 0,2-2 7 0,-4 2-8 16,4-1-2-16,-1 0 1 0,-1 0 4 0,-1 1 0 15,1 0-5-15,-3-2 5 0,3 0-2 16,0 1 4-16,0-1-7 0,0 2 2 0,0-4 0 0,0 3-8 16,0-1-4-16,0 1 9 0,-2-2-2 0,1 1-2 0,1 1 2 15,0-1 3-15,0-2-7 0,0-5-4 16,0 11 2-16,0-4 1 0,0-7-8 0,-2 9 10 16,1-5-4-16,1-4 2 0,0 11-2 0,0-6-6 0,0-5 11 15,0 9 1-15,0-9-6 0,0 8 3 0,0-8-7 16,-1 9 8-16,1-9 2 0,0 9-11 15,0-5 3-15,0-4 3 0,-2 9-7 16,2-9 5-16,0 7-3 0,0-7 1 0,2 7 0 0,-2-7 5 0,-2 6-5 16,2-6 2-16,0 8-1 0,0-8-4 0,2 6 7 15,-2-6-6-15,0 6 1 0,0-6 1 0,1 5 4 16,-1-5-9-16,0 8 6 0,0-8 1 0,3 6-1 16,-3-6-2-16,0 4 6 0,0-4-5 0,0 0 1 15,0 9 1-15,0-9-5 0,1 4 4 0,-1-4-9 16,0 0 8-16,-1 9 5 0,1-9-5 0,3 4 2 15,-3-4-1-15,0 0-2 0,1 4 2 0,-1-4 4 16,0 0-4-16,0 0-3 0,2 6 1 16,-2-6 1-16,0 0 0 0,0 0-6 0,0 0 3 0,2 3 9 15,-2-3-5-15,0 0 13 0,0 0-17 0,0 0-1 16,0 0 5-16,0 0 3 0,0 0-8 0,0 0 1 16,2 5-3-16,-2-5 7 0,0 0-1 0,0 0-5 0,0 0-2 15,0 0 5-15,0 0-1 0,0 0 5 0,0 0 0 16,0 0 1-16,0 0-9 0,0 0 0 0,0 0 5 15,0 0 1-15,0 0 2 0,0 0-7 16,0 0 3-16,0 0 5 0,0 0-9 0,0 0 7 0,0 0 6 16,0 0-9-16,0 0 1 0,0 0-3 0,0 0-2 15,0 0-5-15,0 0 1 0,0 0-16 0,0 0-8 16,0 0-14-16,0 0-27 0,0 0-27 0,0 0-27 16,0 0-46-16,0 0-47 0,4-13-66 0,-4 6-79 15,3-2-113-15,-3-4-386 0,-2-1-936 0,0-6 415 16</inkml:trace>
  <inkml:trace contextRef="#ctx0" brushRef="#br0" timeOffset="-133298.489">11757 5615 170 0,'0'0'223'0,"2"-3"-6"15,-2 3 1-15,0 0-7 0,3-4-12 0,-3 4-3 16,0 0-3-16,0 0-7 0,0 0 5 0,0 0-10 16,0 0-7-16,0 0-5 0,2-5-3 0,-2 5-8 15,0 0-1-15,0 0-13 0,0 0-5 0,0 0 2 16,0 0-17-16,0 0-21 0,0 0-25 0,0 0-1 15,0 0-3-15,0 0-14 0,0 0 0 0,0 0-5 16,0 0-2-16,7 13-4 0,-5-7-14 0,1 2 0 16,0 3 0-16,0-2-3 0,-1 2-6 0,1 2 3 15,0-4-1-15,0 0-14 0,1 4 0 0,-1-6 3 16,0 2 1-16,0 0 1 0,0 0-8 0,-2-2 3 16,1 0 7-16,-1-1-12 0,2-1-10 0,-1-2-3 15,0 1-1-15,-2-4-2 0,3 6 3 0,-3-6-4 16,4 2 4-16,-4-2-1 0,0 0 1 0,0 0 1 0,0 0 4 15,0 0-6-15,9-12 10 0,-5 4-11 16,-4-3 24-16,4 0-22 0,-1-2 7 0,-2 4-5 16,1-4-1-16,0 2 1 0,0 2-2 0,0-1 4 0,1 4 6 15,-1-2-10-15,-1 3 5 0,1 0-7 0,-2 5 1 16,3-7 5-16,-3 7-1 0,5-4 3 0,-5 4-3 16,0 0 6-16,0 0 1 0,9 10 5 15,-4-5-2-15,-1 2-6 0,0 2 4 0,0-2-6 0,2 4 2 16,1-1 21-16,-2-3-20 0,0-1-5 0,0 2 0 15,0-2 10-15,2 1 4 0,-3 0-7 16,1-1-2-16,2-1-3 0,-3-3 2 0,0 1 7 16,-1 1-6-16,-3-4 4 0,0 0-5 0,11 4 15 0,-11-4 6 15,0 0 5-15,0 0-1 0,11-8-1 0,-11 8-4 16,5-10 9-16,-4 4-6 0,2-2-6 0,0 0-2 16,0-4 3-16,-3-1-5 0,0 0 0 0,2-1-6 15,-4-1-11-15,0 2-4 0,-1-1-9 0,1 1 12 16,-3 2-20-16,1 1-1 0,3 2-9 0,-1 2-5 15,1 0-11-15,1 6-22 0,-2-8-22 0,0 4-22 16,2 4-35-16,0 0-29 0,0 0-28 0,0 0-31 16,0 0-25-16,0 0-309 0,0 0-616 0,0 0 273 15</inkml:trace>
  <inkml:trace contextRef="#ctx0" brushRef="#br0" timeOffset="-132825.136">12195 5577 251 0,'4'-5'289'0,"-4"5"-4"16,0-6-19-16,0 6-12 0,0 0-13 0,-2-8-25 0,2 8-12 16,0 0-11-16,-2-7-15 0,2 7-10 0,-3-5-19 15,3 5-17-15,-3-3-5 0,3 3-4 16,0 0-21-16,-11 0 0 0,11 0-31 0,0 0 9 15,-10 6-20-15,3-1-1 0,1 0 2 0,0 1-18 0,1 1-10 16,1 2-5-16,-2-1 6 0,0 2 5 0,2 2-9 16,-1-2-5-16,2-1 1 0,0 0-2 0,0 0-9 15,2-3-1-15,1 4-3 0,1-2-2 0,0 1-5 16,-1-2 0-16,2-2-1 0,1-1-7 0,-1 1 2 16,1 0-6-16,0-3 5 0,-3-2 1 0,7 5 10 15,-7-5-1-15,9 0-5 0,-9 0-5 0,8-5 2 16,-4 3-1-16,2-2 7 0,0-2-4 0,-1 1 3 15,1-2-2-15,-2 0 1 0,-1 0-3 0,0-3 2 16,1 3 6-16,-1-1-10 0,0 0 7 0,-1 1-5 16,0 0 12-16,-1 3 4 0,1-1 11 0,-2 5-2 15,1-7-3-15,-1 7 5 0,0 0-5 0,0 0 8 16,0 0-12-16,0-7-1 0,0 7 3 0,0 0-8 16,0 0 5-16,0 0 0 0,0 0 7 0,6 19-4 15,-5-13 6-15,2 2-10 0,0 0-4 0,-3 0-4 16,4 0 3-16,0 0 6 0,0-3-8 0,2 3-1 15,-3-2-1-15,4 1 3 0,-2-2-7 0,1 3-3 16,0-4-16-16,-2 0 1 0,2-2-20 0,-1 0-24 16,-1 0-23-16,2 0-35 0,-6-2-42 0,13-3-58 0,-5-3-63 15,-1 2-295-15,-1-1-622 0,1-1 275 0</inkml:trace>
  <inkml:trace contextRef="#ctx0" brushRef="#br0" timeOffset="-132474.72">12375 5304 187 0,'0'0'335'0,"0"-4"2"0,0 4-6 0,0 0-5 16,-3-7-26-16,3 7-20 0,0 0-25 0,0 0-27 16,0 0-16-16,0 0-30 0,0 0-13 0,0 0-3 15,0 0-1-15,0 0-6 0,-4 19-2 0,4-7-12 16,0 3-13-16,0 5-6 0,0-1-2 0,1 2-14 15,1 1-6-15,-1 0-9 0,2 2-8 0,-2-2-7 16,1 0-18-16,-1-3-1 0,2 2-1 0,1-1 7 16,-3-6-18-16,4 5-6 0,-2-5-2 0,-1 1-2 15,0-2-17-15,2-5-14 0,-1 5-25 0,1-5-16 16,-1 0-28-16,0-1-33 0,-1 0-20 0,0-3-24 16,1 1-27-16,-2-1-24 0,-1-4-22 0,4 5-32 15,-4-5-44-15,6-1-71 0,-6 1-198 0,0 0-602 16,3-18 267-16</inkml:trace>
  <inkml:trace contextRef="#ctx0" brushRef="#br0" timeOffset="-132246.853">12449 5298 225 0,'2'-5'371'16,"-2"5"-10"-16,0-8-1 0,0 8 12 0,0 0-30 15,0-7-28-15,0 7-22 0,0 0-31 0,0 0-28 0,0 0-17 16,0 0 10-16,0 0-7 0,0 22-2 15,1-9-6-15,2 5-9 0,-2 3 2 0,4-1-30 0,-4 2 4 16,2 2-12-16,-3 0 0 0,3 2-6 0,1-2-10 16,-3-1-13-16,2 1-10 0,0-4-14 0,0 3-7 15,1-5-5-15,-1 4-24 0,1-1 0 0,2 1-8 16,-3-2-17-16,1-3-29 0,0 4-33 0,2-3-36 16,-2 2-71-16,3-3-76 0,-7-2-77 0,4 3-101 15,0 1-134-15,-4 0-327 0,0-6-901 0,-1-4 399 16</inkml:trace>
  <inkml:trace contextRef="#ctx0" brushRef="#br0" timeOffset="-103560.898">12752 7681 95 0,'0'0'176'0,"0"0"-14"0,0 0-6 16,0 0-13-16,0 0-13 0,0 0-5 0,0 0-6 16,0 0-7-16,0 0-9 0,0 0-5 0,0 0-7 15,0 0-8-15,0 0-4 0,0 0-7 0,0 0 0 16,0 0-6-16,0 0-4 0,0 0-2 0,0 0-8 15,0 0 3-15,0 0-12 0,0 0-1 0,0 0-4 16,0 0-6-16,0 0-3 0,0 0 0 0,0 0-5 16,0 0-6-16,0 0-9 0,0 0-12 0,0 0-19 15,0 0-14-15,0 0-17 0,0 0-29 0,0 0-34 16,0 0-75-16,0 0-121 0,0 0-338 0,-5 6 149 0</inkml:trace>
  <inkml:trace contextRef="#ctx0" brushRef="#br0" timeOffset="-102128.794">13844 7466 113 0,'0'0'137'16,"0"0"-7"-16,0 0-1 0,0 0-11 0,0 0-11 0,0 0-3 15,0 0-11-15,-3 4-6 0,3-4-4 16,0 0-2-16,0 0-7 0,0 0-2 0,0 0-11 0,0 0-5 16,0 0 0-16,0 0-5 0,0 0 1 0,0 0-1 15,0 0-3-15,0 0-5 0,0 0-1 0,0 0 4 16,0 0-5-16,0 0-3 0,0 0 0 0,0 0-6 16,0 0-3-16,0 0-2 0,0 0-3 0,0 0-2 15,0 0-7-15,0 0 3 0,0 0-5 0,0 0 0 16,0 0 2-16,0 0-8 0,0 0 1 0,0 0-3 15,0 0 2-15,0 0 4 0,0 0-10 0,0 0 5 16,0 0-7-16,0 0 0 0,0 0 3 0,0 0-8 16,0 0-9-16,0 0-3 0,0 0-5 0,0 0-7 15,0 0-7-15,0 0-14 0,0 0 7 0,0 0-3 16,0 0-9-16,0 0-5 0,0 0 2 0,0 0 4 16,0 0 5-16,0 0 2 0,0 0-2 0,0 0 2 0,0 0-4 15,0 0 6-15,0 0-1 0,0 0 6 0,0 0 2 16,0 0-18-16,0 0-5 0,0 0-28 0,0 0-89 15,0 0-194-15,0 0 87 0</inkml:trace>
  <inkml:trace contextRef="#ctx0" brushRef="#br0" timeOffset="2828.631">12879 7630 43 0,'0'0'124'0,"0"0"2"0,0 0-6 16,0 0-4-16,0 0-7 0,0 0 7 0,0 0 2 15,0 0 0-15,0 0-9 0,0 0-3 0,0 0-1 0,0 0-8 16,0 0 0-16,0 0-7 0,0 0-5 0,0 0-10 16,0 0 4-16,0 0-8 0,0 0-7 0,0 0 0 15,0 0-4-15,0 0-4 0,0 0 1 0,0 0-1 16,0 0 1-16,0 0-5 0,0 0 4 0,0 0-7 15,0 0 1-15,0 0-8 0,0 0-1 0,0 0 0 16,0 0 0-16,0 0-8 0,0 0 3 0,0 0-3 16,0 0-1-16,0 0-1 0,0 0 0 0,0 0 0 15,0 0 0-15,0 0 0 0,0 0 2 0,0 0-1 16,0 0 1-16,0 0-2 0,0 0-6 0,0 0 1 16,0 0-3-16,0 0-3 0,0 0 1 0,0 0-4 15,0 0 0-15,0 0-1 0,0 0-6 0,0 0 6 16,0 0-3-16,0 0 3 0,0 0-4 0,0 0 1 0,0 0 0 15,0 0 7-15,0 0-3 0,0 0 1 0,0 0-1 16,0 0 5-16,0 0 1 0,0 0-4 16,0 0 3-16,0 0 1 0,0 0-3 0,0 0 6 0,0 0-1 15,0 0 3-15,0 0-8 0,0 0 5 0,0 0 7 16,0 0-11-16,0 0 4 0,0 0-7 0,0 0 0 16,0 0 4-16,0 0 2 0,0 0-1 0,0 0 2 15,0 0-5-15,0 0 3 0,0 0-4 0,0 0 3 16,0 0 7-16,0 0 0 0,0 0 6 0,0 0 4 15,0 0 4-15,0 0 2 0,0 0 9 0,0 0-13 16,0 0 10-16,0 0-2 0,0 0-2 0,0 0 2 16,0 0 1-16,0 0 8 0,0 0-5 0,0 0-1 15,0 0 2-15,0 0-5 0,0 0 6 0,0 0-2 0,0 0 1 16,0 0-1-16,0 0-2 0,0 0-5 16,0 0 8-16,0 0 0 0,0 0-3 0,0 0-2 15,0 0-2-15,0 0 0 0,0 0-3 0,0 0 0 0,0 0 2 16,0 0-1-16,0 0 2 0,0 0-5 0,0 0-2 15,0 0 7-15,0 0-3 0,0 0 4 0,0 0 2 16,0 0-6-16,0 0-1 0,0 0 1 0,0 0 2 16,0 0-1-16,0 0 0 0,0 0 2 0,0 0 1 15,0 0-5-15,0 0-1 0,0 0-3 0,0 0 3 16,0 0-7-16,0 0-4 0,0 0 3 0,0 0-3 16,0 0-3-16,0 0-3 0,0 0-2 0,0 0-1 15,0 0-3-15,0 0 3 0,0 0 2 0,0 0-3 16,0 0-1-16,0 0 0 0,1-13 8 0,-1 13-3 15,0 0-4-15,0 0-4 0,0 0 9 0,0 0 6 16,0 0-9-16,0 0 0 0,0 0 6 0,0 0-15 16,0 0 8-16,0 0 0 0,0 0-5 0,0 0 1 0,0 0 4 15,0 0-3-15,0 0 8 0,0 0-14 0,0 0 1 16,0 0-1-16,0 0 0 0,0 0-5 16,0 0 6-16,0 0-6 0,0 0 1 0,0 0 2 15,0 0-2-15,0 0-2 0,0 0 0 0,0 0-2 0,0 0-4 16,0 0 4-16,0 0-4 0,0 0-4 0,0 0 7 15,0 0 1-15,0 0-4 0,0 0 1 0,0 0 5 16,0 0-7-16,0 0-1 0,0 0 5 0,0 0-2 16,0 0-1-16,0 0-1 0,0 0 3 0,0 0 4 15,0 0 1-15,0 0-8 0,0 0 10 0,0 0-10 16,0 0-2-16,0 0 4 0,0 0-5 0,0 0 7 16,0 0 0-16,0 0 7 0,0 0-2 0,0 0 0 15,0 0-2-15,0 0 5 0,0 0-3 0,0 0 4 0,0 0-1 16,0 0-3-16,0 0 4 0,0 0-2 15,0 0 1-15,0 0-5 0,0 0 11 0,0 0-12 16,0 0-1-16,0 0 6 0,0 0 3 0,0 0-9 0,0 0 2 16,0 0-1-16,0 0 1 0,0 0-3 0,0 0-6 15,0 0 5-15,0 0-1 0,0 0-4 0,0 0 1 16,0 0 0-16,0 0 0 0,0 0 0 0,0 0 3 16,0 0-4-16,0 0 5 0,0 0-6 0,0 0 6 15,0 0-4-15,0 0-2 0,0 0 15 0,0 0-14 16,0 0 7-16,0 0-2 0,0 0-6 0,0 0 3 15,0 0 4-15,0 0 0 0,0 0-9 0,0 0 0 16,0 0 2-16,0 0 6 0,0 0 0 0,0 0-14 16,0 0 14-16,0 0-3 0,0 0 6 0,0 0-4 15,0 0 0-15,0 0-2 0,0 0 1 0,0 0 2 16,0 0-1-16,0 0 3 0,0 0-2 0,0 0 0 16,0 0-6-16,0 0 1 0,0 0 7 0,0 0-9 0,0 0 2 15,0 0-2-15,0 0 3 0,0 0-2 0,0 0 3 16,0 0 0-16,0 0-2 0,0 0 7 15,0 0-6-15,0 0 1 0,0 0-5 0,0 0 7 16,0 0-7-16,0 0 5 0,0 0 2 0,0 0-1 0,0 0 3 16,0 0-8-16,0 0 2 0,0 0 1 0,0 0 4 15,0 0 3-15,0 0-7 0,0 0-1 0,0 0 2 16,0 0-2-16,0 0-1 0,0 0 5 0,0 0-8 16,0 0 7-16,0 0-4 0,0 0 9 0,0 0-11 15,0 0 2-15,0 0 2 0,0 0 2 0,0 0-2 16,0 0-2-16,0 0-2 0,0 0 4 0,0 0 0 15,0 0-2-15,0 0 2 0,0 0-2 0,0 0 6 16,0 0 1-16,0 0 2 0,0 0-9 0,0 0 4 16,0 0 1-16,0 0-6 0,0 0 7 0,0 0-7 15,0 0 0-15,0 0-3 0,0 0 8 0,0 0 4 16,0 0-2-16,0 0 7 0,0 0-14 0,0 0 0 16,0 0 4-16,0 0-2 0,0 0 2 0,0 0 1 0,0 0 1 15,0 0-5-15,0 0 2 0,0 0-2 0,0 0 4 16,0 0 1-16,0 0-10 0,0 0 5 15,0 0 3-15,0 0 3 0,0 0-6 0,0 0 6 0,0 0-6 16,0 0-3-16,0 0-2 0,0 0-3 0,0 0-2 16,0 0 8-16,0 0 2 0,0 0-6 0,0 0 0 15,0 0 3-15,0 0-5 0,0 0 2 0,0 0 0 16,0 0 1-16,0 0-1 0,0 0-1 0,0 0-3 16,0 0 2-16,0 0 1 0,0 0-5 0,0 0 2 15,0 0 1-15,0 0-9 0,0 0 6 0,0 0 0 16,0 0 2-16,0 0-1 0,0 0 5 0,0 0 0 15,0 0-1-15,0 0 4 0,0 0 3 0,0 0-4 16,0 0 0-16,0 0-1 0,0 0 3 0,0 0 0 0,0 0-2 16,0 0 3-16,0 0 5 0,0 0-3 15,0 0-2-15,0 0 10 0,0 0-8 0,0 0-1 16,0 0-3-16,0 0 6 0,0 0-6 0,0 0 3 0,0 0 6 16,0 0-6-16,0 0-2 0,0 0 4 0,0 0-2 15,0 0-2-15,0 0-3 0,0 0 5 0,0 0-1 16,0 0 1-16,0 0-4 0,0 0 1 0,0 0 5 15,0 0-3-15,0 0-2 0,0 0 3 0,0 0 1 16,0 0-2-16,0 0 1 0,0 0 1 0,0 0 1 16,0 0-5-16,0 0-1 0,0 0 2 0,0 0-5 15,0 0 8-15,0 0-3 0,0 0 1 0,0 0 2 16,0 0 2-16,0 0-3 0,0 0 1 0,0 0 1 16,0 0 0-16,0 0 5 0,0 0-5 0,0 0 2 15,0 0-4-15,0 0 0 0,0 0-5 0,0 0 8 16,0 0-1-16,0 0-1 0,0 0-2 0,0 0-1 15,0 0 5-15,0 0-1 0,0 0 3 0,0 0-3 0,0 0 0 16,0 0-6-16,0 0 6 0,0 0 2 0,0 0-3 16,0 0-1-16,0 0 2 0,0 0 0 0,0 0 0 15,0 0 2-15,0 0-5 0,0 0 6 0,0 0-2 16,0 0 0-16,0 0 0 0,0 0 1 0,0 0 0 16,0 0-2-16,0 0-1 0,0 0 0 0,0 0 13 15,0 0-11-15,0 0 6 0,0 0-4 0,0 0-3 16,0 0 3-16,0 0-7 0,0 0 3 0,0 0-6 15,0 0 5-15,0 0-1 0,0 0 1 0,0 0 0 16,0 0 3-16,0 0-5 0,0 0 2 0,0 0-1 16,0 0 1-16,0 0 2 0,0 0 0 0,0 0-1 15,0 0-10-15,0 0 33 0,0 0-2 0,0 0-1 16,0 0-2-16,0 0 6 0,0 0-8 0,0 0-7 0,0 0 0 16,5-1 0-16,-5 1 0 0,0 0 2 15,0 0 2-15,0 0-4 0,0 0 3 0,0 0-2 16,0 0-3-16,0 0-1 0,0 0 0 0,0 0 3 0,0 0-6 15,0 0 2-15,0 0 2 0,0 0-3 0,0 0-2 16,0 0 2-16,0 0-2 0,0 0-1 0,0 0 0 16,0 0 2-16,0 0-3 0,0 0 3 0,0 0 5 15,0 0-6-15,0 0 0 0,0 0-4 0,0 0 0 16,0 0 1-16,0 0 0 0,0 0 5 0,0 0 0 16,0 0-5-16,0 0 5 0,0 0-8 0,0 0 6 15,0 0-2-15,0 0-1 0,0 0 1 0,0 0 1 16,0 0-2-16,0 0 3 0,0 0 1 0,0 0-1 15,0 0-1-15,0 0 1 0,0 0 0 0,0 0-3 16,0 0 3-16,0 0 3 0,0 0-4 0,0 0 3 16,0 0-3-16,0 0-4 0,0 0 4 0,0 0 0 15,0 0 3-15,0 0 0 0,0 0-2 0,0 0 4 16,0 0-4-16,0 0 5 0,0 0-5 0,0 0-4 0,0 0 5 16,0 0-4-16,0 0 2 0,0 0-1 0,0 0 5 15,0 0-2-15,0 0 3 0,0 0-3 16,0 0 1-16,0 0-3 0,0 0-1 0,0 0 0 0,0 0 2 15,0 0 0-15,0 0 0 0,0 0 6 0,0 0-4 16,0 0-2-16,0 0 0 0,0 0-1 0,0 0 2 16,0 0 2-16,0 0-2 0,0 0-2 0,0 0-2 15,0 0 9-15,0 0-6 0,0 0-3 0,0 0 4 16,0 0 1-16,0 0-3 0,0 0 1 0,0 0-1 16,0 0 11-16,0 0-11 0,0 0 0 0,0 0 1 15,0 0-1-15,0 0 3 0,0 0-5 0,0 0-1 16,0 0 4-16,0 0 2 0,0 0-2 0,0 0-2 15,0 0 2-15,0 0 2 0,0 0-4 0,0 0-5 0,0 0 5 16,0 0-3-16,0 0 7 0,0 0-5 16,0 0-1-16,0 0 3 0,0 0 3 0,0 0-5 15,0 0 1-15,0 0 2 0,0 0-3 0,0 0 6 16,0 0-4-16,0 0-4 0,0 0 4 0,0 0 0 16,0 0 1-16,0 0-3 0,0 0 3 0,0 0 0 15,0 0-4-15,0 0 4 0,0 0 0 0,0 0-4 16,0 0 3-16,0 0 1 0,0 0-1 0,0 0 6 0,0 0-5 15,0 0 2-15,0 0-3 0,0 0-2 0,0 0 4 16,0 0-1-16,0 0 2 0,0 0-4 16,0 0 1-16,0 0-1 0,0 0 3 0,0 0-2 0,0 0 2 15,0 0-4-15,0 0 5 0,0 0-2 0,0 0 1 16,0 0-2-16,0 0-1 0,0 0 2 0,0 0 1 16,0 0-2-16,0 0 0 0,0 0 0 0,0 0 2 15,0 0 2-15,0 0-1 0,0 0-1 0,0 0-1 16,0 0-2-16,0 0 4 0,0 0 0 0,0 0 5 15,0 0-10-15,0 0 8 0,0 0-9 0,0 0 2 16,0 0 1-16,0 0 3 0,0 0-3 0,0 0-3 16,0 0 3-16,0 0 4 0,0 0-4 0,0 0 3 15,0 0 2-15,0 0-6 0,0 0 8 0,0 0-6 0,0 0-2 16,0 0 2-16,0 0-1 0,0 0 0 16,0 0-1-16,0 0 11 0,0 0-10 0,0 0 2 15,0 0 1-15,0 0-3 0,0 0-2 0,0 0 4 0,0 0-3 16,0 0 1-16,0 0 2 0,0 0-2 0,0 0 1 15,0 0 0-15,0 0 0 0,0 0-1 0,0 0 2 16,0 0-2-16,0 0-3 0,0 0 11 0,0 0-10 16,0 0-4-16,0 0 7 0,0 0 3 0,0 0-4 15,0 0 2-15,0 0-4 0,0 0 3 0,0 0 1 16,0 0-1-16,0 0-1 0,0 0 2 16,0 0 0-16,0 0 1 0,0 0-2 0,0 0 2 0,0 0 4 15,0 0 1-15,0 0-3 0,0 0-6 0,0 0-1 16,0 0 3-16,0 0-1 0,0 0 0 0,0 0 2 15,0 0-2-15,0 0-1 0,0 0 8 0,0 0-9 16,0 0 3-16,0 0-2 0,0 0 0 0,0 0 0 16,0 0 4-16,0 0-1 0,-9-8-5 0,9 8 14 15,0 0-12-15,0 0 1 0,0 0 0 0,0 0-1 0,0 0-1 16,0 0 3-16,0 0-1 0,0 0 1 16,-4-3-1-16,4 3 2 0,0 0-2 0,0 0 3 15,0 0-6-15,0 0 5 0,0 0-1 0,0 0 4 0,0 0-6 16,0 0 2-16,0 0 10 0,0 0-15 0,0 0 6 15,0 0-3-15,0 0 1 0,0 0-1 0,0 0 2 16,0 0 4-16,0 0-5 0,0 0-2 0,-4-4-1 16,4 4 0-16,0 0 2 0,0 0 2 0,0 0-1 15,0 0-3-15,0 0 3 0,0 0 0 0,0 0 0 16,0 0-4-16,0 0-3 0,0 0 1 0,0 0-1 16,0 0-4-16,0 0 3 0,0 0 5 0,0 0-11 15,0 0 1-15,0 0 4 0,0 0-4 0,0 0 4 16,0 0-2-16,0 0 3 0,0 0 1 0,0 0 2 15,0 0-2-15,0 0 7 0,0 0-6 0,0 0 4 16,0 0-2-16,0 0-1 0,0 0 3 0,0 0-3 16,0 0 3-16,0 0-2 0,0 0 4 0,0 0-4 15,0 0 3-15,0 0-2 0,0 0 3 0,0 0-1 0,0 0 2 16,0 0-2-16,0 0 2 0,0 0 1 0,0 0-3 16,0 0 0-16,0 0 2 0,0 0 3 15,0 0-6-15,0 0 4 0,0 0 0 0,0 0 0 0,0 0-2 16,0 0 1-16,0 0 0 0,0 0-2 0,0 0 3 15,0 0 0-15,0 0 2 0,0 0-2 0,0 0 1 16,0 0-2-16,0 0 0 0,0 0-3 0,0 0 4 16,0 0 0-16,0 0-1 0,0 0 1 0,0 0-4 15,0 0 6-15,0 0-5 0,0 0 1 0,0 0 6 16,0 0-6-16,0 0-6 0,0 0 6 0,0 0 1 16,0 0-1-16,0 0 1 0,0 0 0 0,0 0-3 15,0 0 2-15,0 0 0 0,0 0-2 0,0 0-1 16,0 0 7-16,0 0-7 0,0 0 5 0,0 0-4 0,0 0-1 15,0 0 3-15,0 0 0 0,0 0-2 16,0 0 5-16,0 0-6 0,0 0-1 0,0 0-1 16,0 0 0-16,0 0-2 0,0 0 3 0,0 0-4 0,0 0-1 15,0 0-4-15,0 0-2 0,0 0-12 16,0 0-4-16,0 0-9 0,0 0-7 0,0 0-14 16,0 0-21-16,0 0-23 0,0 0-27 0,0 0-35 15,0 0-26-15,0 0-32 0,0 0-49 0,0 0-72 0,0 0-84 16,0 0-348-16,-13 6-843 0,13-6 373 0</inkml:trace>
  <inkml:trace contextRef="#ctx0" brushRef="#br0" timeOffset="11097.914">12869 7599 106 0,'0'0'130'0,"0"0"1"15,0 0-6-15,0 0 1 0,0 0-9 0,0 0-2 16,0 0-7-16,0 0 1 0,0 0-2 0,0 0-3 15,0 0-6-15,0 0-5 0,0 0-3 0,0 0-4 16,0 0-4-16,0 0-10 0,0 0 4 0,0 0-9 16,0 0-5-16,0 0-11 0,0 0 0 0,0 0-9 15,0 0 1-15,0 0-4 0,0 0-7 0,0 0-3 16,0 0-8-16,0 0-1 0,0 0 1 0,0 0-2 0,0 0-8 16,0 0 3-16,0 0 5 0,0 0-4 15,0 0-2-15,0 0 1 0,0 0 0 0,0 0-3 16,0 0 3-16,0 0-2 0,0 0 0 0,0 0-2 0,0 0 2 15,0 0-3-15,0 0 4 0,0 0-3 0,0 0 1 16,0 0 2-16,0 0 1 0,0 0 0 16,0 0 2-16,0 0 2 0,0 0 8 0,0 0-6 0,0 0 1 15,0 0 3-15,0 0-4 0,0 0 1 0,0 0 0 16,0 0-2-16,0 0-2 0,0 0-1 0,0 0-3 16,0 0 5-16,0 0-3 0,0 0-3 0,0 0 3 15,0 0-2-15,0 0-2 0,0 0 2 0,0 0-5 16,0 0 6-16,0 0-1 0,0 0 0 0,0 0 0 15,0 0 2-15,0 0 4 0,0 0-1 0,0 0 1 16,0 0 0-16,0 0 2 0,0 0 0 0,0 0-3 16,0 0 2-16,0 0 5 0,0 0-2 0,0 0-1 15,0 0-4-15,0 0 3 0,0 0-1 0,0 0 1 16,0 0-5-16,0 0 9 0,0 0-2 0,0 0-2 16,0 0 3-16,0 0-5 0,0 0 5 0,0 0 0 15,0 0-1-15,0 0-1 0,0 0-2 0,0 0 1 16,0 0-2-16,0 0 2 0,2-4-1 0,-2 4 0 0,0 0 0 15,0 0-2-15,0 0-2 0,0 0 0 0,0 0-1 16,0 0-1-16,0 0 0 0,0 0-3 16,0 0 3-16,0 0-2 0,0 0 1 0,0 0 1 15,0 0-1-15,0 0-8 0,0 0 6 0,0 0 8 0,0 0-12 16,0 0 0-16,0 0-2 0,0 0 3 0,0 0-2 16,0 0-2-16,0 0 3 0,0 0-9 0,0 0 4 15,0 0-2-15,0 0 5 0,0 0 1 0,0 0-1 16,0 0-5-16,0 0 6 0,0 0-4 0,0 0 4 15,0 0-5-15,0 0 6 0,0 0 0 0,0 0-4 16,0 0 0-16,0 0-4 0,0 0 6 0,0 0 3 16,0 0 1-16,0 0-11 0,0 0 10 0,0 0-8 15,0 0 5-15,0 0-2 0,0 0 3 0,0 0 1 16,0 0-3-16,0 0 6 0,0 0-3 0,0 0-1 16,0 0 5-16,0 0-3 0,0 0-3 0,0 0 1 15,0 0 3-15,0 0-5 0,0 0 3 0,0 0-1 16,0 0-2-16,0 0 2 0,4-3-5 0,-4 3 3 0,0 0-3 15,0 0 3-15,0 0-2 0,0 0 4 0,0 0-5 16,0 0 0-16,0 0 0 0,0 0 1 16,0 0 2-16,0 0-7 0,0 0 7 0,0 0-5 15,0 0 5-15,0 0 3 0,0 0-7 0,0 0 14 0,0 0-20 16,0 0 15-16,0 0-10 0,0 0 1 0,0 0-1 16,0 0 6-16,0 0-16 0,0 0 13 0,0 0-2 15,0 0 1-15,0 0 1 0,0 0 6 0,0 0 6 16,0 0-8-16,0 0-1 0,0 0 0 0,0 0-5 15,0 0 3-15,0 0 3 0,0 0-5 0,0 0 10 16,0 0-3-16,0 0-2 0,0 0-1 0,0 0-2 16,0 0 26-16,0 0-25 0,0 0-2 0,0 0 4 15,0 0 4-15,0 0-7 0,0 0 1 0,0 0 3 16,0 0-1-16,0 0-4 0,0 0 4 0,0 0 0 16,0 0 1-16,0 0-4 0,0 0 1 0,0 0-5 15,0 0 3-15,0 0-3 0,0 0 2 0,0 0 4 16,0 0-2-16,0 0 1 0,0 0 10 0,0 0-15 0,0 0 3 15,0 0-2-15,0 0 2 0,0 0-15 0,0 0 10 16,0 0 5-16,0 0-4 0,0 0-8 16,0 0 14-16,0 0-8 0,0 0 7 0,0 0 1 15,0 0-2-15,0 0-1 0,0 0 3 0,0 0-4 0,0 0 7 16,0 0-7-16,0 0-2 0,0 0 2 0,0 0-8 16,0 0 6-16,0 0 4 0,0 0 5 0,0 0-9 15,0 0 2-15,0 0-1 0,0 0 13 0,0 0-1 16,0 0-12-16,0 0-3 0,0 0 2 0,0 0 4 15,0 0-2-15,0 0-1 0,0 0 1 0,0 0 9 16,0 0-5-16,0 0-10 0,0 0 11 0,0 0-10 16,0 0 10-16,0 0-7 0,0 0 1 0,0 0-5 15,0 0 12-15,0 0-4 0,0 0-15 0,0 0 15 16,0 0-3-16,0 0 5 0,0 0-6 0,0 0-1 16,0 0 6-16,0 0-8 0,0 0 8 0,0 0-4 0,0 0-2 15,0 0 9-15,0 0-4 0,0 0 12 16,0 0-14-16,0 0 3 0,0 0-4 0,0 0-1 0,0 0-3 15,0 0 7-15,0 0-1 0,0 0-4 0,0 0-1 16,0 0 8-16,0 0-7 0,0 0 0 16,0 0 6-16,0 0-3 0,0 0-4 0,0 0 2 0,0 0 6 15,0 0-5-15,0 0 1 0,0 0 0 0,0 0-2 16,0 0 2-16,0 0 10 0,0 0-15 0,0 0 3 16,0 0 0-16,0 0 0 0,0 0 5 0,0 0-5 15,0 0-3-15,0 0 7 0,0 0-8 0,0 0 5 16,0 0 0-16,0 0 3 0,0 0-4 0,0 0-2 15,0 0 2-15,0 0 5 0,0 0-2 0,0 0-2 16,0 0 0-16,0 0 2 0,0 0-2 0,0 0 4 16,0 0-6-16,0 0 1 0,0 0 5 0,0 0-2 15,0 0 8-15,0 0-15 0,0 0 4 0,0 0 5 16,0 0-6-16,0 0 4 0,0 0 1 0,0 0 1 16,0 0-4-16,0 0-6 0,0 0 10 0,0 0 10 15,0 0-10-15,0 0-1 0,0 0-4 0,0 0-3 16,0 0-4-16,0 0 17 0,0 0-15 0,0 0 8 0,0 0-7 15,0 0 12-15,0 0-8 0,0 0-3 0,0 0 7 16,0 0-3-16,0 0 1 0,0 0 1 16,0 0 14-16,0 0-16 0,0 0 2 0,0 0-4 0,0 0 4 15,0 0 0-15,0 0 5 0,0 0-5 0,0 0 5 16,0 0 0-16,0 0-5 0,0 0 1 0,0 0-1 16,0 0-1-16,0 0 1 0,0 0-3 0,0 0 14 15,0 0-10-15,0 0-3 0,0 0 4 0,0 0 2 16,0 0-4-16,0 0-1 0,0 0-1 0,0 0 1 15,0 0 2-15,0 0 2 0,0 0-7 0,0 0 8 16,0 0-11-16,0 0 9 0,0 0 2 0,0 0-1 16,0 0-10-16,0 0 2 0,0 0 5 0,0 0 4 15,0 0-3-15,0 0 3 0,0 0-8 0,0 0 13 16,0 0-12-16,0 0 8 0,0 0 3 0,0 0 5 16,0 0-6-16,0 0 17 0,0 0-20 0,0 0 12 0,0 0-2 15,0 0 1-15,0 0-6 0,0 0 8 16,0 0-5-16,0 0-3 0,0 0 0 0,0 0 6 0,0 0 6 15,0 0-5-15,0 0 0 0,0 0-3 0,0 0-7 16,0 0 5-16,0 0-2 0,0 0-1 0,0 0 1 16,0 0-2-16,0 0 3 0,0 0-1 0,0 0-1 15,0 0-5-15,0 0 12 0,0 0-14 0,0 0 3 16,0 0 0-16,0 0-5 0,0 0 0 0,0 0-5 16,0 0 10-16,0 0-2 0,0 0 11 0,0 0-10 15,0 0 8-15,0 0-13 0,0 0 5 0,0 0-1 16,0 0-5-16,0 0 13 0,0 0-8 0,0 0 3 15,0 0 7-15,0 0-13 0,0 0 2 0,0 0 5 16,0 0-7-16,0 0 6 0,0 0 2 0,0 0-5 16,0 0 3-16,0 0-3 0,0 0 6 0,0 0-7 15,0 0 3-15,0 0 5 0,0 0-7 0,0 0-3 0,0 0 1 16,0 0 4-16,0 0 2 0,0 0-6 16,0 0 2-16,0 0 2 0,0 0-5 0,0 0-1 15,0 0 4-15,0 0-7 0,0 0 4 0,0 0 0 0,0 0 0 16,0 0-1-16,0 0-6 0,0 0 8 0,0 0 14 15,0 0-13-15,0 0 6 0,0 0-5 0,0 0 0 16,0 0-5-16,0 0 8 0,0 0-5 0,0 0 5 16,3 9-2-16,-3-9 1 0,0 0 8 0,0 0-8 15,0 0 0-15,0 0-2 0,0 0 0 0,0 0 11 16,0 0-7-16,0 0 1 0,0 0-5 0,1 6 0 16,-1-6 4-16,0 0 3 0,0 0-8 0,0 0 7 15,0 0-3-15,0 0 0 0,1 4 7 0,-1-4-6 16,0 0-3-16,0 0 5 0,0 0-2 0,0 0 0 15,0 0 6-15,0 0-6 0,0 0 4 0,0 0 3 16,0 0-11-16,0 7 4 0,0-7-13 0,0 0 16 16,0 0-7-16,0 0-8 0,0 0 11 0,0 0-1 0,0 0-6 15,0 0-1-15,0 0 3 0,0 0-3 0,0 0 3 16,0 0 1-16,0 0-3 0,0 0 6 16,0 0-2-16,0 0-4 0,0 0-3 0,0 0 12 15,0 0-8-15,0 0 7 0,0 0-3 0,0 0 4 0,0 0-7 16,0 0 5-16,0 0-2 0,0 0-6 0,0 0 13 15,0 0-8-15,0 0-4 0,0 0 3 16,0 0 3-16,0 0 2 0,0 0 0 0,0 0-2 0,0 0-2 16,0 0 5-16,0 0-1 0,0 0 0 0,0 0-4 15,0 0 6-15,0 0-4 0,0 0 5 0,0 0-3 16,0 0 1-16,0 0-2 0,0 0 3 0,0 0-4 16,0 0 1-16,0 0-2 0,0 0 0 0,0 0 2 15,0 0 2-15,0 0-5 0,0 0 3 0,0 0-3 0,0 0 11 16,0 0-9-16,0 0 1 0,0 0 1 15,0 0-5-15,0 0 3 0,0 0 1 0,0 0 1 16,0 0 0-16,0 0-1 0,0 0-4 0,0 0-2 16,0 0 7-16,0 0-2 0,0 0 2 0,0 0-4 0,0 0-4 15,0 0 6-15,0 0 6 0,0 0-11 0,0 0 6 16,0 0-3-16,0 0 2 0,0 0 3 0,0 0 1 16,0 0-9-16,0 0 1 0,0 0-1 0,0 0 2 15,0 0 3-15,0 0-2 0,0 0-3 0,0 0-8 16,0 0 11-16,0 0 0 0,0 0-1 0,0 0 1 15,0 0 0-15,0 0-3 0,0 0 3 0,0 0 1 16,0 0-4-16,0 0 2 0,0 0 2 0,0 0 2 16,0 0-3-16,0 0-3 0,0 0 3 0,0 0-3 15,0 0-2-15,0 0 7 0,0 0-4 0,0 0 1 16,0 0 0-16,0 0 1 0,0 0-2 0,0 0 3 16,0 0-6-16,0 0 6 0,0 0-4 0,0 0 2 15,0 0 1-15,0 0-2 0,0 0 5 0,0 0-1 0,0 0-3 16,0 0-2-16,0 0 2 0,0 0 0 0,0 0 3 15,0 0-3-15,0 0-2 0,0 0 4 16,0 0-2-16,0 0 3 0,0 0-3 0,0 0 2 0,0 0 1 16,0 0-3-16,0 0 3 0,0 0-3 0,0 0 2 15,0 0-1-15,0 0 4 0,0 0-2 0,0 0-2 16,0 0-3-16,0 0 3 0,0 0 0 0,0 0-1 16,0 0 1-16,0 0 0 0,0 0-1 15,0 0 0-15,0 0-2 0,0 0 2 0,0 0-2 0,0 0 1 16,0 0 3-16,0 0-1 0,0 0-1 0,0 0 2 15,0 0-3-15,0 0 1 0,0 0 4 0,0 0-3 16,0 0 1-16,0 0-1 0,0 0-3 0,0 0 3 16,0 0-1-16,0 0 0 0,0 0-2 0,0 0 0 15,0 0 4-15,0 0-3 0,0 0 0 0,0 0-2 16,0 0 3-16,0 0-1 0,0 0 1 0,0 0-4 16,0 0 3-16,0 0 0 0,0 0-3 0,0 0 5 0,0 0-3 15,0 0 0-15,0 0-4 0,0 0 5 0,0 0 7 16,0 0-8-16,0 0 2 0,0 0-7 0,0 0 6 15,0 0 1-15,0 0 2 0,0 0-2 0,0 0 0 16,0 0-1-16,0 0-1 0,0 0 0 0,0 0-3 16,0 0 3-16,0 0-2 0,0 0 4 0,0 0-4 15,0 0 0-15,0 0 2 0,0 0 2 0,0 0 0 16,0 0-1-16,0 0-1 0,0 0-3 0,0 0 3 16,0 0 2-16,0 0-2 0,0 0 1 0,0 0-1 15,0 0 0-15,0 0-1 0,0 0 2 0,0 0-6 16,0 0 7-16,0 0-2 0,0 0-2 0,0 0 4 15,0 0-2-15,0 0-7 0,0 0 7 0,0 0 4 16,0 0-1-16,0 0-1 0,0 0-1 0,0 0-2 0,0 0 3 16,0 0-2-16,0 0-2 0,0 0 2 15,0 0 0-15,0 0 3 0,0 0-3 0,0 0 4 16,0 0-5-16,0 0 2 0,0 0-4 0,0 0 3 0,0 0 1 16,0 0-1-16,0 0-3 0,0 0 4 0,0 0-1 15,0 0-1-15,0 0 0 0,0 0 3 0,0 0-5 16,0 0-4-16,0 0 7 0,0 0-1 0,0 0 5 15,0 0-4-15,0 0 2 0,0 0 1 16,0 0-3-16,0 0 1 0,0 0 2 0,0 0-3 0,0 0-2 16,0 0 0-16,0 0 3 0,0 0 1 0,0 0-3 15,0 0 1-15,0 0-1 0,0 0 2 0,0 0-1 16,0 0 0-16,0 0 1 0,0 0-3 0,0 0 0 16,0 0 5-16,0 0-4 0,0 0 2 0,0 0-2 15,0 0-1-15,0 0 6 0,0 0-6 0,0 0 2 16,0 0-2-16,0 0 0 0,0 0 0 0,0 0 0 15,0 0 1-15,0 0 0 0,0 0-2 0,0 0 3 16,0 0 0-16,0 0-1 0,0 0 0 0,0 0 0 0,0 0 4 16,0 0-6-16,0 0 5 0,0 0-1 0,0 0-1 15,0 0-3-15,0 0 6 0,0 0-3 16,0 0 0-16,0 0 0 0,0 0 0 0,0 0 0 0,0 0-2 16,0 0 4-16,0 0-4 0,0 0 1 0,0 0 1 15,0 0 0-15,0 0-1 0,0 0-2 16,0 0-4-16,0 0 7 0,0 0 3 0,0 0-3 0,0 0-3 15,0 0 3-15,0 0 2 0,0 0-3 0,0 0 3 16,0 0-2-16,0 0-5 0,0 0 2 0,0 0 5 16,0 0-4-16,0 0-2 0,0 0 2 0,0 0 1 15,0 0-2-15,0 0 2 0,0 0 2 0,0 0-6 16,0 0 8-16,0 0-6 0,0 0 3 0,0 0-2 16,0 0 7-16,0 0-6 0,0 0-1 0,0 0 0 15,0 0 2-15,0 0-3 0,0 0 2 0,0 0 5 16,0 0-7-16,0 0 1 0,0 0 2 0,0 0-1 15,0 0-5-15,0 0 7 0,0 0-2 0,0 0 1 16,0 0 1-16,0 0-5 0,0 0 7 0,0 0-4 16,0 0 3-16,0 0-1 0,0 0-1 0,0 0 3 15,0 0 0-15,0 0-7 0,0 0 6 0,0 0 1 16,0 0-1-16,0 0-2 0,0 0 1 0,0 0-1 0,0 0 2 16,0 0-4-16,0 0 4 0,0 0-2 0,0 0 2 15,0 0-4-15,0 0 5 0,0 0-3 16,0 0-1-16,0 0-3 0,0 0 4 0,0 0-3 0,0 0 6 15,0 0 3-15,0 0-7 0,0 0 0 0,0 0-3 16,0 0 9-16,0 0-10 0,0 0 7 0,0 0 1 16,0 0-4-16,0 0 1 0,0 0-1 0,0 0-2 15,0 0 6-15,0 0-6 0,0 0 5 0,0 0-7 16,0 0 7-16,0 0-4 0,0 0 4 0,0 0-2 16,0 0 1-16,0 0 4 0,0 0-7 0,0 0 2 15,0 0-4-15,0 0 2 0,0 0 4 0,0 0-1 16,0 0-5-16,0 0 2 0,0 0 0 0,0 0 1 15,0 0 1-15,0 0-2 0,0 0 0 0,0 0-1 0,0 0 1 16,0 0-1-16,0 0 2 0,0 0 0 16,0 0 0-16,0 0-2 0,0 0 1 0,0 0-4 15,0 0 2-15,0 0 5 0,0 0 1 0,0 0-3 16,0 0-2-16,0 0-2 0,0 0 3 0,0 0-1 0,0 0-4 16,0 0-6-16,0 0 12 0,0 0-3 0,0 0 0 15,0 0 3-15,0 0-1 0,0 0 2 0,0 0-1 16,0 0-4-16,0 0 2 0,0 0-2 0,0 0 3 15,0 0 0-15,0 0-2 0,0 0 0 0,0 0 3 16,0 0-3-16,0 0 3 0,0 0-2 0,0 0 1 16,0 0-1-16,0 0 1 0,0 0 2 0,0 0-3 15,0 0 0-15,0 0 3 0,0 0-2 0,0 0 1 16,0 0-2-16,0 0-2 0,0 0 4 0,0 0-7 16,0 0 4-16,0 0 2 0,0 0 0 0,0 0 2 15,0 0-5-15,0 0 6 0,0 0 3 0,0 0-7 16,0 0 2-16,0 0-2 0,0 0 0 0,0 0 2 15,0 0 1-15,0 0-2 0,0 0-1 0,0 0 2 0,0 0 2 16,0 0-8-16,0 0 8 0,0 0 0 0,0 0-6 16,0 0 5-16,0 0-2 0,0 0 0 15,0 0 2-15,0 0 0 0,0 0 1 0,0 0-4 16,0 0 0-16,0 0-2 0,0 0 3 0,0 0-1 0,0 0 2 16,0 0 1-16,0 0 6 0,0 0-4 0,0 0-6 15,0 0 6-15,0 0-1 0,0 0-3 0,0 0-3 16,0 0 0-16,0 0 3 0,0 0 3 0,0 0-6 15,0 0 2-15,0 0 2 0,0 0 1 0,0 0 0 16,0 0-2-16,0 0 3 0,0 0-1 0,0 0 1 16,0 0 3-16,0 0-6 0,0 0 3 0,0 0 5 15,0 0-5-15,0 0 1 0,0 0 0 0,0 0-1 16,0 0-2-16,0 0 0 0,0 0-6 0,0 0 9 16,0 0-1-16,0 0 4 0,0 0-1 0,0 0-4 15,0 0 2-15,0 0-2 0,0 0 3 0,0 0-1 16,0 0 0-16,0 0-4 0,0 0 4 0,0 0 1 15,0 0-1-15,0 0-2 0,0 0 1 0,0 0-1 0,0 0 2 16,0 0-2-16,0 0 0 0,0 0 2 0,0 0 0 16,0 0-3-16,0 0 1 0,0 0-3 15,0 0 7-15,0 0 4 0,0 0-4 0,0 0 3 0,0 0-4 16,0 0-1-16,0 0 1 0,0 0-1 0,0 0-7 16,0 0 5-16,0 0 11 0,0 0-8 0,0 0-2 15,0 0 1-15,0 0 1 0,0 0-9 0,0 0 12 16,0 0-5-16,0 0 1 0,0 0 0 0,0 0-1 15,0 0 0-15,0 0 0 0,0 0 2 0,0 0-2 16,0 0 1-16,0 0-3 0,0 0 4 0,0 0-2 16,0 0-3-16,0 0 2 0,0 0 2 0,0 0 0 15,0 0 1-15,0 0-2 0,0 0-2 0,0 0 1 16,0 0 1-16,3 3 2 0,-3-3-1 0,2 6 1 16,-2-6-3-16,1 5 4 0,-1-5-2 0,1 7 0 15,-1-7 1-15,0 9-3 0,2-4 2 0,-2-5 1 16,1 11 2-16,-1-4 3 0,3-2-6 0,-3 1-3 15,2-1 1-15,-1 0 3 0,0 2 3 0,1 0-6 0,-1-1 0 16,-1-1 3-16,2 1 0 0,0 1-3 16,-2-2 5-16,0 0-6 0,3 3-1 0,-3-3 6 0,2 0-3 15,0 1 3-15,-2-1-4 0,3 1-5 0,-3-2 5 16,2 3 6-16,-1-2-7 0,0-1 4 0,1 2-3 16,-1 1 5-16,1-3 15 0,0 1 6 0,-2-5-10 15,3 9-1-15,-1-3-1 0,-1-2 0 0,-1-4-6 16,4 10 6-16,-4-5-6 0,3 1 0 0,-1 1-1 15,0-3 0-15,-2 1-1 0,3 1-2 0,-1-2-1 16,0 3 0-16,1-1 1 0,0 1 2 0,-1 0-1 16,0-1-4-16,2 1-1 0,-2-1 7 0,-1 0-4 15,2 0-1-15,-1-2 1 0,-1 5-3 0,0-3 2 16,2 1 1-16,1-1-2 0,-1 1-3 0,0 1 5 16,-1-1-2-16,0-3-2 0,0 3 2 0,1 0 1 15,-1-1 3-15,3 2-6 0,-3 0 3 0,2-2-2 16,-2 0 1-16,-1 0-1 15,2-1 1-15,0 1 1 0,0 0-2 0,-2-1 0 0,3 0-1 0,-1 0 1 0,-3 0 2 16,5 2 1-16,-1-2-5 0,-2 0 5 0,1 0 0 16,0 0-5-16,1 1-2 0,-2-1 6 15,3 0-4-15,-3 0 2 0,2 1 0 0,0 1 7 16,-1-1-5-16,1 0 0 0,-1-2-3 0,1 3 4 0,-1-1-5 16,0-3 6-16,1 4-4 0,1-1 2 0,-3 0 0 15,1-1-2-15,1 1-2 0,-1-1 3 16,0-1 0-16,-2 1-3 0,4-1 4 0,-3 1 2 0,3 0-5 15,-1 1 4-15,-1-1-5 0,0-1 1 0,1 3 5 16,0-1-4-16,1-1-1 0,-2 0 1 0,3 1 7 16,-3 0-5-16,1-3-5 0,2 2 2 0,-1 1-1 15,-1-3 2-15,1 3-5 0,0 0 9 0,-1-3-6 16,2 2 5-16,-1 0-6 0,-1-1 3 0,0-1 1 16,0 2 1-16,0 0-1 0,0-1 1 0,-1 0-3 15,1 0-2-15,0 1 4 0,1-2-1 0,-1 1-1 16,1 0 2-16,1 0-2 0,-3-1 0 0,1 1 1 15,0-1-3-15,0 1 2 0,-1 0 1 0,2-1 0 16,-1 1 1-16,3 0-1 0,-3-3 3 0,1 3-6 16,0-2 6-16,0 2-1 0,0-2 0 0,1 2-1 15,-1-2-2-15,1 1 0 0,-2 0 3 0,3-1-1 16,-2 1-2-16,0-1 1 0,2 2-1 0,-1-2 3 0,-1 1-3 16,3-1 1-16,-1 3 3 0,0-3-3 15,-1 2 0-15,2-2 0 0,-1 1 5 0,-1-1-7 0,1 2 4 16,0-2-4-16,1 1 4 0,-1-1-4 0,2 0 2 15,-1 1 1-15,-1-1-4 0,0 0 2 0,1 1 2 16,1 0-1-16,0 0-1 0,-2 0-1 0,2 0 4 16,-1 0-1-16,2-2-1 0,0 2 2 0,-2-1-3 15,2-1 1-15,0-1-1 0,0 4 2 0,0-2 0 16,0-2 0-16,0 1 0 0,0 1-4 0,0-2 4 16,0 1 1-16,0 1-5 0,1-1 4 0,-1 1-4 15,1-1 4-15,-2 0 2 0,4 0-3 0,0 0 5 16,0 1-5-16,-3-1 1 0,1-1-3 0,-1 1 2 15,0 1 0-15,0-1-2 0,1 1 2 0,-2-2-2 16,4 0-1-16,1 0 4 0,-5 0-6 0,4 0 4 16,0 1-4-16,-4 1 3 0,4-3 0 0,-1 2-5 15,-2-1 1-15,4 0 1 0,-4 1-1 0,-2 0 1 16,2 0 0-16,0 0 3 0,0-1-3 0,0 1 2 0,0 0-2 16,0 2 4-16,0-3-4 0,-2 1 2 0,5 2-5 15,-4-3-1-15,0 0 5 0,0 2-1 0,2-2-1 16,-3 0-1-16,1 2 0 0,-1-2 1 0,1 2 1 15,-2 0 1-15,0-1 1 0,3 0 2 0,-1 0-2 16,1-1-2-16,-1 2 0 0,1-1 1 0,1-1 4 16,-4 0-2-16,3 0-1 0,0 2 1 0,1-1 0 15,-3-2 2-15,1 3-3 0,-1-3 3 0,2 2-2 16,0 1 3-16,-2-1-1 0,1-1 5 0,-2 0-7 16,3 0 7-16,-2 0-10 0,2-1 6 0,0 2-2 15,-2-1 2-15,1 0 1 0,1-3 0 0,-1 3-4 16,0-1 3-16,1 1-7 0,-2 0 6 0,2-1 0 15,-3 1-3-15,3 0-1 0,-3-1 6 0,3 1-1 16,0-1 2-16,-3 0-3 0,1-1 1 0,2 2-2 0,-3-1 1 16,0 0 0-16,-1-1-1 0,-6 2 0 15,12 0-1-15,-5-2 0 0,-1 1 5 0,0 1 3 16,-1-2-8-16,4 0 4 0,-2 0-1 0,0 2-2 0,-7 0 1 16,10-1 2-16,-3 0 4 0,-7 1-3 0,11-3 3 15,-7 3-9-15,-4 0 3 0,10-1-2 0,-6 0 1 16,-4 1-4-16,9-1 6 0,-9 1-3 0,0 0 2 15,8-1 2-15,-8 1-2 0,6-1 1 0,-6 1 0 16,0 0-3-16,7-1 3 0,-7 1-2 0,7-1 0 16,-7 1 1-16,7-1 2 0,-1 0-3 0,-6 1 2 15,10-3-1-15,-5 2 0 0,-5 1 0 0,10-3 1 16,-3 1-3-16,-1 0 1 0,2 0 0 0,-1 0 4 16,0-1-3-16,0 0 1 0,0 2 0 0,0-2 1 15,0 0-3-15,-1 2 0 0,3-1 6 0,-4-1-2 16,2 2-6-16,0-2 4 0,0 0-1 0,2 0 2 15,-2 2-1-15,0-1-3 0,0-1 2 0,0 0 2 16,0 1-2-16,0-1 1 0,0 1 0 0,3 0-1 16,-2-1-2-16,2-1 5 0,-3 1-3 0,2-1-2 15,-1 1 3-15,2 0 0 0,-2 1-1 0,1-3 3 16,-1 2-4-16,-1 0 2 0,2 1-1 0,-1-1-2 0,-1-1 0 16,0 1 5-16,0-1-5 0,0 0 8 0,0 0 4 15,-1 1-8-15,1-1 3 0,-1 0-1 0,1 0 0 16,-3 1 4-16,4-1-1 0,-2 0 3 0,0-1-1 15,-1 2-3-15,1-1 1 0,-2 1 2 0,1 0 0 16,0-1-1-16,-1 0-2 0,2-1 5 0,-2 2-6 16,-1-1 4-16,1 0 0 0,0 0-2 0,-1 0 0 15,0 0 1-15,-3 4 3 0,6-8 0 0,-3 3-2 16,-1 1 5-16,1-1-6 0,0 1 0 0,-3 4 3 16,4-8 4-16,-4 3-2 0,3 2-3 0,-3 3 1 15,2-8 2-15,-1 4 1 0,-1 4-2 0,1-9-3 16,-1 9 3-16,3-5-2 0,-3 5 3 15,2-7-2-15,0 3-1 0,-2 4-1 0,0 0-1 0,0 0-2 16,-1-10 0-16,1 10-1 0,0-6-2 0,0 6-2 16,0-6 1-16,0 6 3 0,0-7-5 0,0 7 1 15,0 0 2-15,-1-9-1 0,1 9 1 0,0 0-2 16,0-6 4-16,0 6 0 0,0 0-1 0,-2-6 3 16,2 6 2-16,0 0-5 0,0 0 0 0,1-6 0 0,-1 6 3 15,0 0-2-15,0 0-2 0,1-7 2 0,-1 7-1 16,0 0 2-16,0 0-2 0,0 0 3 15,0 0 2-15,0 0-1 0,0 0-1 0,0 0 7 16,0 0-7-16,0 0 2 0,0 0-3 0,1-6 3 0,-1 6-2 16,0 0-1-16,0 0-3 0,0 0 1 0,0 0 0 15,0 0 1-15,0 0-4 0,0 0 2 0,0 0-3 16,0 0 1-16,0 0 0 0,0 0-1 0,0 0 0 16,0 0-1-16,0 0 0 0,0 0 1 0,0 0 0 15,0 0 1-15,0 0-2 0,0 0-3 0,0 0-3 16,0 0-10-16,0 0-9 0,0 0-16 0,0 0-26 15,0 0-32-15,0 0-34 0,0 0-37 0,0 0-37 16,0 0-36-16,0 0-53 0,0 0-58 0,-14 9-87 16,8-5-293-16,1-3-796 0,5-1 354 0</inkml:trace>
  <inkml:trace contextRef="#ctx0" brushRef="#br0" timeOffset="11780.984">14942 8200 241 0,'0'0'242'0,"0"0"-15"16,0 0-11-16,2 8-13 0,-2-8-6 0,0 0-14 16,0 0-7-16,1 6-8 0,-1-6-7 0,0 0-7 15,4 4-5-15,-4-4-11 0,0 0-9 0,3 5-6 16,-3-5-6-16,0 0-8 0,3 2 1 0,-3-2-13 16,0 0 0-16,0 0-7 0,3 4-6 0,-3-4-1 15,0 0-4-15,0 0-4 0,0 0-7 0,0 0-6 16,0 0 8-16,0 0 1 0,8-1 4 0,-8 1 8 0,0 0-3 15,7-4 2-15,-7 4-5 0,7-4 1 16,-1 1-7-16,-1 0 1 0,0-3-6 0,2 1-3 16,0 0 0-16,-2-1-6 0,2 0 2 0,0 0-4 0,0-1 2 15,0 0-4-15,0 1 2 0,-1-1-4 0,1 1 1 16,-3 1 3-16,3-1 1 0,-1 1 0 0,0 0 0 16,-2 2-6-16,2-2 0 0,-1 2-6 0,0-3-2 15,-3 1 1-15,5 1-6 0,-3 1 0 0,-1-1 0 16,1 1-6-16,-4 3-4 0,8-3 1 0,-5 0-3 15,-3 3-5-15,6-2-3 0,-6 2 0 0,5-5-1 16,-5 5-2-16,5-3-2 0,-5 3 2 0,4-1 2 16,-4 1-1-16,0 0-3 0,0 0 1 0,6-3-1 15,-6 3-1-15,0 0 0 0,4-3 3 0,-4 3-3 16,0 0-4-16,0 0 6 0,0 0-4 0,9 0 0 16,-9 0 2-16,0 0 1 0,0 0 3 0,0 0-3 15,8 3 5-15,-8-3 1 0,6 1-2 0,-6-1 5 0,0 0 0 16,6 4 0-16,-4-2 1 0,-2-2 9 15,8 3 1-15,-5-1 5 0,1 2-1 0,0-1 7 16,0 1 3-16,1 1 5 0,0 1 1 0,-1 1 8 16,0 0 0-16,-1 1 6 0,0-1-1 0,1 2 3 0,-2 0-3 15,3 3-10-15,-1-1 8 0,1 2 1 16,0-2-5-16,-3 2 3 0,1-1-14 0,0-1-6 16,0-1 0-16,-1-3-2 0,0 2-4 0,1 0-4 0,0-2-7 15,-3 0-5-15,3-1-18 0,0 1-24 0,-2-2-25 16,-1-5-44-16,4 7-47 0,-3-3-48 0,-1-4-67 15,3 4-54-15,-3-4-59 0,0 0-95 0,0 0-493 16,0 0-1033-16,0 0 457 0</inkml:trace>
  <inkml:trace contextRef="#ctx0" brushRef="#br0" timeOffset="13597.162">12895 7732 131 0,'2'-15'177'0,"-2"15"-9"0,0 0 3 0,0 0-8 16,0 0-1-16,0 0-3 0,0 0-4 15,0 0-1-15,0 0-3 0,0 0-5 0,0 0-9 16,0 0-5-16,0 0-7 0,0-7-8 0,0 7-3 0,0 0-4 15,0 0-4-15,0 0-2 0,0 0 0 0,0 0 2 16,0 0-5-16,0 0 3 0,0 0 3 0,0 0-1 16,0 0-4-16,0 0-4 0,0 0-4 0,0 0-3 15,0 0-5-15,0 0-5 0,-14 14-7 0,13-8-4 16,-3 1 2-16,-1 0-3 0,1 1-4 0,0 1 3 16,0-1-12-16,-2 2 1 0,0 2-3 0,2-1 3 15,-3 1-3-15,3 0-7 0,0-1-7 0,0 2 0 16,-1-1-3-16,1 0 1 0,1 2-9 0,-1-2 1 15,1 0-1-15,0 2-12 0,2-3 3 0,0 1 2 16,-1 0-6-16,2-3-1 0,0 0-3 0,0-1-6 16,2 2 4-16,-1-3-5 0,0 0 5 0,-1 1-2 15,2-2 2-15,-1 1-5 0,-1-2-4 0,0-5-10 16,3 7 1-16,-3-7-2 0,1 5 1 0,-1-5-2 16,0 0-2-16,0 0 9 0,0 5-10 0,0-5 0 15,0 0 10-15,0 0-3 0,0 0-2 0,0 0 3 16,6-19-2-16,-5 11 0 0,2-2 2 0,-3-1 3 0,3 0 0 15,-3-2-5-15,2 1-3 0,0-1 0 0,1-2 8 16,-1 1 1-16,0 1-5 0,3-1 2 16,-1 2-4-16,1-3 9 0,-2 3-3 0,2-2 0 15,0 3 17-15,-1 0-22 0,1 2 5 0,-3 0-1 16,4 2 12-16,-3-2-6 0,0 3 4 0,-1 1-6 0,1 1 0 16,0 1-2-16,0-2 6 0,-3 5-6 0,4-5 7 15,-4 5-9-15,4-5 11 0,-4 5-10 0,3-2 9 16,-3 2-2-16,4-2-3 0,-4 2 11 0,0 0-1 15,10 0-3-15,-10 0 9 0,9 3 0 0,-4 0 3 16,0-2-3-16,0 1 9 0,-1 0 1 0,5 1 7 16,-2 1 1-16,1 0 15 0,-1-2-5 0,0 3 4 15,1-1-5-15,0 1 9 0,-1 0-6 0,1-1 5 16,0 1-7-16,0 0 1 0,-1 0-4 0,1-1-4 16,0 1 0-16,1-1 0 0,-2 1-4 0,0-1-5 15,1-1-1-15,1 1-4 0,-2-1 0 0,0 1 4 16,2-2-9-16,-1 1-2 0,-1 1 2 0,0-2-9 0,2 0-16 15,0 2-30-15,-1-1-41 0,1-2-51 0,0 2-54 16,0-2-60-16,-1 0-80 0,0 1-121 16,1-2-297-16,-3 2-801 0,-6-2 355 0</inkml:trace>
  <inkml:trace contextRef="#ctx0" brushRef="#br0" timeOffset="27120.156">13889 8933 95 0,'0'0'264'15,"0"0"-25"-15,-3 5-14 0,3-5-18 0,0 0-24 16,0 0-14-16,0 0-5 0,0 0-10 0,3 7-7 0,-3-7-12 16,0 0-6-16,4 4-10 0,-4-4-7 0,4 2-3 15,-4-2-12-15,4 3-4 0,-4-3-5 0,0 0-7 16,8 0-5-16,-8 0-6 0,6 0 0 0,-6 0-2 16,8-3-5-16,-8 3-7 0,9-6-1 0,-6 3-6 15,2 0-3-15,-1-1-7 0,1-2 7 0,-2-1-7 16,1 1-7-16,-1-2 3 0,-1-1-5 0,-1-1 4 15,2-2-9-15,-3 1-3 0,-3-1 2 16,0 0 1-16,2 0-3 0,-3 4-1 0,2 0 3 0,-2 0-3 16,0 1 3-16,-1-1-2 0,0 1 4 0,-1 2 3 15,1-1 1-15,0 3 4 0,0-1-4 0,0 2-1 16,-1 1-3-16,6 1 2 0,-11-2-6 0,5 3-2 16,6-1-4-16,-11 6-10 0,5-2 19 0,0 2-22 0,2 0 13 15,-3 2-2-15,2 4 3 0,1 0-2 0,0 0-5 16,1 2 3-16,2 1 6 0,0 0-5 15,1-1 11-15,4-1 10 0,-2 1-12 0,1 1-1 16,2-3 3-16,-1-3 5 0,0 2-9 0,1-4-1 0,0 2 9 16,2-2-1-16,1-2-6 0,-1 2 5 0,0-3-4 15,2 0 0-15,0-1-4 0,0-1 2 16,0-2 1-16,0 0 0 0,1-1-4 0,-1-2-5 0,0-1 3 16,0 1-9-16,0-2 10 0,2-2-13 0,-3 1-3 15,2-2-5-15,-3 1-19 0,2-3 1 0,-1 1-16 16,-3 2 8-16,1 0-11 0,-1 0-6 0,-1-1 10 15,-1 1-7-15,1-1 1 0,-2 2 12 0,0-1 0 16,1 1-3-16,-2-1 9 0,-1 7 2 0,1-9 4 16,-1 5 3-16,0 4 6 0,0-11 7 0,0 11 6 15,-1-7 3-15,1 7 7 0,-1-6 14 0,1 6-8 0,-2-7 6 16,2 7 6-16,0 0 1 0,-1-6 6 16,1 6-5-16,0 0 2 0,-2-6-2 0,2 6 9 0,0 0-4 15,0 0 0-15,0 0-5 0,0 0-3 16,0 0-6-16,0 0 4 0,0 0 5 0,0 0 10 15,6-3 9-15,-6 3 13 0,0 0 3 0,16 8 5 0,-9-4 2 16,0 1 2-16,4 1 11 0,0 1-5 0,2 1 24 16,0 0-9-16,1-1-14 0,-2-2-3 0,1 3-3 15,0-1-9-15,-2 3-2 0,2-5-15 0,-2 3-3 16,2-1-1-16,-5-1-3 0,5-1-12 0,-3 0-4 16,-2-1-14-16,0-1-17 0,1 2-19 0,-5-2-27 15,2 0-37-15,-2-1-33 0,0 0-48 0,-4-2-30 16,9 3-16-16,-9-3-34 0,4 0-41 0,-4 0-66 15,0 0-73-15,0 0-268 0,-4-14-751 0,1 6 331 16</inkml:trace>
  <inkml:trace contextRef="#ctx0" brushRef="#br0" timeOffset="27252.08">14236 8774 129 0,'0'0'343'0,"0"0"-21"0,0 0-4 16,0 0-1-16,0 0-15 0,0 0-3 15,0 0-31-15,0 0-4 0,0 0-3 0,0 0-12 16,-8 14-2-16,7-5-1 0,-2 4-22 0,-1-1-9 16,-1-1-16-16,3 2-10 0,-1 0-12 0,0 1-13 0,0-1-12 15,0 1-8-15,-1-1-20 0,1 0-12 0,0 2-12 16,-1-2-7-16,1-1-4 0,-1-1-18 16,1 0-16-16,0-1-16 0,1 0-30 0,-1-2-26 15,1 1-23-15,0-2-50 0,-1 1-39 0,3-3-40 0,0-5-39 16,-4 6-47-16,4-2-53 0,0-4-67 0,0 0-314 15,0 0-745-15,0 0 329 0</inkml:trace>
  <inkml:trace contextRef="#ctx0" brushRef="#br0" timeOffset="29411.846">14460 8833 157 0,'0'0'311'0,"0"0"-5"15,6-3-2-15,-6 3-13 0,0 0-6 0,3-4-26 16,-3 4-1-16,0 0-3 0,1-5-9 0,-1 5-8 16,0 0-7-16,0 0-14 0,-1-7 3 0,1 7 3 15,0 0-12-15,-3-7-11 0,3 7-10 0,0 0-12 16,-7-3-6-16,7 3-6 0,0 0-13 0,-8 2-13 15,8-2-13-15,-9 4-14 0,5-2-7 0,0 1-13 16,-2 2-2-16,2 1-6 0,-3 1-3 0,3 1-4 16,1-1-2-16,-4 5-4 0,4-3-3 0,0 2-3 15,-1 0-8-15,4-2 4 0,-2 1-4 0,2-1 0 16,2 1-8-16,1 1-8 0,-2-3 1 0,2-1-4 16,2 2-4-16,0-4-4 0,2 0-3 0,0 1-4 0,1-2 0 15,1 0-3-15,1-2-4 0,-1-1-4 0,1-1-3 16,0-1-2-16,3-2-7 0,2 0-3 0,-2-2-3 15,0-1-5-15,-5 0-6 0,5-1 2 0,-1-2-8 16,1-1-8-16,-4 0-2 0,0-2-6 0,-2 1-3 16,1-2 1-16,0-4-1 0,-2 5-4 0,-2-3-3 15,-3 2-4-15,2 1 2 0,-3-3 6 16,0 1 7-16,-1 1 3 0,-2 2 17 0,0 3 0 0,2 0 10 16,-1-1 8-16,-2 3 7 0,1-1 4 0,-1 2 5 15,0-1 6-15,-1 2 4 0,1 1 8 0,4 3 0 16,-5-5 3-16,5 5-1 0,-6-2-5 0,6 2 3 15,-6-3-4-15,6 3-3 0,0 0-5 0,0 0-1 16,-11 5-7-16,11 0 7 0,-3 1-1 0,6 3 3 16,-4 0 0-16,-1 2 5 0,2 2 1 0,0 1 3 15,3 6-3-15,1-2 0 0,-1-4 2 0,1 0-7 16,2 5 1-16,-3-5-4 0,2 0-2 0,0 0 5 16,-1-1-8-16,0-2-1 0,0 0 2 0,-1-3 5 15,-3 0-18-15,3-1 1 0,0-4-13 0,-2 1-4 0,-1-4-7 16,4 5-5-16,-2-2-4 0,-2-3-3 0,0 0 2 15,0 0 0-15,0 0 0 0,0 0-3 0,0 0-1 16,13-8-6-16,-12 1-4 0,0 0-1 0,5-1 1 16,-5 1 3-16,4-2 5 0,-3 2 4 0,1 0 3 15,0-1 3-15,0 3 0 0,0 0 2 0,-2 1 4 16,-1 4 3-16,4-6 6 0,-1 4 8 0,-3 2 2 16,7-2 4-16,-7 2 1 0,7 1 11 0,-7-1 3 15,10 3 3-15,-1 1 2 0,-1 0 3 0,-1 1 0 16,3 0 3-16,1 2-10 0,-1 1-3 0,-2-4 2 15,2 1-3-15,0-3 0 0,-1 2-6 0,3 1 3 16,-3-3 0-16,-2 0-8 0,1 1-2 0,-1-3-4 16,-1 0-3-16,-6 0-5 0,14-1 3 0,-7-1-5 15,0-1-1-15,0 0-12 0,0-2-9 0,0-2-8 16,0-4-6-16,-2 4-20 0,-1-4-12 0,-1-1-8 16,-1 3 1-16,1-3-1 0,-1 1 10 0,-2 2 10 0,1-1 8 15,-1 1 10-15,0 2 15 0,-3 0 14 0,3 2 14 16,0 5 14-16,-4-10 8 0,1 7 5 0,3 3 6 15,-5-6-1-15,2 5 2 0,3 1 8 16,0 0-6-16,-13 1 1 0,7 2-5 0,2 2 2 0,0 0 4 16,0 2 0-16,-2 1 2 0,3-1 2 0,0 2-2 15,-1 2 1-15,3-2-2 0,-1 0-1 0,1 0-4 16,1 0-3-16,1-2 1 0,1 1-5 0,-1-2-2 16,2 0-3-16,0-2-3 0,-2 0-3 0,2-1-2 15,-3-3-2-15,7 5-6 0,-1-4-6 0,-6-1-1 16,8-1-2-16,-8 1-1 0,11-5-5 0,-8 2 0 15,2-3-2-15,-1-1-4 0,0 0 3 0,0-2-1 16,-1 3 0-16,0-3 1 0,1 2 2 0,-1-2 4 16,1 3 0-16,-3-1 3 0,1 4 7 0,-1-3 7 15,-1 6 5-15,3-5 2 0,-3 5 1 0,0 0 0 16,3-5 1-16,-3 5-1 0,0 0-4 0,0 0 7 16,0 0 5-16,0 0 8 0,0 0-1 0,13 8-1 15,-8-3-2-15,-2-1 3 0,1 0-4 0,1 1-5 0,0 1 0 16,-1-1 3-16,3 1-4 0,-4-2-5 15,3-1 5-15,-3 1-4 0,-3-4-6 0,7 4 2 16,-4-2-6-16,-3-2-3 0,5 3-3 0,-1-3 1 16,-4 0-1-16,0 0-4 0,9-4-5 0,-5 0-1 0,-4 4-7 15,7-8-4-15,-4 3-6 0,0-1-4 16,-1-2-6-16,0-1 1 0,1 1 4 0,1 0 2 16,-1 2 7-16,-2-1-2 0,2 2 1 0,0 1 6 0,-2-1 2 15,-1 5 5-15,4-6 1 0,-4 6 1 0,3-5 3 16,-3 5 4-16,3-4 3 0,-3 4 7 0,0 0 7 15,0 0 7-15,0 0-1 0,0 0 3 0,14 8 3 16,-11-5-1-16,1 3-2 0,-2-2-1 0,2-1-2 16,0 0-4-16,-4-3-2 0,6 8 2 0,-3-5-7 15,-3-3 3-15,5 6-1 0,-3-4 0 0,-2-2-10 16,2 3 0-16,-2-3-4 0,0 0-3 0,6 3-3 16,-6-3-2-16,0 0-1 0,0 0-2 0,0 0-2 15,0 0-3-15,6-9-7 0,-3 4-7 0,-1-2-5 16,1 0 0-16,-2 0-3 0,0-1-1 0,1 1 7 0,-2 1 1 15,3 0 0-15,-1 1 11 0,0 1 1 16,-2 4 6-16,5-6 5 0,-5 6 8 0,4-4 1 16,-4 4 8-16,0 0 10 0,8 0 5 0,-8 0 3 15,7 2 5-15,-7-2 1 0,9 4 3 0,-4-2 2 0,2 3-1 16,-3-2 1-16,0 1-7 0,1-2-2 16,1 3-2-16,-1-2 1 0,1 1 0 0,-1-1-3 15,0 0-2-15,1-3-4 0,-2 3 0 0,-4-3-1 0,11 0 0 16,-11 0-3-16,10-4-3 0,-5 2-5 0,0-1-3 15,-1 0-5-15,2-2-7 0,-1-2-3 0,-1-1-9 16,-3 0-10-16,3-4-9 0,-1 1-6 16,0 0 6-16,-2 2 2 0,1 2 6 0,-2-2 3 0,1 3 6 15,-1-2 5-15,0 8 15 0,-2-8 6 0,2 8 9 16,-4-5 7-16,4 5 8 0,-5-2-6 0,5 2 2 16,0 0-5-16,0 0 3 0,-11 2-1 0,11-2 3 15,-7 7 1-15,5-2 2 0,0 0 1 0,1 2 1 16,-1-1 5-16,2 2-2 0,-2-1 4 0,2 2-2 15,0-1-1-15,-1 2 2 0,2-1-1 0,1-1-6 16,-1 2 1-16,0-1-4 0,2 0 1 0,1 3-3 16,0 0-4-16,0 1 2 0,1-3-6 0,0 1 1 15,2 0-2-15,-2-3 3 0,1 3-1 0,2-2-1 16,0 0-6-16,-2-2-1 0,-1 2-2 0,1-2-2 16,0 1-3-16,-1-1 0 0,1 0-3 0,-3 0 2 15,2 1 0-15,-1-3-1 0,-2 3 0 0,0-4 3 16,0 4-4-16,-2-3-2 0,0-5 3 15,-2 10 4-15,2-10 0 0,-3 7 0 0,-1-1-6 0,0-3 1 0,-1 1-2 16,1-1-1-16,-1-1-1 0,5-2 2 0,-9 6-1 16,4-6-1-16,5 0-5 0,-7 0 5 15,7 0-2-15,0 0-3 0,-8 0 0 0,8 0-3 0,0 0 0 16,0 0 6-16,-5-6-7 0,5 6 8 0,0 0-2 16,4-10 0-16,1 4-1 0,-1-1 5 0,2 1-2 15,-2-3 3-15,3-2 2 0,1 0 1 0,0-1 10 16,0-1 0-16,3-5 4 0,2 1 17 15,0-3-7-15,-1 0 3 0,2 2-2 0,-1-1 4 0,-1 0-5 16,-1 1 2-16,-1 2-2 0,-1-1 1 0,-2 4 4 16,-2 1 5-16,-1 1 4 0,-1 2 4 0,-3 2 4 15,0-2 5-15,0 1 6 0,-2 1 0 0,-1 2-2 16,3 5 5-16,-7-8-4 0,1 3-3 0,1 3-17 16,-1 1 9-16,-1 0 3 0,7 1-5 0,-14 0-1 15,7 1-4-15,2 1 0 0,0 1-7 0,0 0 0 16,0 2-12-16,1 2 8 0,3-1 2 0,-1 4 0 15,1-3-4-15,2 2 8 0,3 0 0 0,0-2 10 0,2 2-9 16,3 0-6-16,1-1-24 0,0 1 0 0,1-3 0 16,-1-2 0-16,2 0 0 0,-3-1 0 15,2-2-34-15,-1-1-76 0,4-1-43 0,-2-2-57 16,2 0-83-16,-1-2-87 0,0-1-127 0,-1-1-577 16,1-2-1175-16,-1-1 520 0</inkml:trace>
  <inkml:trace contextRef="#ctx0" brushRef="#br0" timeOffset="100181.446">9008 13823 63 0,'0'0'122'0,"0"0"-1"16,0 0-8-16,0 0 10 0,0 0-7 0,0 0-4 15,0 0-5-15,0 0-3 0,0 0-4 0,0 0-13 16,0 0 12-16,0 0-4 0,0 0 7 0,0 0-9 16,0 0-7-16,0 0-3 0,0 0-16 0,0 0 6 15,0 0-10-15,0 0-4 0,0 0 7 0,0 0-10 16,0 0 2-16,0 0 0 0,0 0 4 0,0 0-7 15,0 0 6-15,43-14-3 0,-43 14-3 0,0 0-2 16,24-4 0-16,-24 4-7 0,0 0 2 0,33-2-3 16,-33 2-1-16,24-8-4 0,-24 8 2 0,26-6-4 15,-26 6-6-15,28-7-2 0,-28 7-6 16,26-6-2-16,-26 6 2 0,22-7-2 0,-22 7-5 0,0 0-4 16,26-7 4-16,-26 7-1 0,0 0-4 15,25-5 2-15,-25 5-3 0,0 0 2 0,0 0-2 16,27-8-1-16,-27 8-3 0,0 0 0 0,0 0 2 15,0 0-3-15,23-3 1 0,-23 3-4 0,0 0 3 16,0 0-16-16,0 0-10 0,0 0-23 0,0 0-21 16,0 0-33-16,0 0-28 0,0 0-53 0,0 0-53 0,0 0-185 15,0 0-450-15,0 0 200 0</inkml:trace>
  <inkml:trace contextRef="#ctx0" brushRef="#br0" timeOffset="100919.384">9047 13948 105 0,'0'0'214'0,"0"0"-10"15,0 0-13-15,0 0-6 0,0 0-13 0,0 0-6 0,0 0-7 16,0 0 4-16,0 0-11 0,0 0-5 0,0 0-15 16,0 0-8-16,0 0-7 0,65-19 3 0,-65 19-11 15,23-9-5-15,-23 9-8 0,23-14-8 16,-23 14-4-16,28-12-7 0,-28 12-22 0,28-12 10 16,-16 6 1-16,-12 6-14 0,25-11 1 0,-25 11-8 15,0 0-5-15,27-10 3 0,-27 10-5 0,17-7-5 16,-17 7 3-16,0 0-3 0,23-8 9 0,-23 8-9 15,0 0-2-15,0 0 1 0,21-12 6 0,-21 12-5 16,0 0-2-16,0 0 15 0,0 0-8 0,0 0 10 16,20-9-9-16,-20 9 2 0,0 0 1 0,0 0 16 15,0 0-4-15,0 0-17 0,0 0-1 0,0 0 9 16,0 0-15-16,0 0 0 0,0 0-19 0,0 0 0 16,0 0 22-16,0 0-18 0,0 0-23 0,0 0-17 15,0 0-41-15,0 0-39 0,0 0-62 0,0 0-69 16,0 0-111-16,0 0-215 0,0 0-608 0,0 0 270 15</inkml:trace>
  <inkml:trace contextRef="#ctx0" brushRef="#br0" timeOffset="116967.642">13662 11936 10 0,'0'0'134'0,"0"0"3"0,0 0-8 0,0 0 3 16,0 0-2-16,0 0 2 0,0 0 0 15,0 0 0-15,0 0-1 0,0 0-2 0,0 0-5 0,0 0-1 16,0 0-3-16,0 0-8 0,0 0-1 0,0 0-7 16,0 0-2-16,0 0-6 0,0 0-6 0,0 0-4 15,0 0-7-15,0 0-1 0,0 0-2 0,0 0-5 16,0 0 2-16,0 0-11 0,0 0 1 0,3-6 3 15,-3 6-6-15,0 0 2 0,0 0-3 0,0 0 3 16,0 0 4-16,0 0-8 0,0 0 3 0,0 0 1 16,0 0-4-16,0 0 0 0,0 0 1 0,0 0 0 15,0 0-5-15,0 0-1 0,0 0 5 0,0 0-8 16,0 0 0-16,0 0-8 0,0 0-2 0,0 0 8 16,0 0-9-16,0 0 3 0,0 0 9 0,0 0-12 15,0 0 1-15,0 0 2 0,0 0-4 0,0 0 0 16,0 0-7-16,0 0 10 0,0 0-9 15,0 0-3-15,0 0 6 0,0 0-3 0,0 0-5 0,0 0-1 16,0 0 5-16,0 0 0 0,0 0-22 0,0 0 17 16,0 0-2-16,0 0 13 0,0 0-13 0,0 0 0 15,0 0-5-15,0 0 3 0,0 0 1 0,0 0-6 16,0 0 0-16,0 0 0 0,0 0 0 0,0 0-2 16,0 0-3-16,0 0 6 0,0 0 2 0,0 0 0 15,0 0-1-15,0 0-6 0,0 0 2 0,0 0-6 16,0 0 13-16,0 0 7 0,0 0 4 0,0 0 4 15,0 0 4-15,0 0 2 0,0 0-1 0,0 0 7 16,0 0-1-16,0 0-1 0,0 0 4 0,0 0-6 16,0 0 1-16,0 0-2 0,0 0 1 0,0 0-5 15,0 0 1-15,0 0-8 0,0 0 0 0,0 0-5 16,0 0 2-16,0 0-9 0,0 0 5 16,0 0-3-16,0 0-2 0,0 0-1 0,0 0-3 0,0 0-1 15,0 0-3-15,0 0-3 0,0 0 4 0,0 0 0 16,0 0-5-16,0 0 3 0,0 0 1 0,0 0-5 15,0 0 5-15,0 0-2 0,0 0-1 16,0 0-1-16,0 0-5 0,0 0 2 0,0 0 2 0,0 0-2 16,0 0 0-16,0 0-2 0,0 0 3 0,0 0 1 15,0 0-5-15,0 0-1 0,0 0 0 0,0 0-1 16,0 0 3-16,0 0-1 0,0 0-2 0,0 0-2 16,0 0 1-16,0 0-3 0,0 0 4 0,0 0-1 15,0 0 2-15,0 0-2 0,0 0 0 0,0 0-1 16,0 0 2-16,0 0 0 0,0 0 0 0,0 0-1 0,0 0 4 15,0 0-4-15,0 0 5 0,0 0-2 16,0 0 0-16,0 0-3 0,0 0 3 0,0 0 0 16,0 0 0-16,0 0-1 0,0 0-2 0,0 0 0 15,0 0 4-15,0 0 0 0,0 0 0 0,0 0-1 16,0 0-2-16,0 0 5 0,0 0-2 0,0 0-3 0,0 0 1 16,0 0 4-16,0 0-1 0,0 0-2 0,0 0 0 15,0 0-3-15,0 0 5 0,0 0-1 16,0 0-2-16,0 0-2 0,0 0 2 0,0 0 1 15,0 0 0-15,0 0-7 0,0 0 6 0,0 0-2 0,0 0-1 16,0 0-1-16,0 0 2 0,0 0 0 0,0 0 0 16,0 0-2-16,0 0 2 0,0 0-4 0,0 0 4 15,0 0 2-15,0 0-4 0,0 0 2 0,0 0 0 16,0 0 0-16,0 0 6 0,0 0-9 16,0 0 3-16,0 0 0 0,0 0 0 0,0 0 0 0,0 0 2 15,0 0-3-15,0 0 3 0,0 0-4 0,0 0 4 16,0 0 0-16,0 0-2 0,0 0 2 0,0 0 2 15,0 0 0-15,0 0 0 0,0 0-3 16,0 0 0-16,0 0 1 0,0 0-1 0,0 0-3 0,0 0 5 16,0 0-6-16,0 0 0 0,0 0-1 0,0 0 8 15,0 0-3-15,0 0 2 0,0 0-4 0,0 0 1 16,0 0 0-16,0 0 1 0,0 0-2 0,0 0 1 16,0 0 0-16,0 0 0 0,0 0-1 0,0 0 3 15,0 0-3-15,0 0 0 0,0 0 1 0,0 0 2 16,0 0-3-16,0 0-1 0,0 0 0 0,0 0 6 15,0 0-3-15,0 0 0 0,0 0-3 0,0 0 2 16,0 0-5-16,0 0 2 0,0 0 3 0,0 0-2 16,0 0 6-16,0 0-2 0,0 0-4 0,0 0-6 15,0 0 7-15,0 0-2 0,0 0 2 0,0 0-2 16,0 0 3-16,0 0-3 0,0 0 3 0,0 0 4 16,0 0-5-16,0 0 2 0,0 0 0 0,0 0 0 15,0 0 0-15,0 0 0 0,0 0 2 16,0 0-2-16,0 0 0 0,0 0 0 0,0 0 0 0,0 0 0 15,0 0-1-15,0 0 1 0,0 0 0 0,0 0 1 16,0 0-2-16,0 0 1 0,0 0 1 0,0 0 5 16,0 0-1-16,0 0-4 0,0 0-1 0,0 0 2 15,0 0-1-15,0 0 0 16,0 0 1-16,0 0 3 0,0 0-2 0,0 0-8 0,0 0 7 0,0 0 1 16,0 0-2-16,0 0 0 0,0 0 1 0,0 0 0 15,0 0-2-15,0 0 1 0,0 0 0 0,0 0 0 16,0 0-2-16,0 0 4 0,0 0-4 15,0 0-1-15,0 0 3 0,0 0-2 0,0 0-1 0,0 0 3 16,0 0-1-16,0 0-5 0,0 0 4 0,0 0 2 16,0 0-4-16,0 0 2 0,0 0 2 0,0 0-4 15,0 0 2-15,0 0 0 0,0 0-2 0,0 0 3 16,0 0-3-16,0 0 2 0,0 0 2 0,0 0-2 0,0 0-2 16,0 0 1-16,0 0 0 0,0 0 0 15,0 0 2-15,0 0 1 0,0 0-5 0,0 0 3 16,0 0 0-16,0 0-3 0,0 0 0 0,0 0 0 15,0 0 4-15,0 0 1 0,0 0-2 0,0 0-4 16,0 0 4-16,0 0-1 0,0 0-5 0,0 0 3 0,0 0 1 16,0 0 1-16,0 0-1 0,0 0 2 15,0 0-3-15,0 0 3 0,3 8 1 0,-3-8-1 16,3 5 1-16,-3-5-1 0,4 4 1 0,-4-4-2 16,3 5 0-16,0-2 3 0,-3-3-3 0,5 6-1 15,-1-3 0-15,-1 2-1 0,0-1 3 0,0 0 2 0,2 1-2 16,-2 0-2-16,1-2 1 0,-1 1-1 0,1 2 1 15,0-4 1-15,0 2 2 0,0-1-7 16,-1 2 8-16,2 0 1 0,1 0-2 0,-2-1 1 16,0 0 0-16,0 0-2 0,0 2 0 0,0-3 2 0,0 2-1 15,-1 0-1-15,1-2 2 0,0 1 0 16,0-1-3-16,1 1 2 0,-2-1 4 0,1 1-6 0,0 0-1 16,-1-2 2-16,1 2-2 15,-4-4 3-15,6 5-3 0,-1-2 4 0,-1 1-5 0,0 0 1 16,-1-3 4-16,1 2 1 0,0 0-5 0,1 0 1 0,-1 1-1 15,2-2 1-15,-2 1-1 0,-1-1 0 0,2 2 0 16,-1-2 1-16,1 2 1 0,0-3-1 0,-5-1 0 16,8 6 3-16,-4-5-2 0,1 1 1 15,0 2-1-15,-1-3 3 0,-4-1-6 0,8 3 3 0,-2 0-3 16,0-3 2-16,0 2 3 0,2-2 2 0,-3 1-4 16,1 0-2-16,-1-1 1 0,0 3 2 15,3-3-4-15,-2 1 0 0,-1 0 3 0,3 1-6 0,-2 2 7 16,-1-3 0-16,2 0-1 0,-7-1-1 0,10 2-1 15,-3-1 1-15,0 1 2 0,-3 0-2 0,-4-2-1 16,11 2 3-16,-2 0-3 0,-2 0 2 0,-4-1 1 16,6 0 2-16,-4 0-2 0,0 1-2 0,1-2 3 15,0 1-4-15,-6-1 2 0,11 1-4 0,-4 0 2 16,-2 1 2-16,-5-2-3 0,14-2 4 16,-8 4-3-16,0-2 1 0,-6 0-2 0,11 0-3 0,-5 0 8 15,-6 0-2-15,10 2 1 0,-5-2-1 0,1 0 0 16,-6 0 1-16,10 2-1 0,-10-2 1 0,8 0-3 15,-8 0 1-15,8 0-1 0,-2 0 2 16,-6 0 3-16,9 0 0 0,-9 0-5 0,9 0 1 0,-4 0 1 16,-5 0-2-16,11-2 2 0,-5 2 3 0,-6 0-2 15,11-2 1-15,-6 0-4 0,1 2 5 0,0-1-5 16,2-1 1-16,1 2-3 0,-1-2 4 0,1 1 0 16,-1 0 1-16,0 0-2 0,1 0 2 15,-1 0-1-15,2-1-2 0,0 0 1 0,0 0 3 0,-2 0-2 16,4 2 0-16,-5-2-2 0,4 1 4 0,0-1-4 15,-1 0 4-15,0 0-3 0,0 0 4 0,4 0-3 16,-4 0 1-16,-2 1-2 0,2-1 0 0,1 0 3 16,-2-1-1-16,2 0 5 0,0 0-4 0,3 1 1 15,-5 1-7-15,5 0 2 0,-1-3 5 0,-4 2-5 16,1 0 0-16,0 0 1 0,0-1 1 0,-2 0 0 16,2 1 0-16,0 0-3 0,-1-1 1 0,-1 1 0 15,-1 0 0-15,2 1 0 0,-1-2 2 0,0 2-1 16,1-3-2-16,-2 2 4 0,1 1-3 0,1 1-4 15,-1-6 5-15,1 4 1 0,-1 2 1 0,1-1 0 16,-2-1-1-16,1 0 0 0,1-1 3 0,-1 1-4 16,2 1 0-16,-2 0-2 0,1-1 4 0,-2-1-5 15,0 1 3-15,-1 0 0 0,-1 1 0 0,1-1-4 16,-1 1 6-16,3-3-2 0,-3 4 2 0,2-1 1 16,-7 1 3-16,9 0-8 0,-5-3-2 0,-4 3 4 15,8-4 2-15,-8 4-2 0,6-2 2 0,-6 2 2 16,6-3-2-16,-6 3 2 0,7-2-2 15,-7 2 1-15,5-2 0 0,-5 2-2 0,6-1 2 0,-6 1-5 16,6-4 4-16,-6 4 1 0,5-4 1 0,-5 4-4 16,7-4 4-16,-3 2-1 0,-4 2 2 0,7-2-2 15,-4-1-3-15,-3 3-2 0,7-4 5 0,-4 2-3 16,-3 2 4-16,7-4-3 0,-7 4 3 0,7-2-5 16,-3 0 0-16,-4 2 1 0,7-3 3 0,-7 3-1 15,5-2 2-15,-5 2-1 0,5-2-5 0,-5 2 3 16,6-2 0-16,-6 2-2 0,0 0 0 0,4-3 2 15,-4 3-3-15,0 0 0 0,0 0 5 0,6-2-4 16,-6 2 2-16,0 0-1 0,5-3-5 0,-5 3 3 16,0 0 5-16,5-3-4 0,-5 3 2 0,0 0-1 15,8-1 3-15,-8 1-3 0,4-3 2 0,-4 3 0 16,0 0 0-16,7-3-2 0,-7 3 1 0,5-1 0 16,-5 1-1-16,0 0 0 0,7-4 3 0,-7 4-3 15,4-2-2-15,-4 2-1 0,0 0 2 0,4-2 1 16,-4 2-5-16,0 0 4 0,0 0 0 0,4-4 0 15,-4 4 3-15,0 0-1 0,0 0 2 0,0 0-4 16,6-1 5-16,-6 1-4 0,0 0 8 0,0 0-8 16,0 0 3-16,0 0-3 0,0 0 3 0,0 0-2 0,0 0 3 15,0 0-3-15,0 0 4 0,0 0-9 16,0 0 7-16,0 0-2 0,0 0 2 0,0 0-1 16,0 0 2-16,0 0-2 0,0 0 2 0,0 0-2 15,0 0 2-15,0 0 0 0,0 0-1 0,0 0 3 16,0 0-3-16,0 0-2 0,0 0-1 0,0 0 5 0,0 0-4 15,0 0 2-15,0 0-2 0,0 0-1 0,0 0 3 16,0 0 2-16,0 0-2 0,0 0-3 16,0 0 0-16,0 0-2 0,0 0 4 0,0 0-1 15,0 0 1-15,0 0 0 0,0 0 1 0,0 0-2 0,0 0-2 16,0 0-1-16,0 0 3 0,0 0 0 0,0 0-2 16,0 0 1-16,0 0 0 0,0 0 0 0,0 0 4 15,0 0-5-15,0 0 2 0,0 0-1 0,0 0 0 16,5-4 1-16,-5 4-2 0,0 0 4 15,0 0-3-15,0 0 0 0,0 0 0 0,0 0 1 0,0 0 1 16,0 0-1-16,0 0 0 0,0 0 1 0,0 0 0 16,0 0 2-16,0 0-1 0,0 0 3 0,0 0-4 15,0 0-4-15,0 0 1 0,0 0 3 0,0 0 0 16,0 0-1-16,0 0 0 0,0 0 0 0,0 0-1 16,0 0 1-16,0 0 1 0,0 0-2 0,0 0 0 15,0 0 3-15,0 0 0 0,0 0 0 0,0 0 2 16,0 0 1-16,0 0-2 0,0 0-3 0,0 0 2 15,0 0-3-15,0 0 2 0,0 0 1 0,0 0 2 16,0 0-6-16,0 0-6 0,0 0 9 16,0 0 0-16,0 0-2 0,0 0 3 0,0 0-1 15,0 0 1-15,0 0-1 0,0 0 0 0,0 0 0 0,0 0-8 16,0 0 8-16,0 0 2 0,0 0-6 0,0 0 2 16,0 0 5-16,0 0-13 0,0 0 10 0,0 0-3 15,0 0 3-15,0 0-1 0,0 0 0 0,0 0 3 16,0 0-3-16,0 0 0 0,0 0-1 0,0 0 0 15,0 0-9-15,0 0 12 0,0 0-1 0,0 0 2 16,6-2-4-16,-6 2 2 0,0 0-3 0,6-3 2 16,-6 3 3-16,6-2-5 0,-2-1 2 15,-4 3 3-15,9-6-3 0,-6 5 1 0,3-2 1 0,-2 0-4 16,1 1 2-16,0-1-2 0,2 0 5 0,-1 0-4 16,2 0 0-16,-3 1 2 0,1 1-4 0,2-4-3 15,0 3 4-15,1-1 4 0,0 0-4 0,-2 0 0 16,2-1 2-16,0 3 5 0,-1-2-6 0,0 1-2 15,-1-1 4-15,0-1 0 0,1 1-2 0,1 1-1 16,-2-1 2-16,0 0 5 0,3 2-5 0,-2-2-3 16,-2 0 1-16,2 0 5 0,-1 1-6 15,-1-1 3-15,0 1-2 0,1 0 1 0,-2 0 2 0,1 0 0 16,-1 0-2-16,-5 2 5 0,10-3-7 0,-6-1 5 16,1 4-7-16,-5 0-9 0,9-5 12 0,-6 3 2 15,-3 2 2-15,9-1 1 0,-5-1-4 16,-4 2 0-16,7-5 5 0,-7 5-15 0,7-2 11 0,-3 0-2 15,-4 2 3-15,8-4 1 0,-3 0-4 0,0 1 5 16,-1 0-2-16,1 2-12 0,2-3 9 0,-2 1 6 16,3-1-2-16,-3 2-1 0,3-1 0 0,-1-1 3 15,0 1 1-15,-3 1-7 0,4-1 3 0,0 0-1 0,-3 1 1 16,2-1 1-16,0 0-3 0,0 1 2 0,-1-1 0 16,1 0-1-16,-2 2-3 0,0-2 4 15,1 0-4-15,-1 2 3 0,-5 1-2 0,8-3 3 16,-3 1-1-16,-5 2 0 0,6-3-4 0,-6 3 1 15,5-1 1-15,-5 1 0 0,6-2 2 0,-6 2-3 0,0 0 4 16,0 0 0-16,5-3-2 0,-5 3 2 0,0 0-4 16,0 0 4-16,6-2-1 0,-6 2-1 15,0 0 2-15,0 0 2 0,0 0-4 0,5-2 1 16,-5 2-3-16,0 0-3 0,0 0 6 0,0 0 2 0,0 0 1 16,0 0-6-16,0 0 1 0,0 0-9 0,0 0-27 15,0 0-26-15,0 0-34 0,0 0-38 0,0 0-43 16,0 0-51-16,0 0-66 0,0 0-55 15,0 0-56-15,0 0-48 0,0 0-317 0,0 0-835 16,-18-2 369-16</inkml:trace>
  <inkml:trace contextRef="#ctx0" brushRef="#br0" timeOffset="117634.261">15481 11679 259 0,'-3'5'252'15,"3"-5"-6"-15,0 0-11 0,0 0-5 0,-3 3-11 16,3-3-1-16,0 0-16 0,-5 3-4 0,5-3-4 15,0 0-3-15,0 0-11 0,0 0-8 16,0 0-6-16,-5 3-8 0,5-3-4 0,0 0-13 16,0 0 5-16,0 0 1 0,0 0-12 0,0 0-10 0,0 0-5 15,0 0-11-15,0 0-10 0,0 0-9 0,0 0 3 16,0 0-20-16,0 0-2 0,0 0-1 16,0 0-7-16,0 0 1 0,0 0 1 0,0 0 2 0,0 0 0 15,13 4-1-15,-13-4 1 0,8 2 3 0,-3-2-3 16,-5 0 3-16,11 0-4 0,-3 0 4 0,0 0-4 15,1 0-1-15,0-1-5 0,1 0-2 0,0 0-5 16,0-1-2-16,0 1-3 0,1 1-6 16,-1-2-2-16,0 2-3 0,1-3-3 0,-1 2-2 15,-2 1-2-15,1-1 0 0,-1 0-1 0,0 0-2 0,-1 2-1 16,-7-1 0-16,12 0 1 0,-6 0 1 0,-6 0-7 16,10 1 6-16,-5-1 6 0,-5 0 3 0,7 1 1 15,-7-1 5-15,7 1 1 0,-7-1 0 16,6 3 2-16,-6-3-3 0,0 0-6 0,5 2-1 15,-5-2-1-15,0 0-1 0,6 0-2 0,-6 0-6 0,0 0 4 16,0 0-4-16,0 0-4 0,4 3 0 0,-4-3 1 16,0 0 1-16,0 0 6 0,0 0 4 0,5 3 0 15,-5-3 8-15,0 0 7 0,3 3-17 16,-3-3 13-16,1 7 0 0,-1-7 6 0,0 6-1 16,0-6-6-16,-1 9 10 0,0-3-12 0,0 1 3 0,-1 0-3 15,1 2 1-15,-2 0-1 0,1 4-2 0,-2-1 0 16,-1 1 2-16,1 2-1 0,-1-2-1 0,-2 7-4 15,0-3-4-15,0 0 0 0,-1 1-5 0,-1 1-1 16,0-3-14-16,0 1 12 0,-2-1-9 0,3-4-3 16,0 1-26-16,-4 3-25 0,3-5-28 0,-1 0-40 15,0 1-49-15,-1-3-57 0,0 0-61 0,1-2-77 16,2-1-85-16,-1-3-104 0,0-2-445 0,3-1-1068 16,6 0 473-16</inkml:trace>
  <inkml:trace contextRef="#ctx0" brushRef="#br0" timeOffset="119179.411">13826 11910 39 0,'0'0'244'0,"0"0"-9"0,4 2-12 0,-4-2-7 16,0 0-10-16,0 0-7 0,0 0-7 0,0 0-13 15,0 0-3-15,0 0-5 0,0 0-15 0,0 0-2 16,0 0-2-16,0 0-11 0,0 0 13 0,0 0-10 15,0 0-16-15,0 0 19 0,0 0-19 0,0 0 7 16,0 0-7-16,0 0 3 0,0 0-2 0,0 0 4 16,7 0 0-16,-7 0-7 0,0 0 12 0,0 0 4 15,0 0 10-15,0 0 5 0,0 0 1 0,0 0 7 0,0 0 3 16,0 0 0-16,0 0 6 0,0 0-4 16,0 0-15-16,0 0-16 0,0 0-13 0,0 0-9 15,0 0-1-15,-17-8-6 0,17 8-13 0,-9-4-9 16,4 2-6-16,-2-1-15 0,0 0-4 0,-2-1-4 0,2 0-4 15,-2 1-9-15,-2-2-5 0,0-1-8 16,1 2 2-16,-1-2-5 0,1 2-4 0,-2-1-1 0,1 0-1 16,1-1 2-16,-2 3-19 0,2-1 12 0,1 2-1 15,0-2-3-15,-1 0-4 0,1 1-13 16,0 2 20-16,0-1-3 0,2 1 1 0,-1-2 2 0,0 3 1 16,2-1-5-16,0 0-6 0,6 1 1 0,-11-2 2 15,5 2-3-15,0-1-2 0,6 1 5 0,-13 1-5 16,8-2 2-16,5 1 2 0,-10 2-3 15,4-2 3-15,6 0 5 0,-12 2-6 0,7-1-6 0,5-1 4 16,-9 1-3-16,5 1 5 0,4-2-3 0,-8 3-5 16,8-3-14-16,-7 0 20 0,7 0-3 0,-5 1 3 15,5-1-4-15,0 0 2 0,-6 1-4 0,6-1-3 16,-5 2 5-16,5-2-2 0,0 0 2 0,0 0-2 16,0 0-1-16,0 0 8 0,0 0-4 0,0 0-10 15,0 0-1-15,-5 4-6 0,5-4 0 0,0 0 7 16,0 7 8-16,0-7-1 0,1 8 0 0,-1-8-14 15,1 11 14-15,-1-5 1 0,2-1-3 16,-1 4-13-16,1-1 15 0,1 2-1 0,-1 1 7 16,2 1 0-16,-2 0-9 0,1 0 0 0,-1 2 4 0,1-2 5 15,-1 2-12-15,1 3 0 0,-1-2 13 0,1-1-5 16,1 0-1-16,-2 0-4 0,0 0 6 0,1 0-5 16,-1-1 9-16,2-1-18 0,-3 1 13 0,0-4 2 15,0 4 0-15,0-2-2 0,-1-3-3 0,0 1 6 16,1-3-4-16,-1 2-3 0,0-1 1 0,1 0-1 15,-1-7 0-15,1 9 4 0,-1-5-7 0,0-4-11 16,1 6-28-16,-1-6-38 0,0 0-26 0,0 7-40 16,0-7-41-16,0 0-49 0,3 5-77 0,-3-5-91 15,0 0-108-15,0 0-442 0,0 0-1033 0,0 0 457 16</inkml:trace>
  <inkml:trace contextRef="#ctx0" brushRef="#br0" timeOffset="125016.576">12942 10129 133 0,'3'-7'162'16,"-3"7"-16"-16,0 0 2 0,0 0-3 0,0 0-19 15,0 0-8-15,0 0-4 0,0 0-4 0,2-3-12 16,-2 3 1-16,0 0-14 0,0 0 2 0,0 0-6 15,0 0-2-15,0 0-2 0,0 0-3 0,0 0-4 16,0 0-1-16,0 0-4 0,0 0 0 0,0 0 5 0,-6-7-8 16,6 7 0-16,0 0 3 0,0 0 0 15,0 0-6-15,-3-4-1 0,3 4-3 0,0 0-4 16,0 0 0-16,0 0-1 0,-4-3-6 0,4 3-1 16,0 0-5-16,0 0-4 0,-6-5-5 0,6 5 1 0,0 0-2 15,0 0-4-15,-3-2-7 0,3 2 0 16,0 0-1-16,0 0-1 0,0 0-2 0,-4-4 2 0,4 4-1 15,0 0-6-15,-3-3 6 0,3 3 3 16,0 0 2-16,0 0-2 0,0 0 4 0,-4-6-4 0,4 6 1 16,0 0 3-16,0 0 7 0,0 0-3 0,-3-5-1 15,3 5 1-15,0 0 2 0,0 0 2 16,0 0-3-16,-2-4 9 0,2 4-8 0,0 0 8 0,0 0-3 16,0 0 2-16,0 0 4 0,0 0-7 0,-5-4 1 15,5 4-1-15,0 0 5 0,0 0-5 0,0 0-2 16,0 0-2-16,0 0-1 0,0 0-3 15,0 0-2-15,0 0-1 0,0 0-10 0,0 0 6 0,0 0-9 16,0 0 5-16,0 0 1 0,0 0-6 0,0 0 2 16,0 0-1-16,0 0 4 0,2 17 16 0,-2-17-22 15,1 8 18-15,-1 1 2 0,0-3-9 0,2 1 10 16,-2 0 2-16,0 0-1 0,0 0-1 0,0 0 10 16,0 2-5-16,-2 0 4 0,4 0-6 0,-4 0 14 15,2 1-9-15,-1 1-11 0,1 1 0 0,-2-3 1 16,2 4-1-16,-1-2-4 0,1 2-6 0,-1-4 13 15,-1 2-3-15,2 1 6 0,-1-3-7 0,1 2 0 16,0-2 0-16,-2 1 5 0,4 2-3 0,-4-3 1 16,2 2 0-16,2 0 0 0,-2 0-1 0,0-2-5 15,1 0-3-15,-1 2-4 0,0-2 9 0,3 2 3 0,-4 1-7 16,1-3-2-16,0 4-5 0,0-5 5 16,1 2 1-16,0-1 2 0,-2 1-6 0,2 1 6 15,-1-3 5-15,3 1-17 0,-3 0 3 0,0 0 14 0,0 0-8 16,2 0 1-16,-1-2 0 0,-1 2-4 0,1 0 4 15,-1-1 1-15,0 1-10 0,0-1 2 0,3 4-7 16,-3-4 6-16,0 0 1 0,0 0-7 16,0-1 8-16,0 1-1 0,0 0-2 0,2-1 8 0,-2 1-3 15,0-1 10-15,0 1-2 0,0-1-4 0,1 2 0 16,-1-2 1-16,1 0 2 0,-1 0-6 0,0 1 4 16,0 0 0-16,0-1 0 0,0 2 7 0,0-2-3 15,0 2-1-15,-1 0-2 0,2-2 1 0,-2 1 4 16,2 1 0-16,-1-2-2 0,-1 1 3 0,1-1-4 15,-1 2 6-15,-1-2-5 0,2-7-4 0,0 14 2 16,0-7 0-16,0 1-4 0,0 0 5 0,0-1 0 16,0 2-3-16,0-3-1 0,2 4-4 0,-1-4 7 15,0 4-6-15,-1-2 3 0,0 1 1 0,0-1-4 16,2 0-1-16,-1-1-2 0,-1-3 4 0,3 3-2 16,-2 0-6-16,-2-1 8 0,2-1-1 0,0 2-3 15,1 1-6-15,-2-3 8 0,2 1 1 0,-2-6 0 16,1 9-2-16,-1-2-2 0,-1 0 3 0,2 0-2 15,-1 0 2-15,0-2-1 0,0-5 1 0,2 12 2 16,-4-8 0-16,4 4 5 0,-2-2-5 0,0 1-7 16,1 0 5-16,-1-1-3 0,1 0 5 0,-1 3-4 15,0-3-4-15,0 2 29 0,0 0-3 0,2-1 4 16,-2-2-9-16,1 2-7 0,-1-1 8 0,0-6-9 16,0 12-2-16,-1-6 6 0,-1-1-3 0,2-5 0 0,3 9-9 15,-3-3 8-15,0-6-20 0,0 12 14 0,0-8 2 16,0 3-7-16,0-7 12 0,2 10-6 15,-1-6-3-15,-1-4-1 0,1 9 0 0,-1-4 2 16,0-5 5-16,2 9 0 0,-1-4-5 0,-1-5-7 16,0 9 0-16,2-4 3 0,-2-5-7 0,1 10 5 0,0-6 0 15,-1-4 3-15,-1 8-3 0,1-2 3 0,0-6-3 16,1 11-5-16,-1-7 7 0,2 1-4 16,-2-5 6-16,0 11-5 0,1-6 0 0,-1-5-1 15,0 9 6-15,0-1-7 0,-1-3 4 0,1-5 0 0,1 11-2 16,-1-6 0-16,0 1 0 0,0-6 0 0,2 9-1 15,-2-3 1-15,0-1-7 0,0-5 7 0,1 10 1 16,0-7-3-16,0 5-1 0,0-1-3 0,-1 1 3 16,0-2-4-16,1 1 8 0,-1 1-6 0,2-4 3 15,-1 5-1-15,-1-3-3 0,1 1 2 0,-1 2-4 16,1-2 5-16,-1 0 0 0,1-1-1 0,-1-6-1 16,0 11 6-16,0-4-8 0,0-1-2 0,0-1 2 15,0 4 2-15,1-4 2 0,-1 1-1 16,0-6-8-16,0 10 8 0,0-4-4 0,0-6 5 0,0 11-3 15,0-7 1-15,0 2-10 0,0-6 11 0,0 9 1 16,2-5-1-16,-2-4 0 0,1 10 0 0,-1-5-3 16,0-5 5-16,0 10-6 0,0-5 4 0,0-5-6 15,0 9 2-15,0-9 6 0,0 11 5 0,0-7-5 16,0-4-1-16,0 8-3 0,0-4 0 0,0-4-12 16,0 11 8-16,0-7 6 0,0-4 1 0,0 9 7 15,0-9-9-15,0 7 4 0,0-7 1 0,0 9-6 16,0-5-4-16,0-4 0 0,0 6 6 0,0-6-5 15,-1 8 6-15,1-8 0 0,-2 8-3 0,2-8-5 16,0 6-3-16,0-6 12 0,0 0-3 0,-2 9 1 16,2-9 0-16,-1 5 2 0,1-5-3 0,0 6-5 15,0-6 13-15,0 0-7 0,1 6 0 0,-1-6-10 16,0 0 11-16,-1 7 1 0,1-7-5 0,0 0 1 16,-1 6 6-16,1-6-3 0,0 0 1 0,1 6-6 15,-1-6 3-15,1 5-7 0,-1-5 7 0,0 0 5 16,0 0-12-16,-2 6 7 0,2-6 6 0,0 0-4 15,0 0-1-15,0 0-1 0,0 8 0 0,0-8 6 16,0 0-2-16,0 0-8 0,0 6 3 0,0-6-11 16,0 0 15-16,1 7-5 0,-1-7-4 0,1 5 6 15,-1-5-1-15,0 0 4 0,-1 9-2 0,1-9-2 16,1 6 1-16,-1-6-5 0,0 6 6 0,0-6-8 16,1 7 10-16,-1-7-3 0,1 9-1 0,-1-4 10 15,0-5-6-15,2 7-4 0,-2-7 6 0,0 10 3 16,1-6-10-16,1 1-4 0,-2-5 2 0,1 12-1 15,-1-7 5-15,1 1 0 0,1 0 0 0,-2 0 2 16,1 1 0-16,-1-7-5 0,0 7 5 0,0-1-6 16,0-6-3-16,3 8 9 0,-3-8 6 0,0 6-11 0,0-6 0 15,0 5 4-15,0-5 2 0,0 0-7 16,0 0 6-16,0 9-7 0,0-9 1 0,0 0-8 16,0 5 15-16,0-5-2 0,0 0-4 0,0 0 6 15,0 0 2-15,0 0-5 0,0 0 1 0,0 0-3 0,0 0-1 16,0 0-8-16,0 6-7 0,0-6-24 15,0 0-29-15,0 0-34 0,0 0-37 0,0 0-41 16,0 0-61-16,0 0-68 0,0 0-92 0,0 0-149 16,0 0-325-16,0 0-951 0,0 0 421 0</inkml:trace>
  <inkml:trace contextRef="#ctx0" brushRef="#br0" timeOffset="151379.505">20253 11648 108 0,'7'-2'279'0,"-7"2"-11"15,0 0-13-15,5-3-17 0,-5 3-16 0,0 0-15 0,6-4-2 16,-3 2-11-16,-3 2-16 0,3-5-3 0,0 1-13 16,-1 0-13-16,3 0-10 0,-2-1-13 15,-1 1-5-15,1-1-19 0,-3 5-8 0,7-14-11 16,-4 8-4-16,-1 2 11 0,-2 4-15 0,5-10 2 16,-3 4-1-16,-2 6-7 0,3-11 6 0,-3 11 5 0,2-11-7 15,-2 11-5-15,-2-10-2 0,2 10 6 16,-3-11-12-16,0 7 2 0,3 4 0 0,-9-7-8 0,2 3-2 15,0 1-5-15,7 3 5 0,-17 0-6 16,7 0-14-16,-1 3-6 0,-1-1-3 0,2 1-1 16,-2 3 7-16,-1 2 5 0,3-3-18 0,-2 2-4 0,0-1-8 15,3 3-11-15,1 0 16 0,2-1-4 16,2-1 1-16,-2-1-1 0,2 3 1 0,2-3-6 16,1 1 3-16,2 2-4 0,2-2 1 0,0 1-4 15,1-1 2-15,2 0-4 0,5 1-6 0,-4-2 14 0,5 1-3 16,0-2-6-16,1-1 4 0,-1 1 1 0,1 0 11 15,-1-1-9-15,1 2 4 0,0-1-9 16,-2 2 2-16,-2-3 1 0,-1 0-3 0,1 1-2 0,-3 0 12 16,2-1-1-16,-1 2 2 0,-2-3-4 0,1 4 2 15,-1-1-1-15,-3 0 4 0,-1 0 1 0,-1 1-2 16,-2 2-5-16,0-1 4 0,-1-1 2 0,0 0-3 16,-1 1 4-16,-1 0-11 0,0-2 15 15,-2 2 7-15,1-3-20 0,-3 0 7 0,2-1-5 0,1 0 10 16,-2 0-13-16,1-2 13 0,-2 0 3 0,2-1-12 15,-1 0-1-15,8-1 4 0,-14-3-7 0,8 0-3 16,-1-3 4-16,3 0-4 0,0 0 9 0,-1-1-11 16,1-1 9-16,1-2-1 0,0 1 7 0,3-3-3 15,0-1 9-15,2 0 2 0,-1-1 2 0,2 0 16 16,1-5 6-16,-1 5 12 0,2 1-5 0,-1 2 9 16,0-2 8-16,2 1-7 0,-2-1-4 0,2 2-1 15,-2-1 3-15,0 2 7 0,3-1-8 0,-4 3-2 16,1 2-6-16,-1-2-8 0,-1 1 3 0,0 0-5 15,-1 3-5-15,-1 4-2 0,0-5-3 0,0 5-2 16,0 0 2-16,2-9-5 0,-2 9 0 0,0 0-7 16,0 0-28-16,0 0-37 0,0 0-50 0,-5-6-48 15,5 6-61-15,0 0-51 0,0 0-51 0,0 0-71 16,-14 10-378-16,14-10-825 0,-9 7 366 0</inkml:trace>
  <inkml:trace contextRef="#ctx0" brushRef="#br0" timeOffset="153614.388">15067 12265 183 0,'0'0'178'0,"0"0"-18"0,0 0-10 15,0 0-10-15,0 0-16 0,0 0-3 0,0 0-9 16,0 0-11-16,0 0-6 0,0 0-4 0,0 0-1 15,6-2-8-15,-6 2-2 0,0 0-6 0,0 0-4 16,0 0-3-16,0 0-1 0,0 0-1 0,0 0 3 16,0 0-3-16,0 0-1 0,0 0 1 0,0 0-6 15,0 0 3-15,0 0-6 0,0 0-1 0,0 0-2 16,0 0 9-16,0 0-11 0,0 0 2 0,0 0-5 16,0 0 1-16,0 0 3 0,0 0-1 0,0 0 2 15,0 0 1-15,0 0 4 0,0 0-5 0,0 0 0 16,0 0-3-16,0 0 3 0,0 0 1 0,0 0-7 15,0 0 4-15,0 0-9 0,0 0-9 0,0 0 3 16,0 0 8-16,0 0-14 0,0 0 0 0,0 0-5 16,0 0 6-16,0 0 0 0,0 0-1 0,-10 14 1 15,10-14-4-15,-1 6 5 0,-1 0 0 0,2-6 11 16,-1 9-8-16,0-2 5 0,-1 0 1 0,2 0 4 16,0 2-3-16,0-1 2 0,-1-1 0 0,1 2 2 15,0-1-12-15,0 1-1 0,-2 1 7 0,2 1-4 16,0-2-9-16,0 1 9 0,0-2-1 0,0 3-9 15,2 1 0-15,-2 0 3 0,0-3-2 0,1 3 2 16,-1-2-6-16,3 1-2 0,0 1 11 0,0 0-5 16,-1-2 4-16,-2-2-9 0,3 4-13 0,-1-3 14 15,1 2-21-15,-1-2 10 0,2 4 2 0,-2-3 2 16,1 1 2-16,-1-1-4 0,0-1-4 0,3 2 8 16,-2-2-3-16,0 2-3 0,2-2 3 0,-3-1-1 15,3 1 1-15,-1 0 2 0,-2 1-4 0,1-3-2 16,0 1 1-16,0 1-1 0,0-2 1 0,0 2 1 15,0 0 7-15,-1-2 5 0,1 1 1 0,0 0-6 16,-2 1 6-16,2-1-8 0,-2 1-1 0,1 0 5 16,2 2-8-16,-1-2 8 0,0-2-10 0,-1 2 1 15,1 1-6-15,-1 2 8 0,0-5-7 0,1 5-2 16,0-5 5-16,-1 3-4 0,0-1 0 0,1-1-1 16,2 2 5-16,-1 0-8 0,-1-3 5 0,-1 3-5 15,0-2 8-15,1 1-5 0,1-1-3 0,0-1 5 16,-1 2 12-16,-2-2 2 0,3 2 1 0,-1-2-2 15,-1 0 3-15,1 1-7 0,-1 0 9 0,0-1-10 0,1 2-5 16,-1-2 3-16,0 0 3 0,1 0 0 16,0 1-6-16,-1-3 0 0,1 2 4 0,0 0-4 15,-2 1-3-15,4-1-4 0,-3-2 7 0,1 4 2 16,-1-4-4-16,-1 1-5 0,1 2 1 0,0-1 3 0,1 2-5 16,-1-5 9-16,0 3-3 0,1 0 4 0,0-1 25 15,-2-1-2-15,1 2-3 0,-1-2-6 16,1 2 2-16,0 0-5 0,0 0-5 0,0-1 3 15,0 0-6-15,-1 0-1 0,2 1 2 0,-1 0-6 16,0 1 6-16,0-3-5 0,1 1-2 0,-1 3-1 16,-1-2 5-16,1 2-4 0,0-2-3 0,1 2 1 0,-3-2-5 15,0 1-2-15,3-1 4 0,-2-2 0 16,1 2 5-16,0 1-9 0,-1-1 1 0,1-1 5 16,1 1-2-16,-1 0-2 0,0 0-17 0,-1 1 2 15,2-1 5-15,-1 0-2 0,0 2 2 0,-1-1 3 0,1 0 1 16,0 0-3-16,0 0 5 0,-1 0-1 0,1 1 1 15,-1-1 0-15,1 1-1 0,-2-9 3 0,0 0 0 16,0 0-1-16,0 0 2 0,10 45-1 16,-10-45-1-16,0 0-2 0,4 29 1 0,-4-29 4 15,3 20-2-15,-3-20-2 0,0 0-2 0,3 27 3 16,-3-27-3-16,0 0 3 0,6 31-3 0,-6-31 6 0,0 0-6 16,4 24 4-16,-4-24 2 0,0 0-5 0,5 25 3 15,-5-25-1-15,0 0-1 0,4 25 5 16,-4-25-4-16,0 0 1 0,4 23 1 0,-4-23 0 15,0 0 0-15,3 26-6 0,-3-26 3 0,0 0 0 16,4 25 0-16,-4-25 2 0,0 0 1 0,0 0-7 16,4 26 6-16,-4-26 2 0,0 0-2 0,0 0-4 15,4 22 1-15,-4-22 5 0,0 0-1 0,0 0-5 16,0 0 5-16,0 0-1 0,0 0 3 0,3 24-7 16,-3-24 9-16,0 0-5 0,0 0 1 0,0 0-1 15,0 0-4-15,0 0 3 0,0 0 0 0,0 0 2 16,0 0-1-16,0 0-3 0,0 0 3 0,0 0 3 15,0 0-2-15,0 0-2 0,0 0-3 0,0 0-1 16,0 0 3-16,0 0-5 0,0 0-6 0,0 0-34 16,0 0-6-16,0 0-29 0,0 0-24 0,0 0-29 15,0 0-22-15,0 0-35 0,0 0-32 0,0 0-42 16,0 0-54-16,0 0-79 0,0 0-311 0,0 0-769 16,0 0 340-16</inkml:trace>
  <inkml:trace contextRef="#ctx0" brushRef="#br0" timeOffset="155947.993">13180 13774 45 0,'0'0'46'15,"0"0"-6"-15,0 0-21 0,0 0-2 0,0 0-7 16,0 0-10-16,0 0 3 0,0 0 0 16,0 0-1-16,0 0 1 0,0 0 6 0,0 0-1 15,0 0 12-15,0 0-3 0,0 0 8 0,0 0 4 16,0 0 10-16,0 0-7 0,-56-19 11 0,56 19 22 15,0 0 1-15,0 0 6 0,0 0-11 0,0 0 12 0,0 0 8 16,0 0 8-16,0 0-12 0,0 0 1 0,0 0-9 16,0 0 6-16,0 0 4 0,0 0 0 15,0 0-7-15,0 0 2 0,0 0-9 0,0 0 3 16,0 0 2-16,0 0-6 0,-20-7-2 0,20 7-9 16,0 0 4-16,0 0-2 0,0 0 27 0,0 0-10 15,0 0-7-15,0 0-5 0,0 0-18 0,0 0 11 16,0 0-14-16,0 0 2 0,0 0-12 0,0 0 6 15,0 0-8-15,0 0 1 0,0 0-5 0,0 0-8 16,0 0 6-16,0 0-7 0,0 0 1 0,0 0-10 16,0 0 6-16,0 0 0 0,0 0 1 0,0 0-5 15,49 45 4-15,-49-45-4 0,0 0-3 0,22 9 1 16,-22-9 1-16,0 0 0 0,24 3-1 0,-24-3-3 16,0 0-1-16,29 2 3 0,-29-2 0 0,0 0-1 15,0 0-1-15,38-4 1 0,-38 4-1 0,26-6-1 16,-26 6-3-16,23-7 12 0,-23 7-7 0,22-9 0 15,-22 9-2-15,25-10 4 0,-25 10-3 0,24-10-1 16,-24 10 1-16,23-12-8 0,-23 12 9 0,28-10 1 16,-28 10-3-16,28-11-3 0,-28 11 6 0,28-10-5 15,-28 10 1-15,27-7 1 0,-27 7 2 0,28-3-7 16,-28 3 4-16,27-3 1 0,-27 3-2 0,28-2 6 16,-28 2-6-16,0 0 0 0,38-1 1 0,-38 1 1 15,0 0 1-15,37 2 1 0,-37-2-3 0,27 5 2 16,-27-5-3-16,26 6 1 0,-26-6 3 0,23 7-2 15,-23-7-2-15,23 9 0 0,-23-9 7 0,22 8 18 16,-22-8 12-16,24 10-1 0,-24-10-9 0,0 0 5 16,24 13-2-16,-24-13-4 0,17 9 1 0,-17-9-5 15,0 0 0-15,20 16-13 0,-20-16 9 0,13 13 5 16,-13-13 8-16,0 0 1 0,18 16-2 16,-18-16-2-16,0 0-2 0,16 16 1 0,-16-16 1 15,0 0-3-15,11 14-2 0,-11-14-2 0,0 0 3 16,0 0-6-16,12 15 0 0,-12-15-4 0,0 0-10 0,0 0 17 15,0 0-2-15,0 0 1 0,0 0 2 0,0 0-6 16,0 0 5-16,0 0-3 0,0 0-3 16,11 19 6-16,-11-19-1 0,0 0-1 0,0 0 2 15,0 0 1-15,0 0-1 0,0 0-5 0,0 0-2 16,0 0 1-16,0 0-2 0,0 0-1 0,0 0-2 16,0 0 3-16,0 0-5 0,0 0 3 0,0 0-3 15,0 0-20-15,0 0 18 0,0 0 3 0,0 0 1 16,26-38-1-16,-26 38-1 0,17-15-3 0,-17 15-6 15,19-14 6-15,-19 14 6 0,24-14-8 0,-10 6 3 16,-14 8-2-16,32-14-5 0,-16 8 2 0,-16 6-3 16,35-13-4-16,-15 7 11 0,-1 0 3 0,-19 6-5 15,34-11 0-15,-13 6 1 0,-21 5 1 0,34-8-4 16,-34 8 2-16,32-6-1 0,-11 1 1 0,-21 5-3 16,31-3-2-16,-31 3 9 0,33-2-7 0,-33 2 7 15,42-1-9-15,-42 1 7 0,38 2-1 0,-18 0 0 16,-20-2-1-16,42 4 0 0,-19 0-5 0,-23-4-1 15,42 5 11-15,-25-1-7 0,-17-4 1 0,41 6 2 16,-22-3 6-16,-19-3-3 0,37 6-3 0,-37-6-4 16,32 5 1-16,-32-5 6 0,33 3-3 0,-33-3 1 15,38 3 0-15,-38-3-4 0,35 0 3 0,-35 0 2 16,31-3 1-16,-31 3 0 0,27-1-1 0,-27 1-4 16,0 0-9-16,31-3 18 0,-31 3-4 15,0 0-15-15,25-5 13 0,-25 5 4 0,0 0-9 0,0 0 5 16,0 0-1-16,25-5 2 0,-25 5 3 15,0 0-3-15,0 0 2 0,0 0 4 0,0 0-2 0,0 0-4 16,0 0 5-16,0 0-4 0,0 0 0 0,0 0-6 16,0 0 7-16,0 0-28 0,0 0-42 0,0 0-54 15,0 0-60-15,21-11-91 0,-21 11-309 0,0 0-623 16,0 0 276-16</inkml:trace>
  <inkml:trace contextRef="#ctx0" brushRef="#br0" timeOffset="157371.3">15984 13539 37 0,'0'0'236'0,"0"0"-20"16,0 0-20-16,0 0-18 0,0 0-18 0,0 0-15 16,0 0-15-16,0 0-12 0,0 0-13 0,0 0-7 15,0 0-8-15,0 0-9 0,0 0-10 0,0 0-6 16,0 0 6-16,0 0 4 0,0 0-8 0,0 0-3 16,0 0-6-16,0 0-1 0,0 0-8 0,0 0-3 15,26 40-4-15,-26-40-3 0,12 17-5 0,-12-17 0 16,0 0-9-16,19 23-1 0,-19-23 0 0,13 11-1 15,-13-11-5-15,0 0-5 0,22 16 37 0,-22-16-13 16,18 7 2-16,-18-7 0 0,0 0-8 0,31 2-3 16,-31-2 2-16,0 0-11 0,38-7 3 0,-38 7-13 15,27-11 12-15,-27 11-6 0,34-14-1 0,-20 8-2 16,4-3 0-16,-18 9-3 0,34-15 3 0,-22 9-1 16,2 0 0-16,1 0-4 0,-1-1-3 0,0 1 3 15,0 0-2-15,0 2-9 0,1 0 13 0,-1 0-5 16,6-1 3-16,-4 2-3 0,-1-1 6 0,2 2-10 15,-3 0 7-15,2 0 1 0,-2 0-2 16,3 1 0-16,-2 1-3 0,2 0-1 0,-3 0 0 0,0 0-1 16,0 1 4-16,2 1 30 0,-4-1 10 15,-2 2-1-15,4 0-5 0,-14-3-6 0,23 7-1 0,-23-7-3 16,0 0-6-16,31 11-2 0,-31-11 8 0,20 10 8 16,-20-10-3-16,0 0 3 0,22 14-24 0,-22-14 18 15,14 9-8-15,-14-9 1 0,0 0 5 16,0 0-10-16,20 17 5 0,-20-17-10 0,0 0 0 0,0 0-8 15,14 14 12-15,-14-14 1 0,0 0 2 16,0 0-1-16,0 0-9 0,0 0 4 0,0 0 3 16,13 15-5-16,-13-15 1 0,0 0-3 0,0 0 3 0,0 0 0 15,0 0-4-15,0 0 3 0,0 0-9 16,0 0 7-16,0 0-12 0,0 0 16 0,0 0-8 16,0 0-11-16,0 0 13 0,0 0 4 0,0 0-6 15,0 0 3-15,0 0-7 0,0 0 4 0,0 0-4 16,29-34 3-16,-23 27-2 0,0 0 4 0,1 2-2 15,2-4-5-15,1 0-6 0,0 0 2 0,4 2 4 16,-2-3-4-16,6 0 7 0,3-3 0 0,-3 2 1 16,1 2-8-16,2-1 9 0,-2 0-5 0,5 3 4 15,-3 0 1-15,1 0-10 0,-1 1 10 0,3 0-9 16,1 3 13-16,2-3-19 0,-5 4 12 0,2-1 5 16,0 1-8-16,2 2-3 0,-1-2 2 0,2 3 0 15,-1-1 2-15,0 1 0 0,1 2 5 0,-1 0-7 16,0 0 6-16,1-1-5 0,-3 0 5 0,2 1-6 15,0-3 4-15,-1 0 3 0,3 2-11 0,-3-1 20 16,3 1 11-16,-1-4-3 0,0 3-6 0,-2 0 2 16,2-1 9-16,-5 0-17 0,4 1 17 0,-3-3 8 15,0 2-29-15,0-1 12 0,-2 0 0 0,-1-1 5 16,-3 1-5-16,-2 1-5 0,-1-2 6 0,-1 0-15 16,-1 0 15-16,-3 0-10 0,-3 2 7 0,-6 0-8 15,12-2 3-15,-12 2-6 0,10 0-12 0,-10 0 20 16,0 0 1-16,0 0-7 0,9 0 8 0,-9 0-32 15,0 0-52-15,0 0-61 0,0 0-90 0,0 0-107 16,0 0-324-16,0 0-703 0,0 0 312 0</inkml:trace>
  <inkml:trace contextRef="#ctx0" brushRef="#br0" timeOffset="160807.661">20830 11682 88 0,'0'0'202'15,"0"0"-5"-15,0 0-9 0,0 0-13 0,0 0-7 16,0 0-4-16,0 0-4 0,0 0-10 0,0 0 4 16,0 0-3-16,0 0-6 0,0 0-5 0,0 0-6 15,0 0-2-15,0 0-3 0,0 0-10 0,0 0-2 16,0 0-17-16,0 0-11 0,0 0-5 0,0 0-7 15,0 0 1-15,0 0-22 0,0 0-1 0,0 0-5 16,0 0-5-16,-9-18-3 0,9 18-4 0,-1-8-5 16,-1 4-5-16,2 4 0 0,-2-8-3 0,2 8-4 15,-2-8-2-15,2 8-5 0,0-9 1 0,0 3-5 16,0 6 0-16,2-8 0 0,-1 3-1 0,2 0-5 16,-3 5 0-16,5-8-4 0,-3 6 2 0,2-1 5 15,-4 3-11-15,7-6 5 0,-4 4 1 0,2 1 0 16,-5 1-2-16,8 0 4 0,-8 0 4 0,8 2 1 15,-4 0 2-15,-2 3 3 0,5 0-5 0,-5-1 4 16,1 3-2-16,-1 0 2 0,0 1 2 0,0 4-2 16,-2-2 1-16,-2 0 3 0,1 3-6 0,-2-2-2 15,-2 3 2-15,3-1-2 0,-3 0 0 0,0 0-5 16,-1-1 7-16,-1 1 6 0,1-1-14 0,-1 0-17 16,0-2 6-16,0 0-4 0,0 1 4 0,1-3-4 15,0 0 0-15,-1 3 2 0,2-4 0 0,-1-1 4 16,1-2-5-16,0 3 1 0,1-4 2 0,1 1 1 15,3-4 1-15,-3 6 1 0,3-6 1 0,-5 4 0 16,5-4-1-16,0 4 0 0,0-4 1 0,0 0 1 16,0 0 0-16,0 0 4 0,0 0-7 0,0 0 6 15,0 0 0-15,0 0-3 0,0 0 7 0,0 0 8 16,8 5 17-16,-8-5-3 0,9 1 14 0,-5-1-4 16,3 0 9-16,3-1 3 0,4 1 3 0,-7-1 2 15,3 0 6-15,0 0 2 0,0-1 4 0,-2 2-13 16,6-1 1-16,-4 1-11 0,0-3 6 0,-3 3-12 15,1-1 4-15,0 1-10 0,-2-1 4 0,-6 1-7 16,8-1 3-16,-3 0-7 0,-5 1-4 0,10 0-2 16,-10 0 0-16,7-1 0 0,-7 1-1 0,0 0 0 15,5-3-7-15,-5 3 7 0,0 0-3 0,0 0-3 16,0 0 2-16,0 0-7 0,0 0 5 0,0 0-4 0,6-1 1 16,-6 1 2-16,0 0-10 0,0 0-32 15,0 0-17-15,0 0-32 0,0 0-28 0,0 0-33 16,0 0-43-16,0 0-26 0,0 0-49 0,0 0-59 15,0 0-259-15,-18-5-627 0,18 5 277 0</inkml:trace>
  <inkml:trace contextRef="#ctx0" brushRef="#br0" timeOffset="161747.507">21072 11687 78 0,'-6'-10'165'0,"6"10"-8"0,0 0-10 16,-2-8-5-16,2 8-10 0,-2-5-10 0,2 5-1 16,-1-8-6-16,1 8-5 0,0 0-7 0,0-7-1 15,0 7-3-15,0 0-6 0,-2-9 1 0,2 9-7 16,0 0-3-16,2-8-1 0,-2 8 0 0,0-5-15 16,0 5-7-16,0 0 1 0,1-7-10 0,-1 7 3 15,3-5-9-15,-3 5 1 0,4-3 4 0,1 1-6 16,-5 2 3-16,9-5-4 0,-6 3-1 0,-3 2-5 15,10-6 0-15,-6 6-8 0,-4 0-3 0,10-3-2 16,-5 3-1-16,-5 0-3 0,9 0-2 0,-2 0-1 16,-7 0-2-16,10 1 4 0,-5-1 5 0,-5 0-4 15,6 3 7-15,-2-2 3 0,-4-1-2 0,6 6 0 16,-5-3 7-16,-1-3-3 0,2 8-3 0,-2-3-1 16,0-5-5-16,-3 12-1 0,3-5-3 0,-3 2-5 15,2-3 6-15,-3 0-7 0,-1 1 5 0,0 0 2 16,0 1-10-16,-3-1 0 0,4 0 1 0,-2 0-4 15,-1-2-3-15,3 0 4 0,-2 2-5 0,1-2 1 16,0-1-1-16,1-1-5 0,0 0 15 0,4-3-13 16,-5 5-2-16,3-2 6 0,2-3-3 0,0 0-5 15,-7 4 4-15,7-4-2 0,0 0-1 0,0 0-2 16,-3 4 0-16,3-4-1 0,0 0 1 0,0 0 2 16,0 0-1-16,0 0 2 0,0 0-3 0,0 0-2 15,0 0 8-15,10 3 8 0,-10-3-6 0,7 1 8 16,-7-1 1-16,10 1 5 0,-5-1-1 0,1 2-3 15,1-1-4-15,2-1 1 0,-4 1 4 0,1 0-6 16,1 1 2-16,0 1 17 0,0-1 0 0,-3 0-2 16,2 1 0-16,-2 0 2 0,-1 0 6 0,1 1 2 15,-1 1 1-15,-2-1-4 0,2 0 10 0,-1 2 0 16,-1 0 0-16,-1 1 7 0,0-1-9 0,0-6-2 16,-3 13-4-16,2-6 3 0,-2-1-6 0,0 1 2 15,-3-1-10-15,2-1 6 0,0 0 2 0,0 0-6 16,-2 0-7-16,2-2-1 0,0 1 4 0,-1-1-5 15,0 0 0-15,1-1 13 0,4-2-9 0,-9 4 1 16,3-2 2-16,2-1-3 0,0 1 10 0,4-2-13 16,-10 2-3-16,10-2 6 0,0 0-1 0,-8-2-4 15,8 2-2-15,0 0 2 0,-9-3-3 0,9 3-4 16,0 0-5-16,-6 0-4 0,6 0-9 0,0 0-38 16,0 0-47-16,-5-2-44 0,5 2-54 0,0 0-58 0,0 0-83 15,0 0-296-15,0 0-681 0,0 0 302 16</inkml:trace>
  <inkml:trace contextRef="#ctx0" brushRef="#br0" timeOffset="163910.237">21630 11652 19 0,'0'0'200'0,"0"0"-13"15,0 0-11-15,0 0-15 0,7-3-15 0,-7 3-9 16,0 0-6-16,0 0-13 0,4-6-8 0,-4 6-3 16,0 0-7-16,0 0 2 0,0-6-13 0,0 6-9 15,0 0-6-15,3-6-3 0,-3 6-13 0,2-5-1 16,-2 5-4-16,3-4-2 0,-3 4-1 0,5-7-4 16,-2 4 2-16,-3 3 13 0,8-6-1 0,-3 5 1 15,-2-3-5-15,4 2-2 0,-2 0 1 0,1-1-6 16,-1 1-1-16,0 0-8 0,-5 2-3 0,9 0-4 15,-9 0-2-15,8-1-2 0,-8 1 2 0,7 1 4 16,-7-1-3-16,7 4 2 0,-4-1-3 0,0-1 1 16,0 2 5-16,-1 2-6 0,-2-6 1 0,-1 8 2 15,1-3-3-15,0-5-3 0,-3 13-1 0,2-5-1 16,-2-2-5-16,0 0-1 0,1 1 1 0,-1-3-4 16,0 1-5-16,-1 1 3 0,-1 1-4 0,1-1 2 15,-1 0-1-15,2-3-2 0,0 2-3 0,3-5 0 16,-6 6-1-16,5-4-6 0,1-2 3 0,-6 3-1 15,6-3 1-15,-1 5-5 0,1-5 2 16,0 0 2-16,0 0 1 0,0 0-9 0,-1 4 0 0,1-4 4 16,0 0 0-16,0 0 1 0,0 0 0 0,0 0-1 15,0 0 0-15,13-1-1 0,-13 1-17 0,8-1 3 16,-8 1 3-16,10 0 3 0,-5 0-1 16,2 1 2-16,0 2 3 0,1-3 8 0,-2 4-2 0,0-3 3 15,1 5 2-15,1-3 2 0,-4 1-4 0,2 1 7 16,-1 1 0-16,-1 0-3 0,1 0 10 0,-3-1-5 15,1 1 5-15,-1 1 2 0,-1-1 2 0,1 2-6 16,-2-1 16-16,0-1-8 0,-3 1-5 0,2-2 4 16,-2 2-7-16,0 0 7 0,-1 0-5 0,-1-2-3 15,0 0-1-15,-2 1-5 0,3-2 3 0,-3-1 0 16,1 3 1-16,2-4-6 0,-2 0 3 0,1 1-4 16,-1-3 4-16,6 0-20 0,-10 1-9 0,10-1-13 15,-9-1-13-15,4-2-18 0,0 1-15 0,0 0-23 16,5 2-24-16,-9-6-21 0,4 2-21 0,4-2-40 15,0 1-41-15,-2 1-182 0,0-3-468 0,3 7 207 16</inkml:trace>
  <inkml:trace contextRef="#ctx0" brushRef="#br0" timeOffset="164623.83">21943 11640 163 0,'0'0'214'0,"0"0"-3"0,0 0-16 0,-18-2-22 16,18 2-14-16,0 0-22 0,0 0-12 0,0 0-10 15,-3-5-15-15,3 5-11 0,0 0-6 0,0 0 4 16,0 0-9-16,0 0-9 0,0 0-3 0,0 0-10 16,5-11-10-16,-5 11 4 0,6-3-7 0,-2 0 9 15,2 0 2-15,-1 2 3 0,1-1-1 0,0-2 5 16,1-1-7-16,0 2 1 0,-1 2-1 0,0-1-8 15,1-1-5-15,-1 1-1 0,-6 2-7 0,9 0-3 16,-9 0-2-16,10 0 8 0,-6 4-2 0,0-1 4 16,-1 0-3-16,0 2-2 0,1 1 3 0,-3-2 1 15,0 2-8-15,1 1 8 0,-2 1-6 0,-1 0-4 16,1 1-1-16,-2 0 1 0,-1 3-5 0,0-3-3 16,-1 1 2-16,0 1-3 0,-1 0-5 0,1-2 5 15,-3 1-3-15,-1 0 0 0,2-2-5 0,-3 2 2 16,-1 0-3-16,3-2 1 0,-2 1-1 0,0-1-5 15,-1 0 2-15,4-2-2 0,-1 0 2 0,1-1-1 16,1 0-5-16,0-1 1 0,3-1 3 0,2-3 2 16,-7 4-4-16,7-4-4 0,-4 4 4 0,4-4-8 15,0 0 1-15,-3 4 4 0,3-4-8 0,0 0 2 16,0 0 4-16,0 0-2 0,0 0 5 0,6 6 3 0,-6-6-3 16,8 1 0-16,-8-1 3 0,11 1 3 15,-4 1 7-15,1 0 6 0,2 1 9 0,0-2 13 16,3 1 6-16,-2-1 6 0,2 0 6 0,1-2 0 15,1 4 6-15,-1-3-12 0,1 0-1 0,-2 0 0 16,0 1-3-16,-3 0-9 0,0-1 0 0,-1 1 2 0,-1-2-1 16,-1 2-5-16,-7-1 8 0,11-1-11 15,-6 2-4-15,-5-1-4 0,6 0 7 0,-6 0-1 16,0 0 8-16,8 0 3 0,-8 0-14 0,0 0 0 16,0 0 0-16,0 0-8 0,7 0-2 0,-7 0 3 15,0 0-20-15,0 0-55 0,0 0-25 0,0 0-53 0,0 0-49 16,0 0-75-16,0 0-96 0,0 0-266 15,0 0-669-15,0 0 297 0</inkml:trace>
  <inkml:trace contextRef="#ctx0" brushRef="#br0" timeOffset="167640.062">22607 11655 9 0,'3'-5'193'0,"-3"5"-13"0,0 0-19 16,3-6-17-16,-3 6-1 0,0 0-10 0,1-5-10 16,-1 5-7-16,0 0-1 0,0 0-7 15,3-4 0-15,-3 4-9 0,0 0-3 0,0 0-5 0,0 0 0 16,0 0-5-16,0 0-4 0,4-3 6 16,-4 3-10-16,0 0 0 0,0 0-2 0,0 0-5 0,0 0-1 15,0 0-5-15,0 0 0 0,0 0-9 16,0 0-2-16,0 0-4 0,0 0 3 0,0 0-4 0,0 0-4 15,0 0 3-15,0 0-2 0,0 0 6 0,0 0 1 16,3 14-8-16,-3-14-7 0,-2 10-1 16,2-2-2-16,-1-1-8 0,2 2 0 0,-2-2-1 0,0 3 0 15,-1-1-5-15,2 0 14 0,-1 0-18 0,1 0-1 16,-2 0-2-16,1-1 1 0,1 1 5 0,-1 0-7 16,-1 0-5-16,1-3 1 0,1 2-3 15,0-2 3-15,-2 1-3 0,1-1 0 0,1-6 3 16,-2 9 2-16,2-9-11 0,0 5 3 0,0-5 5 0,-1 7-1 15,1-7 9-15,0 0-16 0,-3 6-2 0,3-6 7 16,0 0-2-16,0 0-1 0,0 0-2 0,0 0-3 16,0 0 5-16,1 7 2 0,-1-7-10 0,0 0 1 15,0 0 1-15,0 0 7 0,0 0-5 0,8 1 2 16,-8-1-2-16,7-1 2 0,-7 1-3 0,8-4 6 16,-8 4-8-16,11-2 6 0,-5 1-1 0,2 0-2 15,1 0 1-15,1-1 10 0,-2 2 6 0,1-2-2 16,-1 1-2-16,0-1-1 0,0 1 0 0,0 0-1 15,-2 1 9-15,-1-2-14 0,1 1 0 16,-6 1 2-16,10-2-3 0,-10 2 2 0,7-1 1 16,-7 1-5-16,0 0-2 0,8 0 4 0,-8 0-2 15,0 0 3-15,0 0-3 0,5-1 3 0,-5 1-4 0,0 0-25 16,0 0-18-16,0 0-19 0,0 0-24 0,0 0-20 16,0 0-31-16,0 0-33 0,0 0-37 0,0 0-42 15,0 0-205-15,0 0-493 0,0 0 218 0</inkml:trace>
  <inkml:trace contextRef="#ctx0" brushRef="#br0" timeOffset="167996.553">22681 11740 146 0,'5'-3'270'0,"-5"3"-14"0,0 0-11 16,0 0-22-16,5-2-19 0,-5 2-13 0,0 0-6 0,0 0-21 16,0 0-9-16,6-2-12 0,-6 2-8 15,0 0-14-15,0 0-17 0,0 0-8 0,0 0-6 16,0 0-8-16,0 0 4 0,0 0 9 0,0 0-1 16,5 9-3-16,-4-5-5 0,-1-4 5 0,1 9-6 15,0-4 3-15,1 3-5 0,-2 1-1 0,1-1 2 16,1 2-13-16,-1 2 9 0,-1 0-15 0,0 0-4 15,1 0-11-15,-1-2 3 0,0 2-11 0,1-2 1 16,-2 2-9-16,2-3 5 0,-2 0-13 0,1-1-7 16,1-1 4-16,-1 3 2 0,1-4-5 0,0 3-5 15,-1-5 0-15,2 2-5 0,-2-6-3 0,0 9-3 0,0-5 10 16,0-4-6-16,0 6-9 0,0-6-26 16,0 0-10-16,0 7-21 0,0-7-16 0,0 0-35 0,0 0-33 15,0 0-36-15,0 0-45 0,0 0-44 16,0 0-298-16,7-15-610 0,-7 15 270 0</inkml:trace>
  <inkml:trace contextRef="#ctx0" brushRef="#br0" timeOffset="168688.296">22873 11699 198 0,'0'0'244'16,"0"0"-12"-16,0 0-14 0,3-5-19 0,-3 5-10 15,0 0-9-15,0 0-9 0,0 0-5 0,4-3-6 16,-4 3-11-16,0 0-10 0,0 0-9 0,0 0 3 16,0 0-27-16,0 0-7 0,0 0-1 0,0 0-9 15,0 0-5-15,0 0-4 0,0 0-5 0,0 0-7 16,0 0 1-16,0 0-6 0,0 0 8 0,-3 19-10 15,3-14-8-15,-1 2-2 0,1 1 1 0,0-1 4 16,0 2-12-16,0-2 2 0,-2 2-8 0,1 0-2 16,1-2-6-16,0 1 2 0,0 0-7 0,0 1 2 15,-1-2 1-15,1-2-7 0,0 1-2 0,0-6-5 16,0 10 3-16,1-5-4 0,-1-5-1 0,0 7 1 16,0-7-1-16,1 4-2 0,-1-4 3 0,0 0-7 15,2 5 2-15,-2-5-2 0,0 0 2 0,0 0-5 16,0 0 1-16,0 0-7 0,0 0 6 0,10 0 1 15,-10 0 1-15,0 0-10 0,9-6 7 0,-9 6-7 16,8-4 5-16,-4 1 1 0,0 1-1 0,2 1 2 16,-1-2 0-16,1 1-1 0,1 2-1 0,0-1 4 15,-1-1-5-15,-1 1 3 0,-5 1 1 0,11 0-2 16,-6 1 5-16,-5-1-11 0,11 4 7 0,-5-2-1 16,-4 1 9-16,3 0 1 0,0 2 7 0,0-2-7 15,0 2 7-15,-1 2-2 0,1-2-1 0,-1 1 11 16,-3 1 2-16,1-3-3 0,-1 2 1 15,-1-6 4-15,3 9-6 0,-3-4 5 0,0-5-3 0,-2 10 2 16,1-6 0-16,0 2-7 0,-2-2 5 0,0 1-10 16,-1 0 3-16,0-1-4 0,-2 2 2 0,6-6-6 15,-11 7-11-15,5-4-10 0,-1 1-7 0,7-4-27 16,-14 2-17-16,8-1-12 0,1 0-18 0,-4-1-13 16,4 1-17-16,-4-4-15 0,1 3-22 0,1-3-32 15,7 3-30-15,-13-4-39 0,6-2-274 0,0 3-578 16,0-4 255-16</inkml:trace>
  <inkml:trace contextRef="#ctx0" brushRef="#br0" timeOffset="169039.091">22900 11677 40 0,'0'0'240'16,"0"0"-11"-16,0 0-17 0,4-3-18 0,-4 3-17 15,0 0-18-15,0 0-19 0,0 0-9 0,0 0-20 0,0 0-4 16,0 0-11-16,0 0 5 0,0 0 1 0,0 0-6 16,13 3 2-16,-13-3 1 0,11 0 3 0,-4 0 9 15,1 0-2-15,1 3 6 0,1-2-5 0,1-1-4 16,-1 0-12-16,4 1 2 0,-4-1-5 15,0 0 7-15,-1 1-8 0,0-1-4 0,1 1-3 16,-2-1 12-16,1 0-14 0,-2 1 2 0,-2-1-8 0,-5 0-6 16,9 0 17-16,-9 0-9 0,7 0-1 0,-7 0-2 15,0 0 3-15,7 0 2 0,-7 0-1 0,0 0 0 16,0 0-5-16,0 0 1 0,0 0-1 16,0 0-9-16,7 0-1 0,-7 0-13 0,0 0-1 15,0 0-3-15,0 0-5 0,0 0 2 0,0 0-8 16,0 0-7-16,0 0-6 0,0 0-37 0,0 0-31 0,0 0-58 15,0 0-48-15,0 0-48 0,0 0-54 0,0 0-72 16,0 0-377-16,0 0-761 0,0 0 337 0</inkml:trace>
  <inkml:trace contextRef="#ctx0" brushRef="#br0" timeOffset="171382.307">23519 11711 12 0,'0'0'213'0,"3"-3"-13"16,-3 3-23-16,0 0-7 0,0 0-10 0,3-6-6 15,-3 6-12-15,0 0 1 0,0 0-17 0,4-3-6 16,-4 3-14-16,0 0-6 0,0 0-5 0,0 0-6 16,0 0-15-16,0 0-7 0,0 0-6 0,0 0-3 15,0 0 12-15,0 0 8 0,0 0-4 0,0 0-2 16,3 15-6-16,-3-10 9 0,0-5-16 0,0 11 4 16,0-4-12-16,0 0 5 0,0 1-6 0,0 0-3 15,0-1-6-15,0 1-1 0,0-2-4 0,-1 2-4 16,-1-1-2-16,2-2-3 0,0-5-2 0,0 10-1 15,-1-6-2-15,1-4-8 0,0 7-1 0,0-7 2 16,-3 6 4-16,3-6-9 0,0 5 1 0,0-5-6 16,0 0-3-16,0 0 1 0,0 0 1 0,3 6-2 15,-3-6 2-15,0 0 1 0,0 0-2 0,8 0-1 16,-8 0 1-16,7-1 0 0,-7 1-1 16,0 0-1-16,10-2 5 0,-3 1-3 0,-7 1 8 0,9-1 33 15,-9 1-3-15,12-1-6 0,-6 1-1 0,-6 0-4 16,10 0-2-16,-6 1-1 0,2 1 1 0,-6-2-8 15,10 3 21-15,-5-2 0 0,1 3-1 0,-2-1 7 16,0 1-10-16,1 2 4 0,0 1 0 0,-1-3 1 16,-1 2 3-16,1 0-12 0,-1-2 15 0,1 2-3 15,-2-1-8-15,2 0 0 0,-3 1 6 0,0-1-5 16,0 0 7-16,-1 2-7 0,0-7 0 0,-1 11-3 16,0-7 0-16,-1 1-4 0,2-5 7 0,-3 9-2 15,0-6-12-15,0 3-14 0,-1-3 19 0,1 2-6 16,-2-1 1-16,0 0-4 0,0-1-1 0,-1 1 0 15,0-1-10-15,-1 1-1 0,2 0-2 0,-4 0-14 16,2-2-9-16,2 0-15 0,-1-1-12 0,0 0-17 16,6-1-15-16,-11 1-15 0,4-1-17 15,1 0-18-15,6 0-23 0,-14-4-22 0,7 2-30 0,0-1-41 16,0-1-48-16,2-2-254 0,0 1-588 0,0 0 260 16</inkml:trace>
  <inkml:trace contextRef="#ctx0" brushRef="#br0" timeOffset="171758.092">23500 11718 79 0,'0'0'231'15,"0"0"-21"-15,0 0-16 0,0 0-17 0,0 0-15 16,0 0-13-16,0 0-4 0,0 0-13 16,0 0-7-16,0 0-6 0,0 0-4 0,7-5-5 15,-7 5 5-15,5-1 2 0,-5 1 4 0,9-1-4 16,-9 1 5-16,11-2 9 0,-5 2 5 0,2-2-7 0,-1 1 1 16,3-1 1-16,0 0-14 0,0 1 1 0,0-2-11 15,-2 1-4-15,3 1-14 0,-1-1-8 0,-1 2-10 16,-2-2-9-16,-2 1 7 0,2-1-19 15,0 1-6-15,0 0-3 0,-7 1-1 0,8-1-6 16,-8 1-6-16,7-1-3 0,-7 1 1 0,5 0 0 0,-5 0-4 16,0 0-15-16,0 0 11 0,7-1-4 0,-7 1 0 15,0 0 4-15,0 0-26 0,0 0-42 0,0 0-14 16,0 0-20-16,0 0-20 0,0 0-24 16,0 0-32-16,0 0-33 0,0 0-33 0,0 0-35 0,0 0-264 15,0 0-567-15,0 0 252 0</inkml:trace>
  <inkml:trace contextRef="#ctx0" brushRef="#br0" timeOffset="172355.752">23852 11715 139 0,'0'0'269'15,"0"0"-16"-15,7-1-9 0,-7 1-14 0,0 0-13 16,0 0-8-16,0 0-8 0,0 0-5 0,0 0-16 0,0 0-5 16,0 0-12-16,0 0 2 0,0 0-5 0,0 0-11 15,0 0-15-15,0 0 4 0,0 0-3 0,0 0-9 16,0 0-12-16,0 0-10 0,0 0-10 16,0 0-8-16,0 0-11 0,0 0-5 0,0 0-9 15,-14 12-6-15,11-8-5 0,0 2 0 0,-1 0-12 16,0 1 12-16,-1 0-16 0,2 4 6 0,-1-3-20 0,1 1 15 15,-1 3-4-15,0 0-5 0,1-1 15 16,0 1-9-16,-1 0-4 0,2 0-4 16,-1 1 1-16,3-1 0 0,-2 0 8 0,1 0-5 0,2 0-8 15,-2-3-6-15,2 2 2 0,1-1 1 0,-1-1-7 16,2 3 8-16,-2-2-6 0,3-3-5 0,-1 2 4 0,1-2-4 16,-1 0 2-16,1 1-7 0,1-3 9 0,-2-1-5 15,1 3-8-15,1-5-1 0,-2 2 9 0,3 0-3 16,-1 0 2-16,0-2-7 0,-2 1 7 15,3 3-1-15,-6-6-4 0,8 2 4 0,-4 1 1 16,1-2-6-16,-5-1 5 0,10 0 2 0,-10 0 2 0,12-1-7 16,-6-2 7-16,0 2-7 0,1-1 1 0,-2-1-3 15,2 0 5-15,-1 1-7 0,0-4 9 0,1 1-5 16,0 1-11-16,-2-3 14 0,1 2 1 0,-2-2-5 16,-1 0 7-16,0 1-1 0,0-1-7 15,-1-1 6-15,-2 2-4 0,1 0 6 0,-2-2 4 0,0 1-5 16,-2 2 0-16,1-1 1 0,-2 0 1 0,-1 1 2 15,-2 1-3-15,1-2 1 0,-1 3-3 0,-1-1 1 16,-2 3 2-16,1-1-2 0,-1 2 4 0,0 0-3 16,-1 2-9-16,-1-1 9 0,1 0-5 15,1 2-4-15,2 0-2 0,0 0-3 0,0 2-14 0,1-1-18 16,0-1-33-16,3 2-29 0,1-2-29 0,0 1-45 16,3-4-40-16,-2 9-59 0,2-9-90 0,0 0-254 15,7 7-669-15,-7-7 297 0</inkml:trace>
  <inkml:trace contextRef="#ctx0" brushRef="#br0" timeOffset="174110.141">24419 11691 33 0,'0'0'229'15,"-5"2"-6"-15,5-2-19 0,0 0-12 0,0 0-9 0,0 0-14 16,0 0-11-16,0 0-8 0,-7 6-9 0,7-6-11 15,0 0-5-15,0 0-17 0,0 0 1 0,0 0-7 16,0 0-11-16,0 0-12 0,0 0-2 0,0 0-13 16,0 0-5-16,0 0-7 0,0 0-5 15,0 0-4-15,0 0-4 0,0 0-2 0,0 0-4 16,0 0 1-16,0 0 10 0,0 0 0 0,24 0 3 16,-16 0-9-16,-8 0 9 0,16 0 1 0,-7 0-6 0,0 2-5 15,-9-2-3-15,0 0-4 0,0 0-3 0,0 0-2 16,0 0-7-16,52 0 1 0,-52 0-4 0,0 0 7 15,0 0-9-15,0 0 1 0,28 0-4 0,-28 0-1 16,0 0 2-16,0 0 2 0,0 0 22 16,0 0 0-16,0 0 13 0,0 0 1 0,0 0-4 15,0 0 3-15,0 0 3 0,0 0 14 0,0 0-15 16,0 0-2-16,0 0 1 0,0 0-5 0,0 0 7 0,0 0-12 16,0 0-1-16,0 0-5 0,0 0-4 0,0 0 9 15,0 0-15-15,0 0 1 0,0 0-7 16,0 0 15-16,0 0-18 0,17 13 4 0,-17-13-5 15,0 0 5-15,0 0-5 0,-4 30-2 0,4-30 3 16,0 0-5-16,-4 34 8 0,4-34-2 0,-1 25-8 16,1-25 4-16,0 0-1 0,-1 37 3 0,1-37 9 0,0 0-6 15,0 30 0-15,0-30-2 0,0 25 4 0,0-25-3 16,0 0-1-16,-1 27-11 0,1-27 13 16,0 0-4-16,0 0-3 0,0 31 0 0,0-31 3 15,0 0-4-15,0 0 1 0,0 0-14 0,0 0 13 16,1 25-1-16,-1-25 0 0,0 0-2 0,0 0 5 15,0 0-4-15,0 0-14 0,0 0 10 0,0 0-10 16,0 0-18-16,0 0-22 0,0 0-33 0,0 0-37 16,0 0-35-16,0 0-44 0,0 0-36 0,0 0-52 15,0 0-67-15,0 0-201 0,0 0-599 0,0 0 265 16</inkml:trace>
  <inkml:trace contextRef="#ctx0" brushRef="#br0" timeOffset="175093.266">24897 11834 169 0,'0'0'265'0,"0"0"-15"0,0 0-14 0,0 0-10 16,0 0-7-16,0 0-12 0,0 0-13 15,0 0-9-15,0 0-14 0,19-24-13 0,-19 24-6 0,0 0-8 16,0 0-3-16,0 0-9 0,0 0-1 0,0 0-10 16,0 0-7-16,0-27-7 0,0 27-16 0,0 0-3 15,0 0 5-15,0 0-8 0,0 0-11 0,0 0-4 16,-14-31-6-16,14 31-3 0,0 0-8 15,0 0 1-15,-19-16-9 0,19 16-2 0,0 0 1 16,-16-10-3-16,16 10-4 0,0 0-5 0,0 0-2 16,-25-7-9-16,25 7 0 0,0 0 0 0,0 0-12 15,-33 1 7-15,33-1-2 0,0 0 1 0,0 0-2 0,-29 10-10 16,29-10 8-16,0 0-18 0,-21 11 19 16,21-11-6-16,0 0-2 0,-19 16 6 0,19-16-27 15,0 0 22-15,-12 22-5 0,12-22 1 0,0 0 1 16,-7 24-3-16,7-24-1 0,0 0-2 0,2 24 7 15,-2-24-5-15,0 0 2 0,0 0-2 0,12 34 4 16,-12-34-4-16,9 14 3 0,-9-14-2 0,12 16-7 16,-12-16 6-16,0 0-2 0,17 20 6 0,-17-20-18 15,0 0 22-15,17 15 9 0,-17-15-15 0,0 0 6 16,16 14-22-16,-16-14 19 0,0 0 1 0,15 12-4 16,-15-12-3-16,0 0 5 0,0 0 1 0,17 14-7 15,-17-14-1-15,0 0 8 0,0 0 0 0,13 14-6 16,-13-14-2-16,0 0 14 0,0 0 1 0,0 0-6 15,9 19 4-15,-9-19-11 0,0 0 10 0,0 0 3 16,0 0 1-16,0 0 3 0,0 26 3 0,0-26 1 16,0 0-19-16,0 0 11 0,0 0-6 15,0 0 4-15,-18 24-5 0,18-24 12 0,0 0-2 0,0 0 2 16,-16 13-1-16,16-13 3 0,0 0-12 0,0 0 5 16,0 0-7-16,-21 12 3 0,21-12-14 0,0 0 4 15,0 0 10-15,0 0 1 0,0 0-10 0,0 0 8 16,0 0 4-16,0 0-3 0,0 0-7 0,-39-25 7 15,39 25-6-15,0 0 6 0,-6-21-6 0,6 21-11 16,0 0 10-16,-4-24 2 0,4 24-5 16,0 0 2-16,0 0 4 0,0-29-4 0,0 29 3 15,0 0-3-15,0 0-3 0,10-30 6 0,-10 30-8 0,0 0 16 16,9-21-9-16,-9 21 2 0,0 0-7 0,13-21 8 16,-13 21 2-16,0 0-4 0,16-18-7 0,-16 18 9 15,0 0 0-15,21-16 1 0,-21 16 6 16,17-9 2-16,-17 9-5 0,0 0 10 0,19-12-1 15,-19 12-6-15,0 0 9 0,0 0 14 0,19-13 2 16,-19 13-2-16,0 0 10 0,0 0 2 0,0 0 11 16,12-13-2-16,-12 13-5 0,0 0-5 0,0 0-5 0,0 0 3 15,0 0-7-15,0 0-2 0,6-25-2 16,-6 25-4-16,0 0-7 0,0 0-1 0,0 0 2 16,0 0-6-16,-18-33 2 0,18 33-3 0,-17-11-8 15,17 11-15-15,0 0-22 0,-24-11-29 0,24 11-31 16,-23-3-46-16,23 3-49 0,0 0-61 0,-34 0-61 15,34 0-105-15,0 0-258 0,-35 7-728 0,35-7 323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5T04:39:22.12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19344 880 642 0,'0'0'376'0,"0"0"-371"15,0 0 75-15,0 0-51 16,0 0 4-16,0 0-16 15,0 0 34-15,20-51 13 16,-19 48-15-16,-1-1-1 16,1 0 7-16,-1 0-15 15,0 3 15-15,0-1-39 16,0-1 29-16,0 2-21 16,0 1-7-16,0 0-2 15,0 0 0-15,0 0-4 16,0 0-3-16,0 0-4 0,0 0-4 15,0 4-2-15,0 14-8 16,0 14 9-16,0 8 1 16,-4 7 0-16,-3 2 0 15,0-3 0-15,0-3 0 16,1-4 0-16,2-7 0 16,0-6 0-16,3-5-1 15,1-7 0-15,0-6 1 16,0-6-2-16,0-2 1 15,0 0 1-15,0-5 1 16,0-13-1-16,0-8 0 16,2-5-3-16,1-6 1 0,0-1-6 15,2-4 2-15,1-6 2 16,2-1 0-16,4 4-1 16,1 7 4-16,0 11 1 15,-3 14 0-15,-3 7-1 16,0 6-1-16,4 6-5 15,2 15 7-15,3 12 3 16,1 5 8-16,-2 6 2 16,-3-1-6-16,-1-1-4 15,-4-4-2-15,0-6-1 16,-3-2 0-16,1-7 0 16,1-3 0-16,-1-5-13 15,0-4-49-15,-2-8-68 0,-2-3-239 16</inkml:trace>
  <inkml:trace contextRef="#ctx0" brushRef="#br0" timeOffset="1485.5">19396 1113 1265 0,'0'0'11'0,"0"0"-11"15,69-19 5-15,-31 8-5 16,3-4-1-16,-4-1-2 0,-1-4 2 16,-6-2-30-16,-4-3-59 15,-9-5-16-15,-4 0 0 16,-9-2-95-16,-4 2 201 16,0-1 90-16,-3 6-8 15,-6 5 70-15,1 9-29 16,2 4 5-16,1 7-8 15,2 0-60-15,-1 14-56 16,-2 14 0-16,2 9 18 16,3 4-2-16,1 0-4 15,0 1-8-15,4-4-1 16,6-2-3-16,4-6-3 16,4-4-1-16,6-3 0 15,9-8 0-15,8-7 1 16,8-7-1-16,2-1-4 0,1-7 1 15,-2-9-3-15,-8-4-9 16,-9-2 2-16,-12 1-30 16,-13 1 10-16,-8 6 33 15,-4 8 7-15,-21 4 24 16,-5 2 4-16,-6 1-29 16,1 8 2-16,6 0 6 15,7-1-2-15,8-1-5 16,9-2-7-16,5 2-4 15,0 0-4-15,20 5-22 16,8 4 3-16,2 8 20 16,2 9 7-16,-3 6 0 0,-4 5 1 15,-9 1-1-15,-7-3 8 16,-9-2 4-16,0-1 4 16,-14-5-6-16,-6-5-6 15,0-8 3-15,-1-8 0 16,3-5 3-16,4-6 0 15,3-2 10-15,4-2 13 16,5-18-22-16,2-10-4 16,9-9-7-16,16-10-5 15,7-6-15-15,9-1-17 16,4 2-12-16,3 16 18 16,-4 16 25-16,-5 20-2 15,-6 9 8-15,-7 18 1 0,-4 10 9 16,-4 0 5-1,-4-5-4-15,-3-4-7 0,-3-6 1 16,-2-5-4-16,1-7 1 16,0-3-2-16,0-3 1 15,1-2 1-15,1 0 1 16,-2-7 6-16,2-7 3 16,-4-8 1-16,-5-6-8 15,0-6-2-15,-3-4-2 16,-11 4-1-16,-5 6-1 15,-2 9 1-15,1 10 1 16,1 5 2-16,5 2 2 16,3 2-4-16,7 0 0 15,3-3-2-15,1 2-1 0,12-1-35 16,19-5 12-16,9 1 22 16,7 2-14-16,-1 2-16 15,-3 2 16-15,-4 9 14 16,-3 13 3-16,-7 5 3 15,-8 5 17-15,-7 2-5 16,-10-3-5-16,-4-5 6 16,0-4-10-16,-9-7 1 15,-1-5 4-15,3-4 4 16,5-5 5-16,2-1 5 16,0 0 1-16,2-11-6 0,13-8-20 15,8-9 0 1,5-8-5-16,5-2-33 0,2 6-13 15,-1 10-14-15,-3 16 33 16,-6 6 14-16,-6 13 18 16,-4 9 1-16,-3 5 13 15,-5 0-7-15,0-1-7 16,1-4 0-16,-1-5 0 16,0-7 0-16,3-3-5 15,3-7-37-15,1 0-14 16,-1-4 9-16,-2-10-26 15,-1-3-14-15,-5-5 76 16,-1-8 11-16,-2-6 15 16,-2-5 4-16,0-5 8 0,0 1 16 15,0-2 9-15,0 4 0 16,0 5-11-16,1 11 33 16,1 12-17-16,-2 10-11 15,1 5-15-15,2 2-31 16,2 19-5-16,4 11 5 15,3 9 21-15,-1 3-8 16,-2-2-9-16,-3-4-2 16,-1-2-2-16,-3-7 0 15,1-4 0-15,1-1-1 16,-1-8-6-16,0-4-24 16,1-7-24-16,-2-5-48 15,0 0-131-15,0-17-92 0</inkml:trace>
  <inkml:trace contextRef="#ctx0" brushRef="#br0" timeOffset="2035.28">21206 899 1316 0,'0'0'8'16,"15"64"95"-16,-1-25-11 15,-2 0-53-15,1-1-27 16,-1-4 3-16,-3-2-8 15,0-4 4-15,-2-3-2 16,-3-3-4-16,1-7-3 0,0-3-2 16,-1-6 2-16,3-5-2 15,6-1 0-15,8-7 4 16,6-14-4-16,9-7-1 16,-1 3-18-1,-1 9-10-15,-4 14 10 0,-6 2 13 16,-5 21 4-16,-3 6 2 15,-3 0 11-15,-4 0 1 16,-2-6 6-16,-1-4-8 16,0-5-6-16,-4-4-3 15,0-3 6-15,2-3-4 16,-2-2-1-16,4 0 2 16,7 0 4-16,6-11-3 15,6-7-1-15,3-2-4 16,0 2-7-16,-5 7-14 0,-2 9 6 15,-8 2 10-15,-4 1 2 16,-2 11 2-16,0-1 1 16,0 1-1-16,-1-1 3 15,0-3-2-15,0-4 0 16,3-1 0-16,7-3 1 16,6 0 0-16,6-2 0 15,8-9-1-15,3-3 0 16,2-2-10-16,-6 0-33 15,-9-1-52-15,-10-1-69 0,-10 3-40 16,-6-2-851 0</inkml:trace>
  <inkml:trace contextRef="#ctx0" brushRef="#br0" timeOffset="2200.97">22027 1017 1269 0,'0'0'143'0,"0"0"-138"16,0 0 79-16,0 0-68 16,71-15-12-16,-53 14-1 15,0-2-3-15,-6-3-62 16,-8 0-226-16</inkml:trace>
  <inkml:trace contextRef="#ctx0" brushRef="#br0" timeOffset="2416.04">21290 888 1487 0,'0'0'10'16,"0"0"-10"-16,96-34 24 15,-54 20-22-15,-4 0-2 16,-7-1-1-16,-15 0-78 0,-15-2-168 16</inkml:trace>
  <inkml:trace contextRef="#ctx0" brushRef="#br0" timeOffset="3148.73">19016 1322 1374 0,'0'0'1'0,"0"0"8"0,0 0 1 16,0 0-10-16,0 0 3 15,0 0 2-15,48 11 9 16,-4-5 19-16,19 1-12 15,16-2 6-15,22 0-3 16,24-1-11-16,19 2-1 16,16-2-3-16,9 3-8 15,4 0 1-15,0 0 0 16,0 2-2-16,-2 2 0 16,-4 0 0-16,-1 3 0 15,-5-1 0-15,-2-1 0 0,-6-4 0 16,-8-1-1-16,-6-1-1 15,-9-5 1-15,-5 1-6 16,-11-2-5-16,-6 0-17 16,-7 0 4-16,-12 0 4 15,-3 0 10-15,-13 0 6 16,-9 0 2-16,-9 0 3 16,-11 0-1-16,-11 0 4 15,-13 0-3-15,-11 0 0 16,-6 0 0-16,-3 0 0 15,-3 0-11-15,-13 0-117 16,-7-2-220-16</inkml:trace>
  <inkml:trace contextRef="#ctx0" brushRef="#br0" timeOffset="7611.1">18907 2055 1235 0,'0'0'56'0,"0"0"64"0,0 0-30 15,0 0-45-15,0 0-8 16,0 0-17-16,2-34 4 16,-2 27 1-16,0-2-10 15,0 5-2-15,0 0-4 16,0 2-1-16,0 2 2 16,-2 0-6-16,1 0-4 15,1 0 2-15,-1 0-2 16,1 0 0-16,0 0-2 15,0 0 1-15,0 0-1 16,0 0 0-16,0 0-2 16,0 0 0-16,0 0 0 0,0 0-1 15,0 0-2-15,0 0 1 16,0 0-6-16,0 0 1 16,0 0 0-16,0 0 1 15,0 0-1-15,0 0 2 16,0 0 1-16,0 0 1 15,0 0 2-15,0 0 2 16,0 0 1-16,0 0 2 16,0 0 0-16,0 0 0 15,0 0 0-15,0 0 1 16,0 0 3-16,0 0-4 16,0 0 3-16,0 0-3 15,-1 4-1-15,1 11-6 0,0 8 7 16,0 10 3-16,0 3 7 15,0 0-1-15,-2-3-2 16,2-4 0-16,-1-7-6 16,1-2-1-16,0-6 0 15,0-1 1-15,0-4-1 16,0-3-1-16,0-5 0 16,0-1-13-16,3-3-49 15,2-12-124-15,-1-6-1172 16</inkml:trace>
  <inkml:trace contextRef="#ctx0" brushRef="#br0" timeOffset="7787.06">18902 1798 588 0,'0'0'927'0,"0"0"-924"15,0 0 45-15,0 0-24 16,0 0-21-16,0 0-3 15,-4-15-23-15,13 24-48 16,5 6-71-16,2 3-176 16</inkml:trace>
  <inkml:trace contextRef="#ctx0" brushRef="#br0" timeOffset="8026.42">19191 2106 1421 0,'0'0'0'0,"0"0"83"16,0 0-44-16,0 0-15 16,0 0-19-16,0 0 13 15,66-11-9-15,-37 4-9 16,-3 1-3-16,-6 5-33 15,-7 1-62-15,-10 0-138 16,-3 1-289-16</inkml:trace>
  <inkml:trace contextRef="#ctx0" brushRef="#br0" timeOffset="8182.07">19172 2200 1200 0,'0'0'39'15,"0"0"37"-15,0 0 24 16,0 0-42-16,0 0-28 15,0 0 1-15,90 6-11 16,-53-6-19-16,3-2-1 16,2-5-21-16,-3 1-88 15,-1-1-176-15</inkml:trace>
  <inkml:trace contextRef="#ctx0" brushRef="#br0" timeOffset="8556.13">19649 2007 1452 0,'0'0'11'16,"0"0"76"-16,0 0-41 15,0 0-33-15,0 0 9 16,-43 68 0-16,37-39-6 16,5-2-6-16,1 1-3 15,0-4-4-15,12-3-3 16,8-4-2-16,5-5 1 15,5-5 1-15,3-5 0 16,2-2 1-16,-2 0-1 0,-3-8 1 16,-5-6-1-16,-8-4 0 15,-6-5 0-15,-5-5-1 16,-6-4 0-16,-2-1-3 16,-14 1-1-16,-7 6 3 15,-1 5 1-15,-4 9 1 16,-4 7 3-16,-1 5-2 15,1 0-1-15,4 7 0 16,8 9 0-16,8 3-8 16,7 2-52-16,5 1-77 15,0-4-217-15</inkml:trace>
  <inkml:trace contextRef="#ctx0" brushRef="#br0" timeOffset="11600.08">18443 2833 1364 0,'0'0'2'16,"0"0"84"-16,0 0-11 16,0 0-29-16,0 0-3 15,0 0-6-15,-5-23-22 16,3 45-15-16,-1 9 0 15,-1 12 6-15,1 6 8 16,-1-5-7-16,1-2-3 0,3-3 0 16,0-6-3-16,0-7-1 15,0-7 0-15,3-7 0 16,8-7-5-16,4-5-6 16,7 0-4-16,7-9-3 15,1-12 5-15,0-2-6 16,-5 1 6-16,-3 4 5 15,-5 6 1-15,-4 7 4 16,-4 5 0-16,-1 1-3 16,0 14 6-16,2 3 0 15,-1 0 7-15,2-3-1 16,0-2-5-16,3-5 6 0,2-2-4 16,-1-4-3-1,-1-2 1-15,-2 0 0 0,-4 0-1 16,-2-10 0-16,-6 0-1 15,0-3-1-15,-2-3 1 16,-17-1-7-16,-7 2-5 16,-7 0-1-16,-1 2 7 15,1 5 7-15,6 1-2 16,7 3 4-16,9 1 4 16,8-1 3-16,3-1 7 15,10-5-16-15,17-2-3 16,10 1-1-16,5 2 2 15,1 5 1-15,-3 4-3 16,-2 4 4-16,-4 9-2 16,-6 7 2-16,-7 3 1 0,-6 3 1 15,-8 1 1-15,-2-2 5 16,-4-5-1-16,0-2-4 16,1-5 0-16,1-7-2 15,1-1 0-15,3-5-1 16,3 0-3-16,4 0 2 15,3-5 1-15,-3-8-3 16,-4-3-5-16,-5-3-1 16,-5-1-8-16,0 0-17 15,-13 3 14-15,-8 2 12 16,-4 3 5-16,0 2 3 16,0 5 7-16,4-2 1 0,7 2 13 15,5 0-8-15,9 0-7 16,1-3 3-16,23-2-9 15,9 0-5-15,6 6 1 16,-1 4 1-16,-4 0-1 16,0 14 3-16,-4 9 1 15,-3 8 2-15,-6 5 6 16,-4 3 19-16,-8-1 4 16,-3-1-9-16,-4-2-9 15,-2-5-11-15,0-3 0 16,0-4-1-16,0-5-1 15,-2-7 0-15,0-7 0 16,2-4 0-16,-1 0 0 0,-1 0 0 16,-2-11 0-16,-3-9-14 15,-1-9-16-15,0-7 13 16,3-5-13-16,0-6 2 16,3-1 3-16,2 2-25 15,0 2 36-15,18 11 6 16,6 9 5-16,2 10 3 15,2 7 2-15,-2 7 4 16,-4 2-2-16,-4 13 15 16,-5 5-10-16,-8 5-2 15,-5 2-2-15,-2 1-5 16,-19-2 0-16,-7-2-32 0,-1-6-197 16,2-6-939-1</inkml:trace>
  <inkml:trace contextRef="#ctx0" brushRef="#br0" timeOffset="12917.357">19626 2914 1501 0,'0'0'12'0,"0"0"0"16,0 63 45-16,0-40-21 15,0-2 5-15,0-1-31 16,2-2-9-16,5-5 1 16,0-3-2-16,3-3-1 0,1-4 0 15,5-3 0-15,0 0 0 16,3-8-1-16,0-10-9 16,-3-7-19-16,0 0-3 15,-5 3-1-15,-4 8 7 16,-4 9 15-16,-2 5 4 15,0 8-5-15,1 12 13 16,-2 3 19-16,2 3 1 16,-1-3-3-16,3-3-11 15,3-2-3-15,1-6 0 16,1-2-2-16,2-5 0 16,3-4 2-16,3-1 1 0,1 0-4 15,3-9 3-15,2-4-3 16,-2-1 0-16,-4 4 0 15,-3 6-7-15,-5 4 3 16,-5 1-3-16,-1 11 3 16,-2 1 3-16,0-1 1 15,1 0 1-15,-2-3 0 16,0-2 0-16,0-4-1 16,0-3 2-16,2 0-2 15,-1 0 4-15,3-3 7 16,1-9-2-16,3-5-9 15,0 1-1-15,0 4-6 16,0 9-4-16,0 3 5 0,3 6 0 16,-1 9 6-16,4 0 0 15,-1 0 1-15,-1-2 0 16,3-2-1-16,0-4 0 16,3-4 0-16,0-3 0 15,4-2 0-15,-3-10 0 16,-2-5-6-16,-4-4-1 15,-5-3 2-15,-2-4 5 16,-3-6-4-16,-3-2-1 16,0-1-2-16,0 7 7 15,0 10 1-15,-3 11 17 16,0 9 16-16,2 0-32 0,1 20 5 16,0 7 6-16,0 8 14 15,5-1-1-15,4-3-10 16,-2-2-6-16,-2-4-6 15,0-5-3-15,-2-4-1 16,-2-4 1-16,0-5-1 16,-1-5 1-16,1-2-1 15,1 0 0-15,1 0 0 16,5-8 0-16,7-11-20 16,7-5-28-16,5 2 7 15,5 5 3-15,2 7-7 16,3 4 20-16,2 1 12 15,-3 0 6-15,-4 0 5 0,-5-1-1 16,-7-2 3 0,-6-1 0-16,-5-2 3 0,-6-4 2 15,-3-1 5-15,0-1 0 16,0 2 6-16,-6 3 14 16,2 3-7-16,0 6 8 15,2 2 4-15,1 1-15 16,-1 4-20-16,-2 15 3 15,4 8 1-15,-2 5 29 16,2-3-22-16,0-1-4 16,0-3-3-16,6-3-3 15,4-3-1-15,0-5 0 16,4-1 0-16,3-6 0 16,0-3-1-16,4-4 1 0,1 0 0 15,0-15-4-15,-2-8-9 16,-1-10-19-16,-4-9-10 15,-4-2 8-15,-6-3-19 16,-1 7 29-16,-2 13 24 16,-2 9 6-16,0 14 43 15,0 4 3-15,0 6-47 16,0 14-4-16,0 7 41 16,0 6-12-16,0-1-19 15,0-3-5-15,0 0-5 16,3-4-1-16,1-1 0 15,-3-4-1-15,1-5-6 16,0-3-45-16,-2-6-27 0,0-6-185 16</inkml:trace>
  <inkml:trace contextRef="#ctx0" brushRef="#br0" timeOffset="13088.07">20546 2615 1650 0,'0'0'9'0,"0"0"-9"16,0 0 33-16,0 0-33 15,0 0-2-15,0 0-81 16,0 0-40-16,59 4-529 0</inkml:trace>
  <inkml:trace contextRef="#ctx0" brushRef="#br0" timeOffset="14167.46">21187 2865 1262 0,'0'0'38'0,"0"0"98"16,0 0-43-16,0 0-38 15,0 0-23-15,0 0-20 0,-34 14-12 16,29 21 7 0,1 8 33-16,0 1-29 0,3-2 3 15,1-5-12-15,0-5 0 16,5-5-2-16,6-4-1 15,6-6 1-15,5-5-2 16,8-6-1-16,8-6-4 16,8 0-3-16,2-15-13 15,-1-5 1-15,-8-5 2 16,-11-5 4-16,-8-1 6 16,-7 3-3-16,-10 4 2 15,-3 9 11-15,-1 6 3 16,-14 8 10-16,-5 1 0 15,-6 5-9-15,-3 10 0 16,1 1 3-16,7-1 3 0,6-4-2 16,8-1-8-16,3-3 0 15,4-3-2-15,0-2-1 16,2 2-2-16,12-4-1 16,6 0 2-16,4 0-4 15,1-6 3-15,-3-1 1 16,-6 1-4-16,-3 5 3 15,-6 1 1-15,-2 4-3 16,-3 12 5-16,0-1 2 16,-1 1 4-16,-1-3 2 15,4-4-3-15,0-3 1 16,5-2-3-16,5-4 1 0,4 0-1 16,8-2 1-16,3-10 0 15,-1-3 0-15,-4 5-2 16,-3 1 0-16,-4 3-1 15,-5 6 1-15,-6 0-1 16,-4 3-2-16,-2 7 1 16,0 2 2-16,0-2 2 15,0-1-1-15,-2-4-1 16,2-4 0-16,0-1-1 16,0 0-2-16,7-2-3 15,8-11-9-15,4-4 1 16,1-7-16-16,-3-3-7 15,-2-6-13-15,-2-2 4 0,0 4-5 16,-4 9 34 0,-4 10 17-16,-2 12 72 0,-1 4-25 15,1 20-5-15,3 5 54 16,0 6-67-16,-1-1 3 16,2-3-16-16,-4-4-12 15,1 0-4-15,-2-3 0 16,-1-5-4-16,-1-3-39 15,0-5-6-15,0-6-57 16,-3-5-93-16,-4 0-21 16,-3-10-204-16</inkml:trace>
  <inkml:trace contextRef="#ctx0" brushRef="#br0" timeOffset="14258.21">21838 3069 1048 0,'0'0'83'0,"0"0"-67"15,0 0-11-15,76-38-5 16,-43 33-11-16,4 2-234 15</inkml:trace>
  <inkml:trace contextRef="#ctx0" brushRef="#br0" timeOffset="14745.28">22275 3105 1275 0,'0'0'1'16,"0"0"70"-16,0 0-31 15,0 0-7-15,0 0 4 16,63-36-25-16,-60 26-8 0,-3 0-1 16,0 2 1-16,0 5 7 15,-11 2 22-15,-5 1-22 16,-1 9-3-16,-3 11-5 16,0 5 6-16,6 4 7 15,4-2 3-15,6-1-14 16,4-5-3-16,0-3-2 15,15-3-1-15,6-7 1 16,7-2 0-16,6-6 1 16,3 0-1-16,3-2 0 15,-5-10-4-15,-3-5-8 16,-3-8-11-16,-6-5-19 0,-9-8-38 16,-5-6-63-1,-9-3 18-15,0 1 38 0,-3 6 75 16,-10 8 12-16,6 13 101 15,0 11 89-15,4 8-51 16,1 11-132-16,1 16-4 16,1 10 30-16,0 3-3 15,0 0-19-15,0 0-10 16,1-3 0-16,2-3-2 16,0-2 1-16,-1-5-13 15,0-4-42-15,2-6-87 16,1-11-147-16</inkml:trace>
  <inkml:trace contextRef="#ctx0" brushRef="#br0" timeOffset="15726.65">22740 3099 578 0,'0'0'506'15,"0"0"-497"-15,0 0 45 16,0 0 6-16,19-55 48 15,-23 52-10-15,-7 3-42 16,-3 0-20-16,-4 16-32 16,0 5 15-16,3 5 1 15,3-2-8-15,5-3 0 16,6 0-8-16,1-4-4 16,0-4 0-16,10-2 0 0,6-5-1 15,4-4-2-15,2-2-6 16,4 0-5-16,0-3-7 15,0-7-4-15,-1 3-16 16,-6 2-1-16,-4 5 30 16,-5 0 12-16,-4 5 0 15,-3 9 17-15,-3 2 26 16,2 1-4-16,-2-1-13 16,1-2-12-16,0-3-3 15,1-2-10-15,-1-5 0 16,0-1-1-16,1-3 3 15,1 0-3-15,0 0 4 16,3-1 4-16,3-12-6 0,3-5-2 16,4-2 0-16,1 4-14 15,-2 5-4-15,-2 6 4 16,-1 5 4-16,-3 3 4 16,0 9 5-16,-1 4 1 15,-1 0 9-15,1-1 6 16,-1-4-10-16,-1-1-3 15,0-4 0-15,0-3 0 16,5-3-2-16,3 0 0 16,3 0-3-16,6-5-3 15,-1-7-11-15,2 0-15 16,1 1-38-16,-4 5-37 16,-1 5 63-16,-6 1 44 15,-3 0 0-15,-1 6 16 0,-3 1 5 16,1 0 0-16,1-2-3 15,3 0 1-15,4-3 15 16,2-2-18-16,5 0-9 16,-1 0-7-16,-1-8 0 15,-2-5 1-15,-5-2 0 16,-4-6 0-16,-6-3 0 16,-3-4 0-16,-1-6 3 15,0-1 6-15,-3-5-5 16,-6 1 5-16,2 10 15 15,1 9-10-15,2 11 58 16,3 9-30-16,1 0-43 16,0 22 4-16,0 9-4 0,2 8 43 15,3 1-26-15,0-3-8 16,-2-4-3-16,-2-3-4 16,1-2-1-16,-2-5-1 15,0-3 0-15,0-2 0 16,0-7-2-16,-3-3-11 15,0-6-17-15,2-2 10 16,-1 0 20-16,2-10 0 16,0-12-4-16,0-7-6 15,5-2 7-15,9-1 1 16,4 3-1-16,5 5-12 16,3 6-19-16,2 3-75 0,-1 6-299 15</inkml:trace>
  <inkml:trace contextRef="#ctx0" brushRef="#br0" timeOffset="16154.449">23768 3204 1208 0,'0'0'10'16,"0"0"113"-16,0 0-59 0,0 0-9 16,-7-65 1-16,7 56-19 15,0 4-1-15,0 2 0 16,0 3 5-16,0 0-20 16,-2 0-12-16,-1 0-9 15,-3 10 0-15,-1 6-1 16,2 6 1-16,3 1-1 15,2-2-3-15,0-1 0 16,10-2-20-16,-2-4 5 16,-2-1-5-16,-1-3-9 15,-5-1-1-15,0 1-23 16,0-2-9-16,-11-1 3 0,-4-3-34 16,1-3 41-1,2-1 48-15,4 0 8 0,5-3 4 16,3-7-4-16,9-2-7 15,14 0-131-15,6 0-38 16,0 6-15-16</inkml:trace>
  <inkml:trace contextRef="#ctx0" brushRef="#br0" timeOffset="16703.008">23918 3298 748 0,'0'0'114'16,"0"0"-43"-16,0 0-7 15,0 0-24-15,0 0 8 16,0 0 26-16,50 15-46 15,-31-22-22-15,-1-3-6 16,-4-3 1-16,-7 0 2 16,-6-3-2-16,-1 1 5 0,-7 0-5 15,-9 2 12-15,-3 2 49 16,-1 2-1-16,2 0-27 16,5 2 19-16,6 2-19 15,7 1-11-15,0 0-3 16,18 0-20-16,14-1-11 15,5 5-5-15,3 0-38 16,-3 11-4-16,-7 10 39 16,-5 3 7-16,-6 0 12 15,-7-2-1-15,-7-2-2 16,-5-4 3-16,0-1 1 16,-10-6 1-16,-4-4 6 0,0-3 20 15,0-2 16-15,4 0 6 16,4-6-8-16,5-7-17 15,1-4-2-15,0-7-19 16,14-3 3-16,4-6-7 16,2-5 0-16,4-4-10 15,5-2-21-15,1 3-35 16,0 8-54-16,-5 11 44 16,-8 15 76-16,-4 7 11 15,-5 16 7-15,-3 14 34 16,-3 10 27-16,-2 3-11 15,0 1-51-15,0-2 3 16,-5-5-12-16,-3-4-8 16,4-4 0-16,-2-5-4 15,2-6-25-15,2-9-44 0,0-3-127 16,-1-6-439-16</inkml:trace>
  <inkml:trace contextRef="#ctx0" brushRef="#br0" timeOffset="17456.25">24348 3195 1226 0,'0'0'7'16,"0"0"9"-16,75 0 2 0,-43-2-8 16,2 0 5-16,1-2-9 15,-4 1 3-15,-3-4-9 16,-10-2 0-16,-7-4 10 15,-8 0-6-15,-3 3 1 16,-5 0 5-16,-11 7 12 16,-4 3 20-16,-2 0 10 15,-2 9-6-15,-1 6-13 16,4 4-7-16,1 2-4 16,8 0-6-16,4 1-12 15,8-4-1-15,0 0-3 16,10-1-1-16,10-5 1 15,6-5 0-15,4-2-4 16,4-4-7-16,0-1-3 16,1 0 0-16,-1-4-1 0,-3-9-11 15,-6-5-2-15,-7-3-16 16,-8 1-37-16,-8 4-6 16,-2 6 87-16,-2 6 55 15,-12 4 10-15,-4 0-1 16,-3 2-25-16,-1 11 1 15,6 2-17-15,3 1-11 16,5 0-6-16,6 0-6 16,2-1 0-16,0-4-1 15,5 0 1-15,10-5-1 16,3-2-6-16,2-4-5 16,1 0-2-16,0-2-6 0,-1-11-4 15,-2-4 10-15,0-7-12 16,-4-6-11-16,-4-6-35 15,-4-7 0-15,-2-5 6 16,-4-1-12-16,0-3 10 16,0 6 68-16,0 13 80 15,0 13-38-15,0 12 100 16,0 8-84-16,0 19-54 16,0 12-4-16,0 12 56 15,-1 5-10-15,-2-1-30 16,0 0 2-16,-1-5-17 15,4-6-1-15,0-4-1 16,0-7 0-16,11-6 1 0,3-4 1 16,6-6-1-16,6-6-1 15,1-3-7-15,0 0-30 16,-7-15-140-16</inkml:trace>
  <inkml:trace contextRef="#ctx0" brushRef="#br0" timeOffset="21362.5">18427 3422 1138 0,'0'0'5'0,"0"0"57"16,-64 5 6-16,50 3-30 15,4 4-9-15,4 1-21 16,5 5 4-16,1-1-1 16,0 2 4-16,6 1 3 15,3 2-2-15,0 1-9 16,-4 1 5-16,-3-2-6 16,-2 1 1-16,0-2-4 15,-7-2-1-15,-8-2 0 16,-1-3 0-16,-2-4 5 15,1-2-6-15,1-4 6 16,5-3 1-16,4-1-4 0,7 0 5 16,0-3 2-16,0-7-11 15,14 0-6-15,2 0 2 16,-1 5 1-16,-2 5-1 16,-1 0 1-16,-4 11 3 15,-2 9 3-15,-3 6 10 16,-3 1 5-16,0 1-7 15,0-1-5-15,0-4-5 16,0-3 0-16,0-5 0 16,6-4-1-16,8-6 0 15,5-5 0-15,10 0 3 16,3 0-3-16,5-10 0 0,-2-1-7 16,-4-1-40-16,-6 2-57 15,-10 0-286-15</inkml:trace>
  <inkml:trace contextRef="#ctx0" brushRef="#br0" timeOffset="25130.64">19873 4253 1436 0,'0'0'8'15,"0"0"33"-15,0 0 40 16,0 0-52-16,0 0-3 16,0 0-10-16,0 0-11 15,33-22-3-15,-19 27 10 16,2 9-7-16,0 2 1 15,-3 1 0-15,-3 1-4 0,-4-3 0 16,-3 3 0 0,-3-3-1-16,0-2-1 0,0-1 1 15,0-6 0-15,-3-2-1 16,2-3 0-16,-1-1 0 16,1 0 0-16,-2-1-1 15,2-10-8-15,1-4-8 16,0-4 6-16,0-4 1 15,8-2 0-15,6 1 1 16,4 3 5-16,0 6 0 16,0 10 0-16,1 5 0 15,0 4 0-15,-1 16 3 16,-4 7 2-16,-4 0 1 16,-3 0-2-16,-4 0 7 0,-2-4-3 15,-1-2 0 1,0-5-3-16,0-7 2 0,0-3-3 15,0-6 0-15,0 0 3 16,0 0 5-16,3 0 10 16,5-14-3-16,2-5-15 15,6-5 0-15,2-3-1 16,-1-4 1-16,0 4-4 16,-1 6-9-16,-3 6 6 15,-1 11 2-15,-5 4 1 16,0 2 2-16,1 12-2 15,-2 2 3-15,0 2 2 0,-1-1-1 16,-1-2 0-16,-1-2-1 16,2-5 1-1,-2-3 0-15,2-2-1 0,-2-3 1 16,5 0-4-16,2 0-5 16,5-13 6-16,0-1-3 15,0-3-3-15,1-6 3 16,-1 2-3-16,-1 2-10 15,-2 4 7-15,-5 11 11 16,-1 4 0-16,-1 11 1 16,0 12 13-16,1 6 23 15,-1 1-8-15,-2-3-10 16,0-2-16-16,2-2 0 0,0-2-2 16,0-6 0-16,0-5 0 15,-1-6-26-15,1-4-31 16,0-4-105-16,-4-13-472 15</inkml:trace>
  <inkml:trace contextRef="#ctx0" brushRef="#br0" timeOffset="25269.87">20487 4096 1377 0,'0'0'2'16,"0"0"-2"-16,0 0-20 0,0 0-22 15,0 0-82 1</inkml:trace>
  <inkml:trace contextRef="#ctx0" brushRef="#br0" timeOffset="25746.148">20602 4288 1334 0,'0'0'14'0,"0"0"99"16,0 0-55 0,0 0-14-16,0 0-27 0,0 0-17 15,7-5 2-15,2 19 3 16,1 4 3-16,0 3 4 15,-4-1-5-15,-3-1 1 16,-3-2-6-16,0-3-2 16,0-4 1-16,0-3 0 15,0-5 0-15,0 0 0 16,-2-2 2-16,0 0 6 16,-2-13-3-16,3-5 1 15,1-5-7-15,1-4-4 16,14-4-3-16,6 2 1 15,0 5-9-15,3 9 0 0,-1 13 6 16,-2 2 5-16,-3 10-1 16,-4 10 2-16,-1 2 3 15,-4 3 0-15,-4-1 0 16,-2-1 1-16,-3-1-2 16,0-4-1-16,0-6-24 15,0-6-42-15,6-6-131 16,5 0-248-16</inkml:trace>
  <inkml:trace contextRef="#ctx0" brushRef="#br0" timeOffset="25957.73">21021 4298 1368 0,'0'0'20'0,"0"0"-5"16,0 0 41-16,0 0 12 15,65-3-33-15,-34 1-31 16,-1 0-1-16,-3 2-3 16,-4-2-6-16,-8 2-29 15,-10 0-94-15,-5 0-136 16,-7 2-827-16</inkml:trace>
  <inkml:trace contextRef="#ctx0" brushRef="#br0" timeOffset="26130.668">20996 4385 1146 0,'0'0'7'0,"0"0"45"16,0 0 53-16,0 0-44 15,0 0-23-15,0 0 7 16,57 10-11-16,-30-10-27 16,1 0-7-16,1 0 0 15,-4 0 0-15,-2-1-31 16,-3-2-103-16,0-3-120 15</inkml:trace>
  <inkml:trace contextRef="#ctx0" brushRef="#br0" timeOffset="26423.23">21567 4190 1360 0,'0'0'22'15,"0"0"114"-15,0 0-72 16,0 0-29-16,0 0-22 16,0 0-5-16,0 34 30 15,0-8-5-15,0-1-22 16,0 1-1-16,0-3-9 16,0-1 0-16,1-2 0 15,3-2-1-15,0-2 0 16,-1-6-1-16,1-4-4 15,-1-4-14-15,-1-2-32 0,0-4-35 16,-2-10-73 0,0-8-503-16</inkml:trace>
  <inkml:trace contextRef="#ctx0" brushRef="#br0" timeOffset="26731.25">21520 4019 1185 0,'0'0'1'16,"0"0"28"-16,0 0 24 0,0 0-13 16,0 0-4-16,0 0 6 15,12 3-11-15,-5-3 14 16,-2-8-9-16,-2 0-9 15,-1-3-22-15,-2 0-1 16,0 2 2-16,-2 2-3 16,-5 2 2-16,0 2-4 15,-2 3-1-15,-1 0-4 16,2 14-4-16,3 2-24 16,5 2-56-16,0-2-90 15,9-3-169-15</inkml:trace>
  <inkml:trace contextRef="#ctx0" brushRef="#br0" timeOffset="29817.88">20000 5142 1144 0,'0'0'153'0,"0"0"-91"16,0 0 52-16,0 0-50 15,0 0-19-15,0 0-16 16,0 0-12-16,-23-23-16 16,23 28-1-16,0 12-2 15,0 11 2-15,9 9 19 16,-1 8 10-16,0 4-16 16,-3 0-4-16,-4-4-6 15,-1-5 0-15,0-5-1 16,-1-3-2-16,-7-3-1 0,-3-5 1 15,-2-3 1 1,-3-4-1-16,-4-6 0 0,-4-5-6 16,1-6-21-16,3-4-50 15,6-18-91-15,5-9-524 16</inkml:trace>
  <inkml:trace contextRef="#ctx0" brushRef="#br0" timeOffset="30022.49">19928 4922 1411 0,'0'0'3'0,"0"0"53"16,0 0 2-16,0 0-44 0,0 0-13 15,0 0-1-15,0-20-6 16,0 21-40-16,0 11-24 15,1 1-78-15,2 3-207 16</inkml:trace>
  <inkml:trace contextRef="#ctx0" brushRef="#br0" timeOffset="31153.26">21003 4419 1189 0,'0'0'34'0,"0"0"108"15,0 0-62-15,0 0-27 16,0 0-11-16,0 0-16 15,-3 0-14-15,22 0-1 16,15-4 31-16,13-2-5 16,8-1-22-16,0-1 0 15,-1 1-10-15,-6 1 4 16,-4 2-7-16,-10 0 0 0,-6 0-2 16,-11 1 0-1,-7 3 0-15,-8 0-2 0,-2 0-5 16,0 0-10-16,-12 0-50 15,-11 0-22-15,-4 0-154 16,-2 0-328-16</inkml:trace>
  <inkml:trace contextRef="#ctx0" brushRef="#br0" timeOffset="31528.87">21193 4178 1225 0,'0'0'28'0,"0"0"15"15,0 0 8-15,0 0-40 16,0 0 9-16,-83 57 10 16,52-30 5-16,-3-1-26 15,2 0 2-15,1-2 0 16,4-3-9-16,6-4 2 15,5-6 3-15,5-3-2 16,7-5 9-16,4-1-12 16,0-2 4-16,0 0-5 15,15 0 5-15,6 2 10 16,2-1-5-16,2 7 2 16,0 2-5-16,-3 4-2 0,-1 3-1 15,-5 0-2-15,-4-1-3 16,-2-2 2-16,-4 0-2 15,-4-2-4-15,-2-1-65 16,0-3-250-16</inkml:trace>
  <inkml:trace contextRef="#ctx0" brushRef="#br0" timeOffset="32287.67">20260 5116 1093 0,'0'0'227'16,"0"0"-222"-16,0 0 41 15,0 0 37-15,0 0-14 16,90 10-35-16,-41-10-1 16,2-1-19-16,1-4 8 0,-6 0-9 15,-8 0-13-15,-11 4 0 16,-10-2-1-16,-7 3 1 15,-6 0-19-15,-4 0-37 16,-5 0-47-16,-15 0-157 16</inkml:trace>
  <inkml:trace contextRef="#ctx0" brushRef="#br0" timeOffset="32683.55">20398 4943 1324 0,'0'0'26'15,"0"0"71"-15,0 0-37 16,0 0-46-16,0 0-1 16,0 0-5-16,-48 49 2 15,24-21 6-15,-4 1-9 16,0-3-3-16,-2-2-3 15,2-4 0-15,7-6 1 16,3-3-2-16,6-5 0 16,7-3 0-16,3-2 0 15,2-1 1-15,0 0 0 16,0 0 3-16,13 0-3 0,6 0-1 16,2 0 0-16,1 0 0 15,-1 1 0-15,1 8 0 16,-1 4 1-16,1-1-1 15,-1 3 0-15,-2-1 0 16,-1-1-1-16,-2 1-2 16,1-3-18-16,-3-2-52 15,-3-3-264-15</inkml:trace>
  <inkml:trace contextRef="#ctx0" brushRef="#br0" timeOffset="34994.03">20987 5040 1292 0,'0'0'32'16,"0"0"41"-16,0 0-22 15,0 0-19-15,0 0 4 16,0 0 23-16,-11 77-20 15,9-45-13-15,2-2 5 16,-1-1-16-16,1-2-13 16,0-3 0-16,0-3-2 15,0-2 0-15,0-5 0 16,0-5-3-16,3-4-21 16,0-5-44-16,0 0-51 15,-3-9-166-15</inkml:trace>
  <inkml:trace contextRef="#ctx0" brushRef="#br0" timeOffset="35177.6">20933 4909 1436 0,'0'0'9'16,"0"0"17"-16,0 0-4 15,0 0-17-15,0 0-5 16,0 0-19-16,2-3-74 16,2 12-80-16,1 2-1021 15</inkml:trace>
  <inkml:trace contextRef="#ctx0" brushRef="#br0" timeOffset="35443.64">21183 5177 1220 0,'0'0'103'0,"0"0"-55"16,0 0 14-16,0 0 7 15,0 0-2-15,0 0-29 0,62-4 8 16,-29-3-26-1,0 1-11-15,-2 0-9 0,-2 2 0 16,-8 0 0-16,-5 1-5 16,-7 1-43-16,-6 0-22 15,-3 0-53-15,-1-2-215 16</inkml:trace>
  <inkml:trace contextRef="#ctx0" brushRef="#br0" timeOffset="35693.46">21269 5017 1230 0,'0'0'69'0,"0"0"25"16,0 0-33-16,0 0-40 0,0 0-14 16,0 0 23-16,0 66 17 15,7-34-10-15,-2 0-19 16,-3 0-7-16,-2 0-8 15,0-1-2-15,0-2-1 16,0-4-3-16,0-2-9 16,0-6-33-16,0-6-27 15,7-9-121-15,3-2-376 16</inkml:trace>
  <inkml:trace contextRef="#ctx0" brushRef="#br0" timeOffset="35983.289">21615 4971 1353 0,'0'0'34'16,"0"0"18"-16,0 0 38 15,0 0-60-15,0 0-20 16,0 0-7-16,2 22-3 15,1 9 18-15,-1 3 18 16,2 1-18-16,-2-1-5 16,2-4-3-16,-2-1-7 15,0-4-2-15,1-3-1 16,0 0 0-16,2-4 0 16,0-1-16-16,1-3-59 0,-3-5-46 15,-1-5-386-15</inkml:trace>
  <inkml:trace contextRef="#ctx0" brushRef="#br0" timeOffset="40064.15">19014 6100 1132 0,'0'0'33'0,"0"0"41"16,0 0 15-16,2-76-39 15,-2 52 24-15,0 3-21 16,0-1-46-16,0 4 18 16,0 3 4-16,0 5-17 15,0 2 0-15,0 5-1 16,0 2 1-16,0 1-3 16,0 0-9-16,0 8 0 15,0 12-5-15,-2 9 5 16,0 5 1-16,-1 1-1 15,3-1 0-15,0 0-1 0,0-4 2 16,0-3-1-16,3-7 0 16,5-6-6-16,2-5 3 15,3-5-9-15,3-4-5 16,4 0 4-16,1-7-3 16,2-6-9-16,-2-3 5 15,-1 1-13-15,-2 4 11 16,-6 6 12-16,-3 5-3 15,-2 0 11-15,-1 7 2 16,-4 6 4-16,1 0 1 16,2-2-1-16,0-2 2 15,1-4 3-15,1-1-4 0,4-3-1 16,-1-1 3-16,1 0-2 16,0-3 0-16,-2-6-4 15,-2-4 0-15,-3-1 1 16,-4-3-1-16,0-2 1 15,-4 0 0-15,-12-3-2 16,-4 5 0-16,-5 2-4 16,1 6 3-16,-2 6 1 15,2 3 2-15,4 2 0 16,2 9 1-16,4 5 3 16,4-1-6-16,7 2 7 15,3-3-6-15,0-4-1 16,13-3 0-16,12-3 0 0,10-4 0 15,7 0 6-15,2-6-6 16,-3-3 0-16,-3 0-4 16,-3 0 4-16,-6 3 0 15,-4 3 1-15,-9 3-1 16,-6 0 0-16,-4 13 5 16,-4 8 1-16,-2 3 3 15,0 0 0-15,0-3 0 16,1-2-4-16,5-5-3 15,1-3 0-15,3-6 2 16,3-1-3-16,1-4 0 16,3 0 1-16,-3 0-2 15,0-9 0-15,-3-3 2 16,-6-4-2-16,-1-6 0 0,-4-1-3 16,0-8-3-16,-1 3-4 15,-11 1-7-15,-2 2 10 16,-2 8-3-16,0 7 3 15,1 6 4-15,-1 4 2 16,2 0 1-16,2 6 0 16,2 5 1-16,4-1 1 15,5 2 1-15,1-2-2 16,1-1-1-16,15-2-3 16,5-3 0-16,6-2 1 15,3-2 2-15,2 0-1 16,-2-3-3-16,-3-5-1 15,-2 1-2-15,-2-2 3 0,-2 2 3 16,-3 1 1-16,-4 4 0 16,-4 2 0-16,0 11 0 15,-3 18 11-15,-1 11 24 16,-3 5 5-16,0 2-16 16,-3-5 4-16,0-3-12 15,0-5-12-15,0-3-1 16,-3-4-2-16,0-6 0 15,1-6-1-15,0-5-1 16,1-5-1-16,1-5-22 16,0 0-27-16,0-9 10 15,0-11-164-15,0-8-52 16</inkml:trace>
  <inkml:trace contextRef="#ctx0" brushRef="#br0" timeOffset="40293.53">19760 6031 1269 0,'0'0'14'0,"0"0"17"16,0 0 43-16,89-8-27 15,-55 8-5-15,0 9-11 16,-4 6-16-16,-4 2-4 16,-8 3-3-16,-8-4-6 15,-7 2 0-15,-3 1 2 16,-4-1-1-16,-13-2-3 15,-6-2 0-15,-1-3-6 0,3-3-28 16,3-5-53-16,6-3-239 16</inkml:trace>
  <inkml:trace contextRef="#ctx0" brushRef="#br0" timeOffset="41682.88">20526 5883 1252 0,'0'0'7'0,"0"0"55"16,0 0 25-16,0 0 3 16,0 0-53-16,0 0-10 15,-55-8-21-15,37 30-2 16,-2 11 12-16,-2 6 5 16,3 4 7-16,2 3-14 15,7-1-4-15,5-3-7 0,5-5-1 16,0-7-2-16,12-5-2 15,9-6 1-15,5-4-1 16,5-5-11-16,1-6-42 16,4-4-4-16,-2 0-63 15,-4-2-167-15</inkml:trace>
  <inkml:trace contextRef="#ctx0" brushRef="#br0" timeOffset="41986.08">20753 5964 1357 0,'0'0'41'15,"0"0"18"-15,0 0-42 16,0 0 12-16,0 58 24 16,0-18-19-16,5 6 5 15,3 1-11-15,1-5-8 16,0-2-16-16,-2-8 1 15,-2 1-3-15,-2-6-2 16,-2-1 1-16,-1-3 0 16,0-5-1-16,0-3 0 15,-1-5 0-15,-9-2-1 0,-4-3-2 16,-4-3-25-16,-2-2-31 16,-1-5-6-16,3-12-68 15,2-5-254 1</inkml:trace>
  <inkml:trace contextRef="#ctx0" brushRef="#br0" timeOffset="42193.589">20743 5796 1332 0,'0'0'0'0,"0"0"66"0,0 0-22 16,0 0-25-16,0 0-18 16,0 0-1-16,1-13-19 15,-1 17-79-15,0 4-124 16</inkml:trace>
  <inkml:trace contextRef="#ctx0" brushRef="#br0" timeOffset="42666.619">21272 6019 1106 0,'0'0'195'0,"0"0"-130"16,0 0 17-16,0 0-23 15,0 0-8-15,0 0-33 16,-50 17-16-16,19 0 5 16,-5 4 0-16,-4 0 0 15,3-1-3-15,1-3 6 16,8-4-4-16,7-3 1 0,8-5 0 15,8-3-3-15,4-2-4 16,1 0-1-16,4 0-3 16,16 2-2-16,9 2 6 15,6 5 1-15,3 3 1 16,-4 5-1-16,-1 0-1 16,-3 0 0-16,-7-3-1 15,-4-1-1-15,-6-2 2 16,-6-2 0-16,-4-3-3 15,-3-1-6-15,0-1-25 16,0-4 7-16,0 0-75 16,0 0-129-16</inkml:trace>
  <inkml:trace contextRef="#ctx0" brushRef="#br0" timeOffset="45852.14">19610 6586 1289 0,'0'0'1'15,"0"0"4"-15,0 0 22 16,0 0-24-16,-72-9 13 16,51 9 0-16,3 4 1 15,2 7-4-15,2 4-4 16,5 3-6-16,4 2 10 16,5 3 15-16,0 1-9 15,4 1-10-15,8-2 0 16,2-1-2-16,-2-2-5 0,-2-3 2 15,-3-2-4 1,-4-5 3-16,-3 0 1 0,0-2 3 16,-7-1-3-16,-6-1-2 15,-4 0 0-15,2-6-2 16,1 0 0-16,2 0 0 16,1 0 0-16,4-8-1 15,3 1-5-15,4-1-5 16,0 2 0-16,0 2-5 15,0 3 4-15,7 1 3 16,-1 0 9-16,-2 11-2 16,0 6 4-16,-4 7 3 0,0 5 6 15,0 2-3 1,-4 1-5-16,-3-3-3 0,3-6 0 16,1-6 0-16,3-5 0 15,0-4 0-15,0-4 0 16,3 1 0-16,4-5 2 15,3 2 1-15,3-2-1 16,3 0 2-16,0 0-4 16,-1 0 0-16,-1 0 0 15,-2-2 0-15,-1 0 0 16,-3 2-4-16,0 0-17 16,-1 0-27-16,0 0-56 15,-1 0-106-15</inkml:trace>
  <inkml:trace contextRef="#ctx0" brushRef="#br0" timeOffset="47790.6">19717 7558 1247 0,'0'0'63'0,"0"0"-42"16,0 0 50-16,0 0 5 16,0 0-27-16,0 0-27 15,1-2-20-15,2 23 14 16,2 7 13-16,-3 2 0 16,2-2-10-16,-4 0-12 15,1-3-5-15,1-2-2 16,-2-5 0-16,4-2-2 0,2-3-5 15,0-4-31-15,2-9-16 16,-1 0-150-16,-3-6-305 16</inkml:trace>
  <inkml:trace contextRef="#ctx0" brushRef="#br0" timeOffset="47977.96">19728 7421 1395 0,'0'0'9'0,"0"0"24"0,0 0 19 15,0 0-46-15,0 0-6 16,0 0-5-16,3-10-43 16,4 15-63-16,4 2-138 15</inkml:trace>
  <inkml:trace contextRef="#ctx0" brushRef="#br0" timeOffset="48340.61">20157 7517 1310 0,'0'0'6'0,"0"0"74"16,0 0-31-16,0 0-6 15,0 0-24-15,-33-63-10 0,11 54-5 16,0 0 6 0,-2 6-2-16,2 1-4 0,1 2-4 15,1 2 3-15,2 14-3 16,3 6 1-16,4 10 1 16,3 10 2-16,5 7 7 15,3 3 3-15,0 5-6 16,0 0-5-16,6-4 0 15,-1-3-1-15,0-4 1 16,-3-8-2-16,0-6-1 16,-2-5-1-16,0-5-3 15,0-6-10-15,0-6-15 0,0-5-18 16,0-5-106 0,0 0-138-16</inkml:trace>
  <inkml:trace contextRef="#ctx0" brushRef="#br0" timeOffset="48541.11">19876 7822 1300 0,'0'0'23'16,"0"0"11"-16,0 0 52 15,63-10-21-15,-28 6-37 16,8-2-18-16,1 1-7 15,4 1-3-15,1 1-4 16,-5 0-58-16,-5 1-150 0,-6-1-974 16</inkml:trace>
  <inkml:trace contextRef="#ctx0" brushRef="#br0" timeOffset="48974.65">20645 7646 1358 0,'0'0'10'0,"0"0"79"0,0 0-48 15,0 0-3 1,0 0 1-16,-61-30-19 0,29 35-18 16,-4 13 5-16,0 3 4 15,2 4 9-15,6-2-6 16,5 0-6-16,9-2-6 15,10-3-2-15,4-2-2 16,2-4-3-16,17-2-1 16,9-8 6-16,7-2 0 15,3 0-2-15,-1-12-12 16,-5-4 0-16,-4-3 4 16,-4-1 5-16,-6 0-2 15,-5 7-2-15,-7 6 5 16,-5 5 4-16,-1 2 0 15,0 7-2-15,-3 12 2 0,-2 4 17 16,-1 0-9 0,3-3-3-16,3-1-5 0,0-5 0 15,16-3-1-15,6-6 0 16,6-5-3-16,4 0-38 16,-3-6-141-16,-1-10-416 15</inkml:trace>
  <inkml:trace contextRef="#ctx0" brushRef="#br0" timeOffset="49407.43">21010 7441 1297 0,'0'0'48'0,"0"0"-33"15,0 0 58-15,0 0-8 16,0 0-37-16,-41-59-2 15,27 53-6-15,-2 4-12 16,-4 0-5-16,1 2-3 16,1 0 2-16,4 0-2 15,4 5 0-15,0 4 0 16,3 3-4-16,1 4 4 16,3 3 0-16,3 6 2 15,0 5 0-15,0 1-1 16,9 5 8-16,0 1-5 0,-1 1 2 15,-2 0 4 1,-2 0-5-16,-3 1-2 0,1-1 0 16,-2-2-2-16,0-3 1 15,0-6-2-15,0-4 3 16,0-4-3-16,0-5 0 16,2-4 0-16,2-5-4 15,4-3 2-15,3-2 2 16,6 0-3-16,5-4-16 15,5-9-16-15,0-3-64 16,0-2-117-16,-3 3-486 16</inkml:trace>
  <inkml:trace contextRef="#ctx0" brushRef="#br0" timeOffset="50172.659">20457 7399 1113 0,'0'0'0'0,"0"0"34"16,0 0 32-16,0 0-9 15,0 0-6-15,0 0-12 16,-66 20-21-16,48 2 30 15,-1 5-15-15,1 8 4 16,-3 4-10-16,3 3-8 0,0 1-9 16,3 3-5-16,3 1 3 15,6 3-4-15,3 3-4 16,3-1 7-16,2-5-5 16,12-6 2-16,4-7-2 15,4-3 1-15,1-2 0 16,2-4-1-16,-1-3-2 15,0-4 0-15,-3-3-1 16,1-4-5-16,-3-5-32 16,-2-5-100-16,-4-1-174 0</inkml:trace>
  <inkml:trace contextRef="#ctx0" brushRef="#br0" timeOffset="51751.07">21301 7670 824 0,'0'0'514'15,"0"0"-428"-15,0 0 16 16,0 0-64-16,0 0-3 16,0 0-25-16,0 29-5 15,3 3 43-15,3 5-26 16,1 5-5-16,0 0-9 15,-3-3-4-15,1-4-3 16,-3-4 3-16,-2-4-4 16,0-4-1-16,0-4 1 0,0-6 0 15,-7-1 0-15,-3-2 1 16,-4-1-1-16,-4-4-12 16,-1-4-19-16,0-1-35 15,4-4-31-15,3-14-139 16,4-8-1040-16</inkml:trace>
  <inkml:trace contextRef="#ctx0" brushRef="#br0" timeOffset="51939.159">21281 7478 1409 0,'0'0'1'0,"0"0"52"15,0 0-14-15,0 0-34 0,0 0-5 16,0 0-9-16,0-18-41 16,2 18-106-16,1 7 20 15,1 1-1020-15</inkml:trace>
  <inkml:trace contextRef="#ctx0" brushRef="#br0" timeOffset="52494.44">21527 7365 1321 0,'0'0'14'0,"0"0"95"16,0 0-40-16,0 0-33 16,0 0-13-16,0 0-15 15,15-17 6-15,8 12-13 16,7 1 4-16,6 0-5 16,-2 4 6-16,-4 0-6 15,-7 0-1-15,-8 0 1 16,-5 3 2-16,-6 10-2 0,-2 5 0 15,-2 7 1-15,-3 8 5 16,-9 3 3-16,0 3-6 16,0-1-3-16,2-2 2 15,5-4-1-15,5-3-1 16,0-5 0-16,0-2-2 16,5-2 1-16,2-2 1 15,-1-2 1-15,-2-3-1 16,-3-2-1-16,-1-2 1 15,0-2 0-15,0 0 0 16,-5-1 0-16,-8 1 2 16,-2-2-2-16,-3-1 0 0,0 0 0 15,1-4-1 1,0 0 0-16,4 0-1 0,5 0-10 16,4 0-19-16,4-6-21 15,0 0-78-15,9-4-163 16</inkml:trace>
  <inkml:trace contextRef="#ctx0" brushRef="#br0" timeOffset="52901.91">22257 7538 1365 0,'0'0'29'0,"0"0"7"15,0 0 8-15,0 0-4 16,0 0-3-16,0 0-25 16,-70 14-3-16,36-3-2 15,-3-1 4-15,2 0-1 16,4-1-6-16,8 0 1 15,9-2 10-15,8-1-15 16,6 4-3-16,0 1-1 16,4 1 2-16,14 3 2 15,7-1 4-15,5-1-2 0,0 1-2 16,-1-3 2 0,-4-2-2-16,-2 0 0 0,-3-2 0 15,-6-2-1-15,-3-3-1 16,-7 2 2-16,-1-2-6 15,-3 0-27-15,0-2-40 16,0 0-164-16</inkml:trace>
  <inkml:trace contextRef="#ctx0" brushRef="#br0" timeOffset="54912.25">22566 7626 1122 0,'0'0'24'0,"0"0"104"0,0 0-49 15,60-15-23 1,-49 8 13-16,-3-2-36 0,0 0-6 16,-3-3-15-16,-1 1-6 15,-2-3-1-15,-2 1-3 16,0 0-2-16,0 0 5 16,-9 1-4-16,-2 2 0 15,-6 5 0-15,-1 5-1 16,-5 0-2-16,-3 3 2 15,-2 12 0-15,1 4-1 16,2 3 1-16,6-3 1 16,6 2-1-16,9-2-1 0,4-3-1 15,0-3 2-15,15-2-2 16,10-5 0-16,5-5 0 16,4-1 1-16,-2 0 1 15,-2-6-1-15,-7-2 0 16,-5-3-1-16,-3-1 2 15,-5 2-4-15,-2 3-2 16,-5 2 2-16,-3 5 3 16,0 0 0-16,0 8-4 15,0 6 5-15,-3 5 5 16,-1-2 8-16,3-1-3 16,1-2-7-16,0-2-2 15,7-4 3-15,7-2 1 16,6-3-5-16,1-1 2 15,3-2-2-15,0 0-14 16,-3-9-30-16,-1-4-117 0,-4-3-144 16</inkml:trace>
  <inkml:trace contextRef="#ctx0" brushRef="#br0" timeOffset="55311.11">23076 7348 1277 0,'0'0'16'16,"0"0"31"-16,0 0-6 15,0 0 4-15,0 0-12 0,-52-54-3 16,27 51-20-16,-1 1-7 16,-1 2 2-16,4 0 0 15,4 2-2-15,6 4 7 16,3 2-8-16,5 5-1 15,5 4-1-15,0 6 1 16,0 6 7-16,7 7 1 16,6 3 2-16,-3 2-1 15,-1 1-2-15,-3 0 1 16,-2-3 0-16,-1-3-2 16,-1-2 0-16,-2-4-2 15,1-2-5-15,0-3 2 16,2-3-1-16,2-4 0 15,2-4-1-15,5-5 0 0,3-1-3 16,7-6-3-16,4-2-41 16,4-2-20-16,1-11-98 15,-3-7-103-15</inkml:trace>
  <inkml:trace contextRef="#ctx0" brushRef="#br0" timeOffset="56360.64">23231 7523 1220 0,'0'0'163'15,"0"0"-151"-15,0 0-6 0,0 0 4 16,0 0 82-16,-7 64-45 16,7-37-21-16,0-3-12 15,0-2-2-15,0-4-5 16,0-2-6-16,0-4 2 15,0-1-1-15,0-5-1 16,0-2 0-16,0-3 0 16,0-1-1-16,0 0 4 15,0-8-4-15,0-9-2 16,0-9-10-16,2-5 6 16,7-1-1-16,3 2-5 15,0 7-4-15,0 11 7 16,-2 11 6-16,-1 1-2 15,2 13 1-15,-4 10-1 0,0 4 5 16,-2 0 4-16,-1-2 1 16,-2-2-2-16,1-3 8 15,-3-3-7-15,0-5 0 16,0-4-1-16,0-5-2 16,0-3 2-16,2 0 0 15,2 0-2-15,5-2 12 16,3-13-10-16,3-8-2 15,4-5-2-15,-1-3-3 16,-1 2-6-16,-2 5-9 16,-3 10 5-16,-4 11 10 15,-5 3-1-15,-1 8-1 0,-2 8 1 16,0 6 5-16,0 0 5 16,0-5-3-16,0 0-1 15,0-3 5-15,2-4-4 16,5-3-1-16,3-1 1 15,3-4 0-15,3-2 3 16,3 0-5-16,0-2 0 16,-3-11-5-16,0-2-3 15,-4-6-19-15,0-3-40 16,-1 2-26-16,-4 5 27 16,-3 7 65-16,-4 6 1 15,0 4 34-15,0 2-29 16,0 10 18-16,0 3 32 0,0-2-14 15,0 0-22 1,0-3-9-16,0 0 7 16,14-2-12-16,2-3 3 15,2-2-1-15,7-2-2 0,-2-1-5 16,-1 0 1-16,-3 0-1 16,-1-3-2-16,-5 2-1 15,-3 1 2-15,-3 0-5 16,-2 10 3-16,-2 3 3 15,-1 2 9-15,-1-2 0 16,-1-1-2-16,0-3-1 16,0-4-5-16,0 0 7 0,0-4-3 15,0-1 0 1,0 0 6-16,0 0 0 0,1-6 11 16,0-6-17-16,5-5-4 15,2-3 1-15,4-1-1 16,5 1-2-16,0 4 0 15,0 8-2-15,-1 8-2 16,-2 0 1-16,0 10-1 16,-1 6 1-16,1 3-1 15,-7-2 4-15,-2 1 1 16,-3-3 0-16,-2-3-7 16,2-3-18-16,-2-5-41 15,0-4-113-15,-6 0-1120 16</inkml:trace>
  <inkml:trace contextRef="#ctx0" brushRef="#br0" timeOffset="56511.93">23816 7434 1426 0,'0'0'2'0,"0"0"-4"16,0 0-7-16,0 0-88 15,0 0-149-15</inkml:trace>
  <inkml:trace contextRef="#ctx0" brushRef="#br0" timeOffset="57261.25">24130 7349 1006 0,'0'0'33'0,"0"0"21"16,0 0 35-16,0 0-6 15,0 0 27-15,0 0-35 16,-2 1-17-16,1-1-14 16,1 0-12-16,-1 0 0 15,1 0-3-15,0 0-13 16,0 0-8-16,0 0 0 15,0 0-6-15,0 0-1 16,0 0 0-16,0 0 0 16,0 0 0-16,0 0-1 15,0 0-1-15,0 0 1 16,2 0-2-16,4 0-2 0,6 0 4 16,8 1 1-16,6 1-1 15,5 0 1-15,1 1-1 16,-3-3 0-16,-2 2-3 15,-6-1 3-15,-5 0-1 16,-9-1-8-16,-4 0-3 16,-3 2 8-16,0 1-3 15,-1 4 5-15,-8 8-3 16,-4 4 5-16,2 6 2 16,-2 5-1-16,3 1 3 15,3 2-2-15,4 1-2 16,1-1 0-16,2-1 0 0,0-3-1 15,0-2 1-15,2-3-1 16,0-6 1 0,-2-1 0-16,0-3 0 0,0-1-2 15,-9-2 1-15,-7-3 1 16,-4 0 0-16,-3-5-1 16,-2 0-1-16,0-3-11 15,3 0-10-15,3 0 6 16,6 0-17-16,6-4-58 15,7-3-130-15</inkml:trace>
  <inkml:trace contextRef="#ctx0" brushRef="#br0" timeOffset="57784.46">24458 7351 1165 0,'0'0'267'0,"0"0"-243"16,0 0 36-16,0 0-32 15,0 0 0-15,0 0-20 16,11-8-8-16,11 19 0 15,6 9 0-15,1 8 2 16,-3 6 1-16,-4 9-1 16,-6 5 1-16,-7 4-3 0,-9-1 1 15,0 0 8 1,-11-1-5-16,-8-7 2 0,-3-2-6 16,-3-4 2-16,0-8-4 15,4-3 3-15,2-7-1 16,2-3 0-16,6-6-2 15,1-4-7-15,4-2-30 16,3-4-94-16,3 0-653 16</inkml:trace>
  <inkml:trace contextRef="#ctx0" brushRef="#br0" timeOffset="60342.43">21251 8682 1391 0,'0'0'0'0,"0"0"0"15,0 0 3-15,0 0-1 16,0 0-1-16,62 8 10 15,-45 8 13-15,-3 3-6 16,-2 0 2-16,-4 0-11 16,-5-1 1-16,-1-4-3 15,-2-3 0-15,0-1-2 0,0-4 0 16,-7-2 2-16,3-4 0 16,-1 0-1-16,1 0 2 15,1 0 3-15,1-10 0 16,2-5-7-16,0-3-3 15,0-6-1-15,12-3-2 16,6-4 0-16,3 2-1 16,3 5 2-16,-3 6 1 15,-1 9-2-15,-4 9 2 16,-2 0-1-16,-3 11-1 16,-4 7 2-16,-1 5 0 15,-2-1 0-15,-4 0 0 16,0-7 1-16,0-1-1 0,0-6 0 15,0-3 0-15,0-3 1 16,0-2 0-16,0 0 2 16,1 0-1-16,7-11 3 15,4-6-5-15,5-5-1 16,0-5 0-16,2-2 0 16,-1 2 1-16,-3 9-2 15,-4 7-2-15,-2 11 0 16,-5 7-2-16,-1 17 3 15,-1 7 3-15,0 1-1 16,-2-1 1-16,5-4 0 16,2-2-1-16,3-6 0 15,4-4-9-15,5-4-14 16,2-6-13-16,3-5-75 16,-1 0-120-16,-1 0-327 0</inkml:trace>
  <inkml:trace contextRef="#ctx0" brushRef="#br0" timeOffset="60792.38">21849 8710 1159 0,'0'0'161'16,"0"0"-51"-16,0 0-81 15,0 0 28-15,0 0-15 16,-38 62-15-16,36-46-8 16,2 0-6-16,0-2-7 15,8-2 3-15,4-4-9 16,5-2 0-16,3-2 4 0,5-4-3 15,2 0 2-15,-2 0-3 16,-1-7 2-16,-1-4-2 16,-4 0 0-16,-3 2 0 15,-3 5 0-15,-6 4-4 16,-2 0 0-16,-5 4 2 16,0 7 2-16,0 1 2 15,0-2-1-15,0 1-1 16,-4-5 1-16,1 0-1 15,1-4 2-15,2-2 0 16,0 0 2-16,0 0 2 16,0 0 3-16,9-12-7 0,6-6-2 15,4-3-3 1,2-1 1-16,0 6 1 0,-2 7-5 16,-3 9-4-16,-2 0 7 15,-1 13-1-15,-3 5 4 16,-4 3-2-16,-4-1 2 15,-2-1-7-15,0-3-9 16,0-5-40-16,-6-3-64 16,-3-8-218-16</inkml:trace>
  <inkml:trace contextRef="#ctx0" brushRef="#br0" timeOffset="60959.619">21993 8501 1295 0,'0'0'40'16,"0"0"-22"-16,0 0-18 15,0 0-26-15,0 0-23 16,0 0-176-16</inkml:trace>
  <inkml:trace contextRef="#ctx0" brushRef="#br0" timeOffset="61208.159">22409 8791 1379 0,'0'0'9'15,"0"0"16"-15,0 0 8 16,0 0 33-16,73 2-9 15,-36-2-30-15,2 0-14 16,-1-3-5-16,-2 2-3 16,-6 1-5-16,-10 0-2 15,-9 0-2-15,-8 0-32 16,-3 0-55-16,-2-1-118 16</inkml:trace>
  <inkml:trace contextRef="#ctx0" brushRef="#br0" timeOffset="61581.37">22519 8572 1248 0,'0'0'66'0,"0"0"-45"15,0 0-15-15,0 0 47 16,-42 60 17-16,18-32-34 15,-3 2-22-15,-3-3 1 16,2-7-6-16,3-4 3 16,5-3-5-16,6-6 1 0,7-2 2 15,5-4-2-15,2-1-6 16,0 0 3-16,0 0 0 16,6 0 1-16,9 0-6 15,7 0 0-15,-1 0-1 16,4 0 1-16,-5 0 0 15,1 10-3-15,-3 3 2 16,-1 3-2-16,-3-1 2 16,-1 3-3-16,0-1-13 15,-1-3-23-15,1-1-46 16,8-6-111-16,5-5-336 16</inkml:trace>
  <inkml:trace contextRef="#ctx0" brushRef="#br0" timeOffset="61903.67">22904 8664 1263 0,'0'0'26'0,"0"0"94"16,10-54-6-16,-9 49-68 15,-1 2 4-15,0 3-18 16,0 0-32-16,0 18 2 15,0 12-2-15,0 8 20 16,0 7-3-16,2 0-7 16,4-2-5-16,-1 0-2 15,2-3-2-15,-2-2-1 0,0-1-1 16,-4-8 1-16,-1-2-1 16,0-6 1-16,0-4-3 15,-7-4-3-15,-6-6-9 16,-5-2-20-16,0-5-17 15,-1 0-10-15,3-12-61 16,1-10-237-16</inkml:trace>
  <inkml:trace contextRef="#ctx0" brushRef="#br0" timeOffset="62114.68">22819 8408 1407 0,'0'0'1'0,"0"0"8"16,0 0-9-16,0 0-4 16,0 0-6-16,0 0-31 15,-9 30-48-15,2-12-272 16</inkml:trace>
  <inkml:trace contextRef="#ctx0" brushRef="#br0" timeOffset="66944.239">20261 9489 1382 0,'0'0'7'15,"0"0"37"-15,0 0 26 16,0 0-41-16,0 0-21 15,0 0-5-15,0 0 0 16,-36 72 11-16,33-38-2 16,3-1-3-16,-3 0-1 15,2-3-1-15,-3-2-4 16,1-3 0-16,-2-1-3 16,-2-2 2-16,-1-3 0 0,-2-4 0 15,-3-2-2 1,-1-3 3-16,0 0-4 0,-4-5 2 15,1-1-2-15,-1-4 1 16,-1 0-2-16,4 0-11 16,3-15-28-16,4-7-81 15,4-8-70-15,4-6-551 16</inkml:trace>
  <inkml:trace contextRef="#ctx0" brushRef="#br0" timeOffset="67116.539">20072 9279 1213 0,'0'0'18'0,"0"0"-6"0,0 0-12 16,0 0-12-16,0 0-11 15,0 0-96-15,-16 31-359 16</inkml:trace>
  <inkml:trace contextRef="#ctx0" brushRef="#br0" timeOffset="67378.6">20368 9635 1180 0,'0'0'5'0,"0"0"44"16,0 0 84-16,0 0-33 16,91 8-35-16,-55-10-28 15,1-4-21-15,-1-1-11 16,-5 4-5-16,-5-1 0 16,-7 2 0-16,-8 1-5 15,-5 0-30-15,-5-1-74 16,-1-3-73-16,-5-3-987 15</inkml:trace>
  <inkml:trace contextRef="#ctx0" brushRef="#br0" timeOffset="67598.3">20493 9459 1280 0,'0'0'49'15,"0"0"-49"-15,0 0 47 16,0 58 30-16,2-25-10 15,2 2-22-15,-3 1-30 16,-1-3-6-16,0-1-7 16,-3-5 2-16,-5-2-4 15,6-3-1-15,2-4 1 16,0-6-20-16,20-7-56 16,6-5-69-16,2-3-361 0</inkml:trace>
  <inkml:trace contextRef="#ctx0" brushRef="#br0" timeOffset="67800.18">20816 9614 1364 0,'0'0'3'0,"0"0"31"16,0 0 21-16,61 0-22 15,-42 0-2-15,2 0-19 16,-3 0-11-16,-2 0-1 15,-3 1-1-15,-5 0-1 16,-4 1-21-16,-4-2-76 16,0 0-75-16,-5 0-386 15</inkml:trace>
  <inkml:trace contextRef="#ctx0" brushRef="#br0" timeOffset="68022.67">20852 9506 1174 0,'0'0'1'0,"0"0"88"16,0 77-5-16,0-42-3 15,0 0 4-15,0-1-49 16,0-4-5-16,-1 1-13 16,-4-4-12-16,2-5-4 15,-1-1 1-15,2-5-3 0,2-4-1 16,0-5-2-1,0-3-51-15,3-4-98 0,5-2-234 16</inkml:trace>
  <inkml:trace contextRef="#ctx0" brushRef="#br0" timeOffset="69029.62">20800 9654 1282 0,'0'0'75'0,"0"0"-63"16,0 0-12-16,0 0-3 15,0 0-2-15,0 0-9 16,37-1-117-16</inkml:trace>
  <inkml:trace contextRef="#ctx0" brushRef="#br0" timeOffset="70062.239">19633 9899 1196 0,'0'0'19'0,"0"0"19"16,0 0 13-16,0 0-23 16,64-15 11-16,-51 15-20 15,-3 0-14-15,-2 13-4 0,-4 3 2 16,-4 6 37-16,0 3-19 16,-3 2 7-16,-8 1-15 15,-2-4-5-15,1-1-3 16,4-5-2-16,4-2-2 15,4-4 0-15,0-3-1 16,13-3 1-16,8-6 0 16,3 0-1-16,0 0-1 15,0-2-3-15,-3-7 3 16,-5-1-6-16,-6 0 0 16,-4 0 3-16,-4 4-9 0,-2 3 12 15,0 3 1 1,-2 0 1-16,-10 6 0 0,-2 9 1 15,1 7 5-15,2 2 3 16,0-1 2-16,5 5-9 16,0-5-2-16,2-1 0 15,0-3 3-15,-1-2-3 16,0-4-1-16,-2 0 0 16,-3-3 1-16,-3-2 1 15,-5 0 5-15,-3-2-7 16,-3-2 0-16,1-3 0 15,2-1 0-15,3 0-1 16,5 0 1-16,5-1-6 16,4-3-5-16,4 0-18 15,0 0-24-15,4 0-239 0</inkml:trace>
  <inkml:trace contextRef="#ctx0" brushRef="#br0" timeOffset="73946.3">18906 10991 1342 0,'0'0'41'16,"0"0"-24"-16,0 0 12 0,0 0-5 15,0 0-7-15,0 0 21 16,0 0-12-16,0 0-21 16,5 0-4-16,5 0 5 15,6 0 8-15,2 0 3 16,2-6-11-16,-3-1-2 16,-6 3-4-16,-2-1 1 15,-5-2 0-15,-2 0 0 16,-1-2-1-16,-1 0 0 15,0-1 0-15,-6 2-1 0,-7 2-3 16,-1 2 2 0,-5 4 1-16,-1 0-3 15,-1 15 3-15,0 6 1 0,3 5 1 16,3 3-1-16,4 1 2 16,5-2-2-16,5-2 2 15,1-4 2-15,3-4-4 16,17-3-2-16,7-4 2 15,6-3 3-15,8-6-3 16,2-2 0-16,0 0-2 16,-6-10-17-16,-3 0-71 15,-4-5-42-15,-8 1-23 16,-6-4-124-16</inkml:trace>
  <inkml:trace contextRef="#ctx0" brushRef="#br0" timeOffset="74173.409">19150 10941 1170 0,'0'0'60'0,"0"0"-15"16,0 0-27-16,0 0 32 15,0 0 1-15,8 73 3 16,10-47-29-16,4 2-3 16,1-3-3-16,-2-2-11 15,-1 0-4-15,-2-4-4 16,-2-1 0-16,-4-5 0 15,-3-2-3-15,0-5-11 16,-2-5-31-16,-1-1-89 16,-3-3-9-16,1-12-245 15</inkml:trace>
  <inkml:trace contextRef="#ctx0" brushRef="#br0" timeOffset="74409.66">19340 10944 1225 0,'0'0'91'16,"0"0"-41"-16,0 0-41 16,0 0-7-16,0 0 24 15,0 0 15-15,-40 65-9 16,25-43-4-16,-4 3-16 16,-3-3-1-16,1 0-5 0,1-6-4 15,6-1-1-15,4-6-1 16,7-2-6-16,3-6-51 15,6-1-91-15,13-3-193 16</inkml:trace>
  <inkml:trace contextRef="#ctx0" brushRef="#br0" timeOffset="76042.25">19607 10927 567 0,'0'0'711'16,"0"0"-671"-16,0 0 12 16,0 0-16-16,0 0-12 15,-83 38 43-15,56-15-21 0,1 0-15 16,4 1-8-16,8-3-10 16,7-2-11-16,6-1 0 15,1-5-1 1,11-3-1-16,15-4 0 0,10-5 1 15,9-1-1-15,5-2 0 16,-1-9 0-16,-5-2-1 16,-6-2-2-16,-6-5 0 15,-7-3-2-15,-9-4-9 16,-5-5-9-16,-9 0-1 16,-2-1 0-16,-2 0 13 15,-11 3 7-15,-1 5 4 0,4 8 9 16,4 9 17-1,2 8 5-15,2 0-25 0,1 19-4 16,1 12-2-16,0 8 19 16,-1 4 3-16,0 0-4 15,-1-2-6-15,-1-3-5 16,-1-3-5-16,0-6 1 16,1-5-3-16,-1-5 0 15,1-6 1-15,3-6-1 16,0-5 1-16,0-2-1 15,0-2 0-15,3-15 0 16,10-9-16-16,3-6-24 16,4 0 7-16,1 9-15 15,0 8 6-15,-1 15 25 16,1 0 10-16,-3 16 7 0,2 6 10 16,-4 2-3-16,0-2 0 15,0-2-6-15,-2-2-1 16,6-6 4-16,-1-2 0 15,8-5 0-15,7-5 10 16,5 0-8-16,3-11-4 16,-2-3 4-16,-7-5-6 15,-7-2 0-15,-10-1 1 16,-7 0-2-16,-9 4 1 16,0 5 0-16,-7 7 10 15,-13 6 28-15,-6 0-18 16,-8 14-12-16,-2 4 5 0,3 2 15 15,5-1-8 1,7 0-6-16,7-3-6 0,9-3-8 16,3-4 0-16,2-1-1 15,3-6-4-15,12-2 5 16,6 0 0-16,8-5-3 16,0-10 1-16,2-2-1 15,-4-1-6-15,-2 3-11 16,-4 6 9-16,-4 7 9 15,0 2 1-15,-4 4 1 16,-1 8 1-16,-3 5-1 16,-1 0 3-16,-3 1-2 15,-2-2-1-15,-1-2 0 16,-2-4 4-16,0-3-4 0,0-4 1 16,0-1 0-16,0-2 4 15,0 0 0-15,0 0 2 16,3-11-7-16,1-7 0 15,3-5-6-15,4 4-7 16,2 3-2-16,4 7 1 16,-1 8-4-16,2 1 16 15,0 2-5-15,0 7 7 16,3-1-2-16,2 2 2 16,2-4 0-16,2-2 0 15,2-4 0-15,-1 0 4 16,1-4-3-16,-5-5-1 15,-4-3 1-15,-6-1 0 0,-4-2 1 16,-8-1 2-16,-2-2-1 16,0-1 0-16,0 1-3 15,-8 4 0-15,1 4 0 16,1 7 7-16,0 3 18 16,0 7-24-16,-1 13-1 15,1 6 0-15,1 5 10 16,4-1-5-16,1 5 2 15,0 3-6-15,0 0-1 16,5 1 0-16,2-3-2 16,-1-8 2-16,-3-4 0 15,-3-6-3-15,0-5-3 16,0-6-14-16,0-5 5 0,-7-2 2 16,-2 0-19-16,2-5-24 15,2-12-43-15,5-5-27 16,0-5 0-16,7-1 5 15,14 0 112-15,4 3 9 16,7 3 16-16,2 1 25 16,2 2 3-16,-1 3-5 15,-1-1-4-15,-4 2-11 16,-3 0 35-16,-2 0 9 16,-6 0-23-16,-5 1-24 0,-4-3-12 15,-10 1 12 1,0 2 25-16,-3 3-7 0,-11 2 1 15,-3 5 1 1,-2 4-23-16,-3 0 10 0,0 15-11 16,0 7 0-16,3 2 1 15,5 3-2-15,7-1-10 16,4-1-4-16,3-2 2 16,0-2-4-16,9-4-2 15,5-1 2-15,2-5-2 16,3-3 2-16,0-3-1 15,0-5-3-15,3 0-17 16,1-5-36-16,0-12-44 16,-2-6-283-16</inkml:trace>
  <inkml:trace contextRef="#ctx0" brushRef="#br0" timeOffset="76423.39">21397 10760 1400 0,'0'0'16'0,"0"0"38"16,0 0-24-16,0 0-15 15,0 0 17-15,-55 86 23 16,44-42-19-16,4 2-6 16,4-1-13-16,3-4-7 15,0-3-8-15,9-4-2 16,6-4 2-16,5-2-3 15,1-4 1-15,3-4-2 16,-1-3-17-16,0-7-53 16,-1-5-18-16,-3-5-130 15</inkml:trace>
  <inkml:trace contextRef="#ctx0" brushRef="#br0" timeOffset="78334.7">21677 10947 1430 0,'0'0'3'15,"0"0"-3"-15,0 0 55 16,-9 67-31-16,9-47-6 15,0-1-8-15,0-4-2 16,0 0-7-16,0-1 1 16,0-4-2-16,0-1 0 0,0-3 2 15,0-3-2-15,0-3-29 16,0 0-77-16,0-2-202 16</inkml:trace>
  <inkml:trace contextRef="#ctx0" brushRef="#br0" timeOffset="78687.36">21729 10664 1182 0,'0'0'0'0,"0"0"0"0,0 0 4 16,0 0 8-16,0 0 23 16,0 0 36-16,10 6-14 15,-6-6-15-15,0-4-22 16,1-5-7-16,-3-1-2 16,0-2 6-16,-2 1-12 15,0 2 2-15,0 4-7 16,-5 2 11-16,-3 3-1 15,-3 0-10-15,-1 0-2 16,0 12-4-16,2 4-2 16,4 0-18-16,6-1-52 0,0-3-92 15,5-5-942-15</inkml:trace>
  <inkml:trace contextRef="#ctx0" brushRef="#br0" timeOffset="79100.739">22009 11185 352 0,'0'0'1072'15,"0"0"-1050"-15,0 0 25 16,0 0-31-16,0 0-14 15,0 0 21-15,0 59 7 0,-7-30-3 16,-2 3-16 0,-5-1-1-16,-2-4-1 0,-4-2-6 15,-3-3-1-15,1-5-1 16,1-3-1-16,4-5-7 16,7-7-44-16,6-2-122 15</inkml:trace>
  <inkml:trace contextRef="#ctx0" brushRef="#br0" timeOffset="80782.01">19046 11684 1402 0,'0'0'24'0,"0"0"24"16,0 0-27-16,0 0-19 15,0 0 3-15,-9 75 36 16,9-39-8-16,0 0-13 16,0-3-7-16,0-2-7 15,0-6-2-15,0-3-4 0,0-4 0 16,0-4-1-16,0-4-17 15,0-7-30-15,7-3-68 16,-3-5-243-16</inkml:trace>
  <inkml:trace contextRef="#ctx0" brushRef="#br0" timeOffset="80923.25">19044 11527 1116 0,'0'0'0'0,"0"0"-216"16,0 0-38-16</inkml:trace>
  <inkml:trace contextRef="#ctx0" brushRef="#br0" timeOffset="81189.439">19328 11817 1194 0,'0'0'39'0,"0"0"-18"16,0 0 66-16,0 0-6 16,0 0-6-16,0 0-22 0,52 14-15 15,-26-14-2 1,6 0-8-16,4 0-11 0,4 0-15 15,-2 0-2 1,-5-2 0-16,-7 0-9 0,-9 2-46 16,-5-1-2-16,-7-1-84 15,-5-3-168-15</inkml:trace>
  <inkml:trace contextRef="#ctx0" brushRef="#br0" timeOffset="81435.25">19446 11684 1380 0,'0'0'40'0,"0"0"-10"15,0 0-12-15,0 0-7 16,0 0 23-16,0 0 11 16,5 81-23-16,-5-51-3 15,0-1-6-15,0 1-4 16,0-1-5-16,0-4-2 15,0-4-4-15,0-4 2 16,0-5-1-16,5-5-26 16,15-6-38-16,10-1-110 15,4-10-176-15</inkml:trace>
  <inkml:trace contextRef="#ctx0" brushRef="#br0" timeOffset="81636.39">19821 11787 1282 0,'0'0'0'16,"0"0"60"-16,0 0 14 15,62 4-18-15,-37-2-11 16,1 0-30-16,0-1-13 16,-1-1-2-16,-4 0 0 15,-3 0-3-15,-6 0-31 16,-7 0-58-16,-5 0-88 15,0 0-259-15</inkml:trace>
  <inkml:trace contextRef="#ctx0" brushRef="#br0" timeOffset="81837.88">19901 11673 1332 0,'0'0'76'15,"0"0"-67"-15,0 0 16 16,0 0 70-16,-4 69-55 15,4-43-5-15,0-1 2 16,0 1-21-16,0 1-5 16,0 1-11-16,0 0 0 15,0-2 0-15,0-4-2 16,0-3-32-16,0-4-53 16,0-8-153-16</inkml:trace>
  <inkml:trace contextRef="#ctx0" brushRef="#br0" timeOffset="82865.19">18468 12319 75 0,'0'0'1145'16,"0"0"-1053"-16,0 0-13 15,0 0-44-15,0 0-3 16,0 0-1-16,24-29-4 16,-8 24-4-16,2 3-3 15,-1 2-10-15,-3 0-7 16,-4 0-3-16,-3 8 2 16,-4 6 1-16,-1 6-2 15,-2 3 4-15,0 4-3 16,-11-1 2-16,0-1-1 0,-1-3-1 15,3-3-2 1,2-4 0-16,5-4 1 16,2-2-1-16,0-3 0 15,5-2-5-15,8-4 5 0,1 0-1 16,0 0-1-16,-3 0 0 16,0 0-1-16,-8-2-4 15,-1 2 2-15,-2 0 4 16,0 0 1-16,0 0 0 15,0 0 0-15,-1 5 0 16,-6 3-2-16,-1 6 1 16,1-2 1-16,0 2 2 15,1 1-2-15,2-1 4 16,1 0-4-16,0-1 3 16,2-1-1-16,-2 1 1 0,3-3 0 15,-2 0-1 1,1-1-2-16,0-1 3 0,1-1-2 15,0-2 0 1,0 1-1-16,0-2 0 0,0-1 0 16,0 2 0-16,4-1 0 15,1 4 0-15,3-1 0 16,-1 3 0-16,0 0 0 16,0 1 0-16,0-1 0 15,-1 0 0-15,-3 1 0 16,-1-4 0-16,-2-1 1 15,0 1 2-15,0-2-1 0,-4 0-2 16,-7 0 0 0,-1-3-1-16,-2 0 1 15,-2-2-2-15,0 0-1 16,-2-1-7-16,2-7-10 0,3 1-14 16,3-1-6-16,4 0-33 15,3 1-115-15,3-1-92 16</inkml:trace>
  <inkml:trace contextRef="#ctx0" brushRef="#br0" timeOffset="87203.97">17050 1175 908 0,'0'0'78'0,"0"0"29"0,0 0-38 16,0 0-3-16,0 0 16 16,0 0-22-16,0 0-6 15,-7-25-12-15,7 25-19 16,0 0-4-16,0 0-8 16,0 0-7-16,0 0-4 15,-2 0 0-15,0 11-4 16,-1 7 3-16,0 6 1 15,-2 7 7-15,0 4-7 0,-2 5 1 16,3 2-1 0,-1 3 1-16,4-1-1 0,0 1 1 15,1-2-2-15,0 0 1 16,0 0 0-16,0-1 1 16,0-2-1-16,0 1-1 15,-1-1 1-15,-1 3 0 16,0 3 0-16,-2 1 0 15,-1 0 0-15,0-3 0 16,-1-1 0-16,-1-1 0 16,0-1-1-16,-2 0 1 15,-1 3 0-15,-1-2-1 16,0 1 2-16,-1-2-2 16,1 0 1-16,-2 0 0 0,1 0-1 15,2 2 1 1,0-2 0-16,3 1 0 0,0-2-1 15,4 2 1-15,2 2 0 16,1 3-2-16,0 0 2 16,0-3 1-16,2 1-1 15,4-3-4-15,-1 3 4 16,-2-1-2-16,-1 1-2 16,-2 0 2-16,2 1-1 15,-2-2 1-15,0 0 1 16,0 2 1-16,0 0-3 15,0 0 3-15,-2 0 0 16,-3 2 0-16,1 2 0 0,-1 3 0 16,2-1 0-16,-1 1 0 15,0-5 0-15,1-2 0 16,3 2 0-16,-2 1 0 16,1-1 0-16,1 0 0 15,0 0 0-15,0 0 3 16,0 0-3-16,3 1-3 15,0 1 3-15,1 0 1 16,-1 5-1-16,1 0-1 16,-2 4 1-16,0 1 0 15,-1-1 1-15,-1 1 0 16,0-2-1-16,0 3 1 0,0-2-2 16,-1 0 1-1,-5 0 0-15,1-2 2 0,0 1-2 16,-1 0 1-16,2 2 2 15,1 0 0-15,0 5-3 16,3-1 0-16,0 2 6 16,0-2-5-16,0 0 1 15,3 0 2-15,2-1-4 16,3 0 0-16,-1 0 1 16,2 0 0-16,-1 0 0 15,2-1-1-15,-1 2 1 16,-2 0-2-16,0 3 2 15,-1-3-1-15,2 0 0 0,-1 1 0 16,-2-4-1 0,1 1 1-16,0 1 2 0,-3-3-1 15,0 1-1-15,-3-2 0 16,0 1 0-16,0 0 0 16,-6 2 0-16,-5 4 0 15,0-2 1-15,-2 1-1 16,-1 0 1-16,3-4-1 15,2 2 0-15,2-2-1 16,2-1 2-16,5-1-1 16,0-2 1-16,3 0-1 15,12 0 0-15,1 0-2 16,4 1 2-16,1 2 1 16,2-1 0-16,1 2-1 0,0-3 0 15,4-2 0-15,-2 1 2 16,-1-1-2-16,-1 0 1 15,-2-1-2-15,1-2 3 16,-5 1-2-16,0 1 0 16,-5-1 1-16,-1 2-1 15,-3 1 0-15,0 4 0 16,-2 2 0-16,-2 0 0 16,-3-2 0-16,0-1 1 15,-2 3-1-15,1 0 0 16,1 0 0-16,0-3 1 15,2-1-1-15,0 0 0 16,3 0-1-16,1 1 2 0,1 1-1 16,2 2 0-16,-2 2 0 15,-1 1 0-15,-2 1 0 16,-2-3-1-16,-4 1 1 16,0 2 1-16,0-3 0 15,-4 1-1-15,-9 1 0 16,-2 0 0-16,-3 0-2 15,2 6 2-15,-1-2 0 16,2 2 1-16,3 1-1 16,0-4 0-16,2-1 1 15,1-2-2-15,3 3 0 16,1-4 1-16,2 0 1 0,2-2 0 16,1 0-2-16,0-2 0 15,0 3 1-15,0 1 0 16,0 1 2-1,0-1-4-15,0 0 4 0,2-1-2 16,2-1 0-16,-1 1 0 16,1-4 0-16,-3 1-2 15,0-3 2-15,-1-1 0 16,0-1 0-16,0 0 0 16,0-1 0-16,0 5 2 15,-1 0-2-15,-2-2-2 16,0-1 2-16,-1-2 0 15,4-1 1-15,-2 0-1 16,2-2-1-16,0-3 1 16,0-3 0-16,0-2 0 0,0-1 0 15,2-2 0-15,2-1 0 16,-1-6 0-16,2-1 0 16,-1-2 1-16,1 1 0 15,-1 1-2-15,-2 0 1 16,1-4-1-16,-1 2 2 15,2-4-1-15,-2 2 1 16,2-5-1-16,0 1 0 16,2-2 0-16,-2-4-2 15,3-1 2-15,3-6-1 16,1-6-86-16,6-6-206 16</inkml:trace>
  <inkml:trace contextRef="#ctx0" brushRef="#br1" timeOffset="93253.31">1375 965 1229 0,'0'0'21'0,"0"0"65"16,0 0 33-16,0 0-62 15,0 0-11-15,0 0-11 16,0 0-8-16,0-11-4 16,0 11-11-16,0 0-10 15,0 0 0-15,0 0-1 16,0 7-1-16,-2 9-4 16,-1 13 4-16,-3 13 1 0,-2 14 3 15,0 7-4-15,-4 5 2 16,3-1-3-16,0-1 1 15,5-8 0-15,1-4-1 16,1-9 0-16,2-6 1 16,0-4-2-16,0-5 1 15,0-6 1-15,0-5 0 16,2-3-2-16,1-3 1 16,-1-6-4-16,0-1-18 15,0-2-21-15,-1-4-1 16,-1 0-75-16,0 0-122 15</inkml:trace>
  <inkml:trace contextRef="#ctx0" brushRef="#br1" timeOffset="94497.02">1398 918 1132 0,'0'0'61'16,"0"0"-38"-16,0 0 57 16,0 0-70-16,0 0-6 15,0 0 2-15,0 0 2 16,0 0-1-16,4 0 20 15,5 0 1-15,10 2-6 16,5 1 10-16,4-1-8 0,9-2 1 16,5 0-8-1,6 0-11-15,3 0 0 0,5 0-4 16,1 1 4-16,0 1-4 16,5 2-1-16,1 1-1 15,4-1 1-15,3 1 1 16,7-1-2-16,7 0 0 15,-1 0 0-15,1-2 0 16,3 0 1-16,-4 1 0 16,4 0-1-16,-3 1-2 15,0-1 1-15,0 1 2 16,1 2 1-16,2-1-2 16,3 0 0-16,-1-1-1 0,2-1 2 15,-2 1-3-15,-2 2 3 16,-1-1-1-16,-2 1 0 15,-2 0 0-15,-5 0-1 16,-2 0 1-16,-2 1 1 16,0 0 0-16,0 1-1 15,-2-2 0-15,-1 0 0 16,-1-1 0-16,0 1-3 16,0 0 3-16,3-2 2 15,-1 2-2-15,-2-1 0 16,2 1 0-16,-3 0-1 15,0 0 1-15,2 1 0 0,1-1 1 16,4 4 0 0,-2-3-1-16,1-1-2 0,1-2 1 15,-1 1 1-15,3 1 1 16,0-2-1-16,0 2 1 16,-1-2-1-16,-1-1 0 15,-2 3 0-15,4-2 0 16,4-1 1-16,2-1-1 15,1 0 0-15,5-2-3 16,-3 0 3-16,1 0 0 16,2 0 0-16,-2 0 0 15,-2 0 1-15,0 0-1 16,1 0 0-16,0-2 2 16,-1-1-2-16,-1 1-2 0,-4-1 2 15,-1 0 0-15,1-1 0 16,-2 1 0-16,-1 1 0 15,-2 0-1-15,-5-1 3 16,3 0-1-16,0 3-1 16,-2-1 0-16,3-1 0 15,-2-2 0-15,-2 0 0 16,0 0 0-16,-3 1 0 16,0 1 0-16,-2-1 0 15,-4 1 0-15,3-4 0 16,-1-1 0-16,-3 1 0 15,-2 2 1-15,-1-2 1 16,-2 3-2-16,0-1 0 0,1 0 3 16,-5 2-2-1,-1-2 1-15,-4 1-1 0,-6 3-1 16,-3 0 0-16,-5 0 0 16,-8 0 0-16,-10 0 0 15,-10 0-25-15,-4 0-107 16,-26 0-76-16</inkml:trace>
  <inkml:trace contextRef="#ctx0" brushRef="#br1" timeOffset="96755.11">1304 1892 1190 0,'0'0'84'16,"0"0"17"-16,0 0-29 16,0 0-38-16,0 0 4 15,0 0-17-15,0 0-12 16,-2-4-2-16,2 2 0 16,0 0-7-16,0-1 3 0,5-2-3 15,-1 2-2-15,3 0 1 16,4 1 0-16,3 1 0 15,5 1 0-15,1 0 1 16,3 0-1-16,0 0 0 16,3 0-1-16,0 7 1 15,2 0 1-15,-1 0 0 16,5 3 0-16,4 0-1 16,5-1 1-16,4 0 0 15,5-1 1-15,0 1-3 16,5-3 2-16,7 2 0 15,3-2 2-15,4-2-2 0,1 2 1 16,9 2-1 0,2-1 2-16,3 0-2 0,3-1 0 15,1-1-1-15,-1 2-1 16,3 1 2-16,-1-1 0 16,2 0-1-16,-4 1 2 15,4 0-1-15,4-2 0 16,1 1 1-16,2-1-2 15,-2 0 1-15,-2 0 0 16,-4 3-1-16,-1 0-1 16,-3 1-2-16,-4-1 0 15,-3 0 3-15,1 2-1 16,4 0-1-16,-4-1 1 16,0-1 0-16,-4 3-6 0,-3-4 1 15,-1 1 2-15,0 1 1 16,-2-3-1-16,-1 0 5 15,1 0 0-15,-2-1-2 16,1 0 2-16,4-1 0 16,0 0 0-16,2-1-1 15,0 1 0-15,-1-2 2 16,-1 0-2-16,1 0 1 16,0-1 0-16,0 0-1 15,-2 0 2-15,1 0-1 16,2 1 1-16,2-3-1 15,3 2 0-15,2-2 1 16,2 0 0-16,1 0-1 0,1 0 0 16,-1 0-1-16,3 0 0 15,-4 0 2-15,2 0 0 16,-3 0-1-16,3-2-1 16,-1 2 1-16,3-2 0 15,1 0 2-15,0 1-2 16,0-3-2-16,-1 0 2 15,-1 0 0-15,1 1 1 16,-1-1 0-16,-1 0-1 16,1 1-1-16,1 0 1 15,-1-2 1-15,2 2-1 16,-1-2 0-16,-5 0 0 0,-2-1 0 16,1 3 0-16,-2-3-1 15,-4 2 1-15,0-1 0 16,-1 1 2-16,-2 1-2 15,0-1 1-15,-3-1-1 16,-2-1-1-16,-4 1 1 16,-8-1 0-16,-4 1 0 15,-5-1 0-15,-5 0 0 16,-6 3 0-16,-6-4 2 16,-6 5-2-16,-5-1 0 15,-4 1 0-15,-2 0 0 16,-5-1 0-16,-1 2 0 15,-2-1 0-15,-1 2 0 16,0-1 1-16,1 0-1 16,-2 1 0-16,3-1 0 0,-1 1 0 15,-1-1 0-15,3 0 1 16,0-1 1-16,-3-1-2 16,-1-2 4-16,-1-3 0 15,0-1-1-15,-2-6 2 16,0-1-5-16,-2-3-5 15,-7-6-1-15,-1-3 1 16,-1-6 1-16,1-4 2 16,0-3 2-16,3 1 3 15,0 1-1-15,0 1 6 16,4-1-6-16,2 3 4 16,1-1 0-16,0 1-5 0,0 3 3 15,0 1-3-15,7 1-1 16,1 1 0-16,0 2 0 15,1 4 1-15,-2 3-1 16,-5 4 0-16,0 6-1 16,-2 2 1-16,0 2 2 15,0 3-2-15,0 1 1 16,-2 0-1-16,-2 0-2 16,-1 3 1-16,2-2-6 15,-1 2-4-15,1-2-2 16,-1 2-17-16,-3 0 8 15,-1 0-7-15,-1-2 5 16,-1-1 10-16,1 0 7 0,-2-1 3 16,1-1 1-1,1 1 3-15,1-2 0 0,1-1 2 16,2 1-1 0,0-2 2-16,-1-1-3 0,0 1 0 15,-2-1 0-15,1 2-13 16,-3-2-71-16,-5 4-250 15</inkml:trace>
  <inkml:trace contextRef="#ctx0" brushRef="#br1" timeOffset="98097.26">1801 1493 1341 0,'0'0'3'0,"0"0"34"16,0 0-23-16,0 0-12 16,0 0 4-16,0 0 3 15,39-32 7-15,-33 22 3 16,-2-1-1-16,0-3-6 16,-4-1-8-16,0 0 4 15,-1-2-7-15,-12 2 1 16,-4 3-2-16,-1 7 0 15,-2 5-3-15,-5 0 2 0,-2 9-3 16,-3 11-1 0,1 2 2-16,1 4 1 0,3 1 0 15,6-5 1-15,6-3 1 16,11-6-3-16,2-3-2 16,6-5-1-16,13-2 1 15,8-3-3-15,2 0 7 16,1-6-1-16,-2-6-3 15,-1 0 2-15,-5-1-11 16,-8 0-8-16,-1 1 7 16,-6 1 6-16,-2-2 0 15,-3 5 6-15,-1 3 3 16,-1 4 7-16,0 1 17 16,0 0 10-16,0 4-31 0,0 11 2 15,0 5-5-15,0 6 16 16,0 5 2-16,-2-2-7 15,-1 0 3-15,1 0-10 16,0-3-1-16,-1-1-1 16,1-4-1-16,0-2-1 15,-1-6 1-15,1-3-1 16,2-4-3-16,0-5-28 16,0-1-139-16,0-3-575 15</inkml:trace>
  <inkml:trace contextRef="#ctx0" brushRef="#br1" timeOffset="98385.15">1992 1356 1218 0,'0'0'5'0,"0"0"54"15,0 0-29-15,0 0 9 16,0 65 16-16,2-30 1 16,-2 3-13-16,0 2-13 15,0 2-12-15,0-4-8 16,0-3-5-16,-2-5-4 0,2-4-1 16,0-6 0-16,0-3-2 15,0-5-4-15,0-5-39 16,0-6-84-16,4-1-278 15</inkml:trace>
  <inkml:trace contextRef="#ctx0" brushRef="#br1" timeOffset="98765.239">2413 1099 1205 0,'0'0'52'16,"0"0"43"-16,0 0-72 15,0 0-22-15,0 0 0 16,-19 84 20-16,11-37 5 15,3 9 13-15,3 1 2 16,-1 1-19-16,2 1-5 16,1-2-7-16,-1-5-5 15,1 1-2-15,0-5-1 16,0-2 0-16,0-5-2 16,0-4 0-16,0-4 0 0,0-3-1 15,0-1 1-15,1-4-4 16,-1-2-20-16,0-8-101 15,0-7-270-15</inkml:trace>
  <inkml:trace contextRef="#ctx0" brushRef="#br1" timeOffset="99447.19">2886 1543 1342 0,'0'0'9'15,"0"0"28"-15,0 0 51 16,0 0-50-16,0 0-24 0,0 0 1 16,-7-45-4-16,5 34-9 15,-5-1 1-15,-2-3-2 16,-7 0-1-16,-4 4-4 15,-5 3 2-15,-7 8-3 16,-1 0 0-16,-2 11 0 16,2 9 4-16,4 5 0 15,7 0 1-15,8-1-3 16,7-1 1-16,7-7 1 16,2-2-6-16,16-6 2 15,7-4 5-15,4-4 0 16,4 0 0-16,0-10 0 15,-5-4-1-15,-3 0-1 0,-6-1-6 16,-4 0-5-16,-5 2 1 16,-2 3-1-16,-6 5 11 15,-2 3-2-15,0 2 4 16,0 0 5-16,0 15-5 16,0 7 0-16,0 7 14 15,-3 4 8-15,-4-1-1 16,2 0-10-16,-1 0-6 15,-1-3 3-15,1-4-3 16,0-3-5-16,-1-6 0 16,2-4 0-16,4-4-3 15,0-3-40-15,1-5-57 16,0 0-183-16</inkml:trace>
  <inkml:trace contextRef="#ctx0" brushRef="#br1" timeOffset="99785.13">3291 1467 1344 0,'0'0'26'0,"0"0"-21"15,0 0 18-15,0 0 22 16,-57 63 3-16,26-36-5 15,-2-3-22-15,4-1-7 16,8-4-7-16,3-4-3 0,7-4-3 16,7-5 1-16,4-1-2 15,0-2-5-15,7 0-5 16,11-1 10-16,11-1 0 16,5-1 2-16,7 0 3 15,2 0-5-15,-4 0-3 16,-3-3 3-16,-6 0-9 15,-10 0-21-15,-6 1-46 16,-9-1-82-16,-5 0-132 16</inkml:trace>
  <inkml:trace contextRef="#ctx0" brushRef="#br1" timeOffset="100033.06">3316 1469 1255 0,'0'0'23'0,"0"0"53"16,0 0-65-16,0 0-9 15,0 0 22-15,3 82 47 16,-3-41-7-16,-5 6-22 16,-7-1-25-16,1 0-9 15,0-2-2-15,2-6-6 16,4-3-2-16,0-2 1 15,4-5 1-15,1-5-40 16,0-11-21-16,0-10-163 16</inkml:trace>
  <inkml:trace contextRef="#ctx0" brushRef="#br1" timeOffset="100414.25">3861 1179 1354 0,'0'0'21'0,"0"0"-2"15,0 0-9-15,0 0-10 16,-6 68 22-16,2-16 30 16,-1 5-10-16,1 4-6 15,-1 2-2-15,3-5-19 16,0-5 6-16,2-4-18 16,0-4 2-16,0-3-4 15,0-6-1-15,0-3 0 16,4-4 0-16,3-3 1 15,0-1-1-15,-2-4-6 16,1-3-29-16,-3-5-56 0,-3-9-156 16</inkml:trace>
  <inkml:trace contextRef="#ctx0" brushRef="#br1" timeOffset="102020.52">4277 1628 1174 0,'0'0'42'0,"0"0"94"16,0 0-49-16,0 0-13 16,0 0-32-16,0 0-12 15,4-5-16-15,1-2-9 16,-1-2 5-16,0 0-6 15,-1-3-1-15,-1-2 3 16,-2 0-5-16,0-1 1 16,0 1-2-16,-9 2-1 15,0 2-3-15,-3 5-2 16,-3 1 3-16,2 4 0 16,-2 0 2-16,-3 7-4 0,0 8 0 15,0 8 3 1,4 1 1-16,3 0-3 0,7-2 1 15,4-2 2-15,0-1-5 16,11-2-3-16,3-1 2 16,4-4-8-16,0-1 4 15,-2 1 5-15,-1-2 5 16,-5-1 0-16,-3-1 0 16,-7-1-7-16,0 1 1 15,0 0 1-15,-10-1 1 16,-8 1-5-16,-2-3-4 15,-3-1-8-15,4-4-10 16,4 0 23-16,3 0 2 0,5-5 7 16,5-6 3-16,2-4 2 15,0-3-3-15,9-6 0 16,11-1-4-16,4-1-1 16,3 3 2-16,3 2-2 15,1 4-3-15,-3 2 4 16,-1 3-2-16,-2 4-29 15,-5 1-108-15,-5 1-159 16</inkml:trace>
  <inkml:trace contextRef="#ctx0" brushRef="#br1" timeOffset="102440.42">4663 1436 1175 0,'0'0'58'0,"0"0"99"16,0 0-45-16,0 0-68 15,0 0-21-15,0 0-14 16,-8 29-4-16,-6 2-3 16,-4 7 25-16,-1 2 4 15,2-3-14-15,3-3-12 16,4-3-3-16,8-4-2 15,2-5-2-15,2-2-2 0,15-7 0 16,3-4 1 0,5-4-7-16,3-5-1 0,0 0 7 15,-2-7-6-15,-1-8-4 16,-5-3 0-16,-6-3 3 16,-7 1-17-16,-7-1-8 15,0 5 15-15,-3 5 21 16,-12 7 0-16,-4 4 6 15,-3 0 5-15,-3 6-11 16,2 6 0-16,6 1-2 16,8 0 0-16,9-1-10 15,2-3-137-15,19-6-255 16</inkml:trace>
  <inkml:trace contextRef="#ctx0" brushRef="#br1" timeOffset="102820.14">5143 1261 1400 0,'0'0'9'15,"0"0"35"-15,0 0-40 16,0 0-2-16,0 0-1 0,-29 65 32 16,23-22-4-16,1 9 0 15,0 4 1-15,2 1-16 16,-1 0-1-16,0-1-3 16,1-2-6-16,-1-3-3 15,4-1-1-15,-2-4 1 16,-1-2-1-16,2-4-1 15,0-6 1-15,-1-5-1 16,2-5 1-16,0-6-4 16,0-5-7-16,0-5-23 15,0-2-39-15,0-6-99 16,-4 0-248-16</inkml:trace>
  <inkml:trace contextRef="#ctx0" brushRef="#br1" timeOffset="107343.37">5369 1612 927 0,'0'0'262'15,"0"0"-225"-15,0 0 58 16,0 0-33-16,0 0-29 16,0 0-3-16,0 0-14 15,-5 0-8-15,8 0-3 16,6 0 18-16,5 0 3 16,5 0-4-16,0 0-10 15,4 0-2-15,-1 0-7 16,-3 0 1-16,-3 0-4 15,-4 0 0-15,-4 0 0 16,-3 0 0-16,-5 0 0 0,0 0 0 16,0 0-2-16,0 4-1 15,0 6 3-15,0 4 1 16,0 6 3-16,0 5-1 16,-4 4-1-16,-2 2 0 15,0-3-1-15,2 1-1 16,-1-2 1-16,3-2-1 15,-1-5 1-15,3-2-1 16,0-1-2-16,0-4 2 16,0-1 0-16,0-3 0 15,0-4-1-15,0-3 1 16,0-1-6-16,0-1-15 0,0 0-47 16,0-3-114-16</inkml:trace>
  <inkml:trace contextRef="#ctx0" brushRef="#br1" timeOffset="107621.27">5357 1779 1162 0,'0'0'54'0,"0"0"20"15,0 0-31-15,0 0-30 0,0 0 11 16,0 0 20 0,59-7 12-16,-28 2-6 0,3-1-40 15,-2-1 0-15,-4 2-7 16,-4 1-3-16,-6 0 0 16,-6 1 0-16,-6 2-9 15,-4 1-50-15,-2 0-50 16,0 0-131-16</inkml:trace>
  <inkml:trace contextRef="#ctx0" brushRef="#br1" timeOffset="108122.77">5860 1607 1044 0,'0'0'279'0,"0"0"-261"15,0 0 106-15,0 0-81 16,0 0-33-16,-61 12 2 16,38 9-2-16,0 3 12 15,1 4 1-15,4 1-11 16,2 1-5-16,6-2-6 15,5-1-1-15,5-2 0 16,0-2-1-16,8-5-3 0,8-4 3 16,4-3 1-16,1-4-2 15,2-3 1-15,1-4 1 16,-1 0-1-16,-2 0-2 16,-6-7-3-16,-3-4 1 15,-5-1 0-15,-4-5-3 16,-3 3 3-16,0-1 0 15,0 3 3-15,-5 2 0 16,-3 5 2-16,-2 2 1 16,-2 3 15-16,-4 0-15 15,0 3-1-15,-2 9 0 16,2 2-1-16,5-1-1 0,4 1 2 16,4-1-13-1,3 0-36-15,0-3-58 0,9-7-62 16,8-3-397-16</inkml:trace>
  <inkml:trace contextRef="#ctx0" brushRef="#br1" timeOffset="108993.09">6200 1347 986 0,'0'0'27'0,"0"0"6"15,0 0 41-15,0 0-45 16,0 0-13-16,0 0 4 16,0 0-15-16,0 9 9 15,-1 3 40-15,-1 7 4 0,0 2-5 16,0 5-12-1,-1 2-14-15,1 2-12 0,2 2 6 16,-1 2-9-16,1-1-2 16,-1 0-1-1,-1 1-8-15,2 0 2 0,0-1-1 16,0 2 2-16,0-3-3 16,0-1 0-16,0 1-1 15,0 3 1-15,0 1 0 16,0-1 0-16,0-1-1 15,0-4 0-15,0-3-1 16,0-2 1-16,2 0 0 16,2-4 0-16,1-2 0 15,1-1 0-15,-3-3 0 16,2-2 0-16,-1 0-1 0,-2-1 1 16,1-3 0-16,-3 0 0 15,2-1 0-15,-2-1 0 16,0-2-1-16,0 0 0 15,0-1-2-15,0 2 2 16,0 1-1-16,0-3-1 16,1 4 2-16,-1-2-2 15,0 0 1-15,0-2-3 16,0 0-2-16,0-2-3 16,0 0-11-16,0 0-31 15,0-2-19-15,0 0-62 16,0 0-107-16</inkml:trace>
  <inkml:trace contextRef="#ctx0" brushRef="#br1" timeOffset="110898.09">6768 1683 1134 0,'0'0'67'0,"0"0"-21"16,0 0 76-16,0 0-69 0,0 0-4 15,0 0 8-15,3-33-23 16,-3 32-1-16,0 1-11 16,0 0 5-16,-2 0-19 15,-3 0-1-15,-7 7-7 16,-8 11-8-16,-7 9 7 15,-1 5 1-15,4 4 0 16,3-2-1-16,5-1 1 16,5-1-1-16,8-5-3 15,3 0 0-15,3-5 2 16,17-3-10-16,7-7-7 16,5-4-9-16,2-5 15 0,0-3-6 15,-6 0-14-15,-3-5-3 16,-4-6-2-16,-7-2 7 15,-6-3-10-15,-6 0 0 16,-2-1 19-16,0 1 7 16,-7 0 15-16,-6 6 44 15,-1 2-6-15,1 5 13 16,-3 3-37-16,-2 0 10 16,-1 0-14-16,1 8-9 15,0 2-1-15,5 3-2 16,3-2 0-16,5 2-3 15,3-1-25-15,2-2-97 16,0-6-119-16</inkml:trace>
  <inkml:trace contextRef="#ctx0" brushRef="#br1" timeOffset="111536.25">7283 1787 724 0,'0'0'413'16,"0"0"-412"-16,0 0 41 15,0 0 18-15,14-54-27 16,-14 37-24-16,0-1-1 16,0 1-6-16,-7 2-1 15,-4 2 14-15,-3 3 17 16,0 4-4-16,-4 6 10 16,-2 0-10-16,-4 8-25 15,-3 10 0-15,0 2-2 16,2 4 4-16,4-2 6 15,10-2-10-15,2-3-1 0,8-4-1 16,1-3 1-16,5-3-5 16,11-3 4-16,7-4-2 15,2 0 1-15,-2 0 1 16,2-8-2-16,-4-3-4 16,-1-1-3-16,-4-5 2 15,-2 3-2-15,-3-1-7 16,-3 3 13-16,-4 5 0 15,-2 4 4-15,-2 3 6 16,0 0-2-16,0 7-3 16,0 8-1-16,0 9 8 15,0 2 10-15,0 3 13 16,0 1-17-16,0-1-10 16,0 0 0-16,0 0 2 0,-2 0-3 15,-2-5 0-15,1-5-2 16,0-3 0-16,1-5-1 15,0-4-6-15,2-4-34 16,0-3-99-16,0 0-465 16</inkml:trace>
  <inkml:trace contextRef="#ctx0" brushRef="#br1" timeOffset="112316.62">7780 1431 1178 0,'0'0'5'0,"0"0"51"16,0 0 35-16,0 0-50 15,0 0-4-15,0 0 7 16,-10-13-16-16,10 13-2 16,0 0-7-16,0 0-9 15,0 0 0-15,-1 0-2 16,1 0-8-16,-1 2 0 15,-2 16-5-15,-2 10 5 0,0 8 1 16,-1 5-1 0,2 3 0-16,0 3 3 0,1 0 0 15,1-1 1-15,-1-3-3 16,1-3 1-16,-1 1 0 16,1 0 0-16,0-1-2 15,-1-2 1-15,2-1-1 16,-2-5-1-16,3-3 1 15,0-2 0-15,0-7 0 16,0 0 0-16,0-4 1 16,0-1-1-16,3-6-1 15,1 0 0-15,-1-1-1 16,-1-2-1-16,0 2 1 16,2-3 1-16,-3 4 1 0,1 0-2 15,-2-1 2-15,0 1-2 16,0-2-1-16,0 0 2 15,0-1-1-15,0-3 0 16,0-2-1-16,0-1-8 16,0 0-6-16,0 0-11 15,0 0-41-15,0-11-220 16</inkml:trace>
  <inkml:trace contextRef="#ctx0" brushRef="#br1" timeOffset="113074.33">8081 1838 713 0,'0'0'439'16,"0"0"-426"-16,0 0 62 16,0 0 14-16,0 0-59 15,14-55 1-15,-11 41-19 16,-3-4 4-16,0 0 9 16,0 1-20-16,-4 1-2 15,-4 4 10-15,1 4 4 16,-2 6 5-16,2 0-13 15,-2 2-2-15,-3 0-6 16,-3 11-1-16,1 5-1 16,0 3 0-16,3 2 0 0,4-2-2 15,6 0 0-15,1 0 0 16,0-4-1-16,7-1 0 16,7-2-7-16,3-2-8 15,-1-2-6-15,2 0 4 16,-2-2 14-16,-3 0-2 15,-3 1-2-15,-3-1 2 16,-5 0-25-16,-2 2 15 16,0 0 7-16,-2 0 9 15,-10-1 3-15,-4 0-3 16,-2-2 3-16,1-2 0 16,3-2 3-16,4-1 7 0,6 0 27 15,1 0 6-15,3-6 7 16,0-5-22-16,2-3-12 15,10-4-16-15,6-2-5 16,3 0 0-16,2 1-7 16,-1 3-8-16,1 0-18 15,0 3-41-15,-3 2-125 16,-4 0-543-16</inkml:trace>
  <inkml:trace contextRef="#ctx0" brushRef="#br1" timeOffset="113440.69">8387 1647 1156 0,'0'0'2'0,"0"0"5"16,0 0 15-16,-23 69 62 15,5-42-4-15,-2 0-31 16,-1-3-28-16,2-1-7 16,1-1 4-16,5-5-14 15,5-3-1-15,4-5-1 16,4-3-2-16,0-3 0 0,3 1-4 16,13-1 4-16,8-2 3 15,6 0 1-15,6-1-2 16,-1 0-2-16,-2 0-1 15,-3 0 1-15,-6 0 0 16,-3-1-6-16,-4-1-20 16,-6 0-19-16,-6-2-30 15,-4 1-50-15,-1-1-51 16</inkml:trace>
  <inkml:trace contextRef="#ctx0" brushRef="#br1" timeOffset="113732.03">8464 1676 396 0,'0'0'732'0,"0"0"-682"16,0 0-27-16,0 0-20 15,0 0 43-15,0 0 35 16,-14 81-35-16,10-51 4 15,-3 2 3-15,1-1-15 16,-1 0-22-16,0-1-7 16,1-1-4-16,0-3-3 15,1-2-1-15,1-4-1 16,2-4 0-16,1-3-2 16,1-4-7-16,0-3-66 0,0-5-128 15,0-1-695-15</inkml:trace>
  <inkml:trace contextRef="#ctx0" brushRef="#br1" timeOffset="115347.45">7749 1469 1077 0,'0'0'64'0,"0"0"-5"16,0 0 3-16,0 0-48 15,0 0 14-15,0 0-18 16,0-9 1-16,0 2 11 15,0-1 3-15,0 1-19 16,0-4-5-16,3 1 3 16,0-2 0-16,-2 0-2 15,1-1-1-15,-1-1 5 0,1-4-6 16,-1 1 0 0,2-1 0-16,-1 2 7 0,0-1-7 15,-1 3 0-15,1 2 2 16,-1 2-1-16,-1 5-1 15,1 1 0-15,-1 4-1 16,0 0 1-16,0 0 0 16,0 0-6-16,0 0-3 15,0 2-7-15,0 8 6 16,0 0-10-16,0 2-11 16,0-1-52-16,0-2-106 15</inkml:trace>
  <inkml:trace contextRef="#ctx0" brushRef="#br1" timeOffset="124947.42">1844 610 1373 0,'0'0'9'0,"0"0"53"16,0 0 6-16,0 0-34 16,0 0-6-16,0 0-9 0,0 0-5 15,0 0-5 1,-25-6-4-16,23 6-5 0,-3 2 0 15,0 9-4-15,-4 3 3 16,5 0 1-16,-3 1 0 16,5-1-1-16,2-1 1 15,0-2-1-15,0 0-1 16,4-1-3-16,9-3 4 16,2-2-1-16,4 0-1 15,2-5 3-15,2 0-4 16,0 0 1-16,0 0-1 15,0-7-3-15,-3-1 1 16,-2-1 3-16,-6 1-7 16,-2-2 9-16,-4-1-2 15,-2-2 3-15,-4-3 3 0,0 1-3 16,-3-2 0-16,-7 1 0 16,-2-1 0-16,1 2 0 15,-1 4 0-15,-2 1 0 16,1 6 3-16,-3-1-2 15,1 4-2-15,-6 1 0 16,0 0-1-16,-2 8 1 16,-2 4-5-16,3 3-13 15,3 0-40-15,4-3-141 16,5-1-72-16</inkml:trace>
  <inkml:trace contextRef="#ctx0" brushRef="#br1" timeOffset="125534.43">2953 636 1269 0,'0'0'88'15,"0"0"-66"-15,0 0 55 16,0 0-35-16,0 0-12 16,0 0-12-16,-21-9-18 15,21 20 0-15,-3 9-3 16,3 7 3-16,-2 1 7 16,0 0 2-16,-1-2-5 15,-1-1-4-15,1-4 0 16,-1-4 1-16,2-2-2 15,2-5 1-15,0 1-3 16,0-9-64-16,0-2-202 16</inkml:trace>
  <inkml:trace contextRef="#ctx0" brushRef="#br1" timeOffset="128275.25">4518 799 1315 0,'0'0'20'16,"0"0"42"-16,0 0 13 15,0 0-59-15,0 0-9 0,0 0-5 16,31-36-2-16,-12 29 0 15,2 0 0-15,-3 5-1 16,-3 2 0-16,-5 0-1 16,-1 4-4-16,-5 10 3 15,-4 4 3-15,0 3 2 16,-13 3 3-16,-8 3-2 16,-6-4-3-16,2-2 0 15,0-3-3-15,9-5 3 16,4-4 0-16,6-5 0 15,3-3-1-15,3-1 0 16,0 0 1-16,12 0-6 16,11 0 6-16,6-5 1 0,5-2 5 15,-1 2-4 1,-4 1-1-16,-2 1-1 0,-2 0 0 16,-6 2 2-16,-6 1-1 15,-2 0-1-15,-8 0 0 16,-3 0-3-16,0 0-5 15,0 0-30-15,0 0-45 16,0 0-92-16</inkml:trace>
  <inkml:trace contextRef="#ctx0" brushRef="#br1" timeOffset="129108.52">5640 804 1198 0,'0'0'10'0,"0"0"100"0,0 0-35 15,0 0-47-15,0 0-19 16,0 0-6-16,63-24 0 16,-35 20 0-16,-3 2-1 15,-2 2 1-15,-5 0-2 16,-5 0 0-16,-3 9 0 16,-8 2 4-16,-2 3 1 15,-2 1 1-15,-16 3-5 16,-5-2-2-16,-2-1-1 15,2-4-8-15,7-3 0 16,7-4 3-16,5-2 1 0,4-2 4 16,0 0-9-16,11 0-34 15,7 0 30-15,5 0 10 16,-1 0 3-16,-3 0-2 16,-4 8 1-16,-3 1 4 15,-5 2-1-15,-5 1 4 16,-2 1-1-16,0 1-1 15,-14-1-1-15,-4-2 2 16,-2-1 4-16,-1-2 4 16,1-2 11-16,2-3-13 15,0-2 10-15,3-1-20 16,2 0 5-16,2 0 5 16,3-1-10-16,2-6-19 0,4 0-47 15,2-2-151-15</inkml:trace>
  <inkml:trace contextRef="#ctx0" brushRef="#br1" timeOffset="129859.16">6740 816 1221 0,'0'0'111'0,"0"0"-102"16,0 0 8-16,0 0-11 0,0 0 18 15,-47 54 10 1,25-33 11-16,3-2-27 0,1 1 0 16,3-5-8-16,5-6-6 15,4-2 6-15,5-3-10 16,1-2 0-16,0 1-5 15,5-1-1-15,16-2 6 16,8 0 5-16,8 0 2 16,2 0-7-16,1-2 1 15,-5-3-1-15,-4 3 0 16,-6 0-2-16,-7 2-20 16,-4-1-36-16,-7 1-54 0,-5-1-109 15,-2-1-534 1</inkml:trace>
  <inkml:trace contextRef="#ctx0" brushRef="#br1" timeOffset="130136.5">6798 784 1144 0,'0'0'6'0,"0"0"104"15,0 0-17-15,0 0-40 16,0 0-22-16,0 0-31 16,-5 23 2-16,5 7 16 15,0 5 20-15,-2 1-12 0,0 0 2 16,-1-1-23-16,-3 3-3 16,4-3-1-16,-3-3-1 15,1-5 0-15,3-6-3 16,1-5-35-16,0-7-111 15,0-6-465-15</inkml:trace>
  <inkml:trace contextRef="#ctx0" brushRef="#br1" timeOffset="130946.12">8448 776 1254 0,'0'0'26'15,"0"0"47"-15,0 0-11 16,0 0-33-16,0 0-14 16,0 0-1-16,-55-28-6 0,42 28-4 15,0 0-4-15,0 0-1 16,0 1 0-16,1 9 0 15,1 1-1-15,-2 5 1 16,2 1 1-16,1 3 0 16,-1-1 0-16,5 0-2 15,-1-3-1-15,2-2 3 16,2-4 1-16,1-3-1 16,2-2-2-16,0-2-1 15,0-3 1-15,0 0-1 16,0 0-1-16,6 0-9 15,6-2 9-15,8-6 2 0,3-1 1 16,-2 3-4 0,1 3 1-16,-3 3-2 0,-1 0 3 15,-4 8-3-15,-1 6 5 16,-6 3-3-16,-4 2 4 16,-3-1 0-16,0 0 5 15,-1-1-5-15,-12-1 8 16,-6-2-7-16,-3 0 5 15,-5-2-4-15,-1-1-2 16,-1-4 0-16,3-1-1 16,3-4-3-16,3-2-2 15,6 0-11-15,8-5-88 16,6-10-292-16</inkml:trace>
  <inkml:trace contextRef="#ctx0" brushRef="#br1" timeOffset="131868.15">10560 816 1162 0,'0'0'142'0,"0"0"-141"0,0 0 30 16,0 0-2 0,0 0-5-16,0 0 13 0,53 32 8 15,-44-10-19-15,-1 5-17 16,-4-1-2-16,-3 2-5 16,-1 0 7-16,0-5-7 15,0-2-1-15,-2-5 2 16,-1-9 1-16,-1-2-4 15,2-3 2-15,1-2 0 16,0 0 0-16,-1-2 0 16,1-12-1-16,1-4-1 15,0-4-3-15,0-3-3 16,9-2-1-16,3-2 4 16,3 2-2-16,2 4 0 15,-1 5-3-15,1 7 7 0,-1 10-3 16,-2 1 2-16,0 9-7 15,0 11 9-15,-3 4 2 16,0 1-1-16,-2 0 4 16,-3 2-2-16,-3-1-1 15,-3-3 3-15,0-2-5 16,0-3 6-16,0-1-5 16,-9-4-1-16,1-2 0 15,-2-2-16-15,5-9-53 16,5 0-137-16</inkml:trace>
  <inkml:trace contextRef="#ctx0" brushRef="#br1" timeOffset="132119.28">10941 913 1293 0,'0'0'40'0,"0"0"11"16,0 0-1-16,0 0-27 16,0 0 22-16,72 0-8 15,-40 0-26-15,-1 0 1 16,2 0-11-16,-6 0-1 16,-5 0-2-16,-8 0-8 15,-6 0-48-15,-8 0-65 16,-3 1-247-16</inkml:trace>
  <inkml:trace contextRef="#ctx0" brushRef="#br1" timeOffset="132353.22">10947 1035 1076 0,'0'0'50'15,"0"0"-35"-15,0 0 84 16,0 0 5-16,0 0-33 15,0 0-13-15,53 13-12 0,-27-13-28 16,2 0-9 0,3 0 0-16,-5 0-6 0,-4-2-3 15,-6 0 0-15,-4 0-21 16,-3 1-66-16,-2 0-92 16,-3 0-1025-16</inkml:trace>
  <inkml:trace contextRef="#ctx0" brushRef="#br1" timeOffset="132828.357">11577 799 1270 0,'0'0'11'16,"0"0"93"-16,0 0 4 16,0 0-53-16,0 0-33 15,0 0 8-15,-14-14-30 16,-2 28-6-16,-8 8 5 16,-6 5 1-16,3 1 6 15,1 1-2-15,4-2-2 16,8 0-2-16,7-4 0 15,7-1-4-15,0-1 0 16,11-2 2-16,12-4-1 0,7-4-8 16,4-5 8-1,3-6-6-15,-2 0-4 0,-3 0 7 16,-4-9-7-16,-5-5 2 16,-10-3-12-16,-6 0-23 15,-7 2-12-15,0 3 29 16,-10 6 28-16,-9 5 1 15,-4 1 6-15,-4 0 21 16,1 7-4-16,2 5-4 16,5 0-9-16,6 1-9 15,5 2-1-15,7 0-3 16,1 0-58-16,0-5-143 16</inkml:trace>
  <inkml:trace contextRef="#ctx0" brushRef="#br1" timeOffset="134893.54">10624 1787 1110 0,'0'0'68'0,"0"0"-44"16,0 0 91-16,0 0-80 15,0 0-17-15,0 0 15 16,20 0 11-16,-8-1-1 16,3-3-25-16,-1-1 3 15,0 0-4-15,-1-3-10 16,-1 1 3-16,-3-3-3 15,-1-2 2-15,-2-1-5 0,-2-3 1 16,-2-1-3 0,-2-2-2-16,0 2 0 0,-4 0-2 15,-8 1-8-15,-3 3 7 16,-1 5-3-16,-4 5 6 16,-4 3-4-16,-3 4 1 15,-1 14 1-15,-1 6 0 16,2 3 2-16,6-1-1 15,3-1 1-15,7-4-2 16,6-4 2-16,5-5-4 16,0-3 0-16,9-2 3 15,9-6-6-15,7-1 6 16,5-1 1-16,-1-10 0 16,-2-3 0-16,-3-1-4 15,-3-1-2-15,-4 2 1 0,-1 1-12 16,-6 4 4-16,-4 7 7 15,-4 2 2-15,1 5-7 16,-3 10 9-16,1 3 2 16,-1 1 6-16,1-1 2 15,1 0 0-15,5-3-4 16,0-1-1-16,5-3 0 16,4-4-2-16,2-1 4 15,2-4 3-15,3-2-8 16,-1 0-2-16,-2-11-51 15,-5-4-206-15</inkml:trace>
  <inkml:trace contextRef="#ctx0" brushRef="#br1" timeOffset="135397.827">11087 1705 1327 0,'0'0'0'0,"0"0"4"16,0 0 64 0,0 0 11-16,90 1-10 0,-39-1-37 15,5 0-19-15,6 0-5 16,0-1 10-16,0-3-16 16,-7 3 1-16,-5-3-3 15,-10 2-1-15,-10 0-8 16,-14 1-17-16,-13-2-21 15,-3 0-47-15,-18 1-95 16</inkml:trace>
  <inkml:trace contextRef="#ctx0" brushRef="#br1" timeOffset="135809.23">11358 1558 1238 0,'0'0'123'0,"0"0"-112"15,0 0 31-15,0 0-14 16,0 0-27-16,0 0 7 16,-86 26 1-16,57-13 15 15,1-1-16-15,0 1 0 16,1-3-6-16,3-2 0 15,5-1 2-15,6-2 0 16,8-3-3-16,3-2-1 0,2 1 0 16,0-1-1-1,0 1-6-15,0 1-5 0,0 3 4 16,7 4 8-16,0 2 0 16,-1 3 1-16,1 1 2 15,0-2-3-15,-2 0 0 16,1-3 0-16,-1 0 3 15,2-3-3-15,-1 0-2 16,1-2 2-16,2-1-1 16,2 0 1-16,3-4-38 15,3 0-179-15</inkml:trace>
  <inkml:trace contextRef="#ctx0" brushRef="#br1" timeOffset="137647.979">12098 1748 1350 0,'0'0'1'15,"0"0"27"-15,0 0 51 0,4-57-48 16,-5 42-12-16,-8 3 7 16,-2 5-14-16,-1 2-3 15,-2 3-1-15,-4 2-8 16,-7 2 0-16,-1 12-1 16,-3 5-1-16,2 1 2 15,6-2 0-15,6 0 1 16,5-3-1-16,5-2 0 15,5-4-5-15,0-1-2 16,6-4-11-16,12-2-19 16,9-2 20-16,5 0 0 15,1-11-11-15,-1 0 2 16,-4 0-7-16,-5 3-9 16,-5 5 27-16,-6 3 7 15,-7 0 1-15,-3 9 7 0,-2 4 5 16,0 3 1-16,0-1 9 15,1 0-4-15,3-2-3 16,3-4-1-16,6-1 1 16,4-7 2-16,6-1-7 15,4 0 3-15,-2-10-6 16,-2-4-2-16,-5-3 2 16,-6-1-2-16,-3-1 1 15,-7-2-13-15,-2-2-4 16,0 2-8-16,-9 0 20 15,-2 5 3-15,1 3 6 16,4 6 18-16,3 1 0 0,3 3 7 16,0 1-13-16,9 2-15 15,12 0-7-15,6 0 4 16,0 6-2-16,-3 10 2 16,-7 4-2-16,-3 3 5 15,-3 1 0-15,-6-1 1 16,-3-1-2-16,-1-4 4 15,-1-3 1-15,2-1 4 16,2-4 3-16,3-3-4 16,6-3-1-16,4-4 5 15,7 0-4-15,4 0-2 16,-1-4-5-16,-4-7 4 16,-2-6-4-16,-7-1 1 0,-4-3-1 15,-10 0-14 1,0-2-1-16,-8 3-6 0,-8 0 15 15,-3 6 6-15,1 1 1 16,2 4 18-16,3 3-17 16,6 3 33-16,6 1-14 15,1 2-10-15,0 0-11 16,14-2-6-16,9 1-9 16,6 1 8-16,3 0-8 15,-4 1-1-15,-5 12-1 16,-5 3 8-16,-5 2 7 15,-3 4 4-15,-7-2 1 0,-3-1-1 16,0-2-2 0,0-3 24-16,0-1-13 0,0-5-8 15,0 0-1-15,6-4 1 16,17-2 1-16,11-2-2 16,10 0-2-16,5 0 0 15,1-8 0-15,0-5 0 16,-6-4-5-16,-5-4-6 15,-8-3-13-15,-11 0-13 16,-11 2-8-16,-9 3 16 16,0 4 29-16,-15 6 58 15,-4 5-11-15,-5 3-26 16,-2 1 1-16,-1 3 0 16,0 10 2-16,1 1 6 15,2 3-18-15,3 1-8 0,7-2 3 16,5-3-6-16,4 0-1 15,5-3-2-15,0-1 0 16,1-2-2-16,12-1-3 16,4-6-15-16,3 0 2 15,1 0-4-15,3-7 1 16,-2-7-3-16,-2-3-7 16,-1-1-10-16,-3 2 11 15,-4 6-6-15,-3 5 37 16,-6 5-1-16,-2 0 2 15,-1 9 26-15,0 4-8 16,0 0 21-16,-4 1-1 0,2-1-20 16,2-1-8-16,0 0-9 15,0-4-1-15,2 0 1 16,9-4 5-16,2-1-6 16,2-3-1-16,1 0-1 15,2 0-3-15,0-7-3 16,-2-5-14-16,-2 4 3 15,-4 3 3-15,-4 5 8 16,-5 0 5-16,-1 2 3 16,0 11 7-16,0-1 6 15,0 2 9-15,3 0-14 16,4-4-3-16,5 0 3 16,8-4 10-16,4-3 7 0,7-3-15 15,3 0-4 1,0-4-5-16,-2-6 0 0,-4-4 1 15,-6-1 1-15,-3-1-2 16,-2-3 0-16,-3 7 0 16,-7 3 1-16,-4 6 2 15,-3 3 9-15,0 8 6 16,-3 20-18-16,-6 13 38 16,-3 15-3-16,-1 5-25 15,-1-2-1-15,-2-2-6 16,2-10 4-16,0-5-7 15,1-6 1-15,-1-9-2 16,0-5 0-16,-1-10 4 16,3-6-4-16,-1-4 4 0,1-2-1 15,0-4-3-15,2-12 6 16,3-8-4-16,7-9-2 16,0-6 0-16,7-6-11 15,16-5-4-15,6 1-3 16,7-1-15-16,3 6-31 15,2 4-64-15,-2 8-200 16</inkml:trace>
  <inkml:trace contextRef="#ctx0" brushRef="#br1" timeOffset="-83891.01">5963 4113 1174 0,'0'0'95'0,"0"0"2"15,0 0-10-15,0 0-43 0,0 0-10 16,0 0-11-16,0 0-10 15,0 0-12-15,0 0-1 16,0 0-1-16,0 0-2 16,0 6 3-16,0 2-1 15,0 2 1-15,0 1 0 16,0 3 4-16,0 1-4 16,0 1 1-16,0 4 0 15,0-3-1-15,-1 0 0 16,0 1 3-16,1-5-3 15,-1 0 0-15,0-3 1 16,1-4 1-16,0-1-2 16,0-1-2-16,0-2 2 15,0 0-1-15,0 0 1 0,0-2 0 16,0 0 0-16,0 0-23 16,0 0-53-16,0 0-83 15,0-10-695-15</inkml:trace>
  <inkml:trace contextRef="#ctx0" brushRef="#br1" timeOffset="-83302.652">5934 3870 993 0,'0'0'18'16,"0"0"-2"-16,0 0 44 16,0 0-28-16,0 0-4 15,0 0 10-15,-5 11 12 16,5-11-17-16,5 0 2 15,1 0 10-15,1-9-23 16,0 0 0-16,-1-2-10 16,-3 0-5-16,-3 0-2 15,0 0 1-15,0 1-1 16,-2 2-4-16,-5 3 8 16,-2 3-4-16,2 2-2 15,0 0-2-15,-3 0-1 16,2 9-6-16,1 3 2 0,1 1 4 15,1-3 0-15,5 1 0 16,0-1-3-16,0-1-4 16,6-3-7-16,8-4-122 15,5-2-363-15</inkml:trace>
  <inkml:trace contextRef="#ctx0" brushRef="#br1" timeOffset="-72617.23">6666 4046 1146 0,'0'0'39'0,"0"0"105"16,0 0-64-16,0 0-8 15,0 0-19-15,0 0-25 16,-5-25-14-16,5 20-6 15,1 1-7-15,5 0 1 16,1 4 2-16,4 0-3 16,-1 0-1-16,3 9-2 15,-1 9 2-15,0 4 5 16,-3 4 0-16,-3 2 3 16,-2-2-6-16,-4-1 0 0,0-5-2 15,0-2 0 1,0-3 1-16,0-6-1 0,0-2 0 15,0-3 1-15,-2-3 0 16,0-1-1-16,2 0 2 16,0 0 2-16,0 0 5 15,-2-8-9-15,-2-5-6 16,3-5 0-16,1-3 2 16,0-4-4-16,0-2 6 15,2 0-2-15,9 2-2 16,1 5 5-16,-2 3-2 15,1 9 3-15,0 3-5 0,-1 5-2 16,3 0 3-16,-1 11 0 16,-1 5 3-1,-2 3-3-15,-1 1 4 0,-2 0 0 16,-4-1 1-16,0-2-1 16,-2-5 0-16,0-4 0 15,0-3 1-15,0-3-1 16,0-2 1-16,0 0-1 15,0 0 1-15,0-6 0 16,0-8-1-16,0-4-6 16,10-7 4-16,2-2-1 15,4-2 3-15,2 2-1 16,1 6-2-16,-3 7 3 0,-5 11-2 16,1 3-2-1,-5 10-5-15,-1 14 0 0,-2 5 9 16,-3 3 3-16,-1-1 0 15,0-2 0-15,0-5-3 16,0-2 0-16,2-7 0 16,2-5-2-16,6-5 2 15,1-4 1-15,3-1 0 16,6-4 0-16,1-11 1 16,2-5-2-16,-1-4 1 15,-3-4-2-15,-3 0 1 16,-1 1-4-16,-5 7-9 15,-4 7 6-15,-1 10 5 16,-5 3 1-16,0 0 0 0,0 7-11 16,0 6 9-16,0 5 3 15,0-2 3-15,0 1-2 16,0-2 3-16,5-2-3 16,1-3 1-16,2-3-1 15,0-2-1-15,3-3 2 16,-1-2-2-16,3 0 0 15,0 0 3-15,1-11 0 16,0-2-2-16,3-2 2 16,-2 1-3-16,-2 5 0 15,-3 4-1-15,-1 5-1 16,-2 0-3-16,0 14 5 16,-1 5 0-16,-1 3 9 0,-2 2 5 15,-2-1-7 1,-1-3-1-16,0-6-3 0,0-5 0 15,0-4-3-15,1-3 2 16,-1-2 1-16,2 0 0 16,0 0 9-16,0-13 22 15,3-6-32-15,2-8-2 16,6-6-3-16,3 1 1 16,1 2-4-16,-2 10-6 15,1 11 6-15,-4 9 1 16,-2 0-1-16,-3 13-2 15,0 6 5-15,-1 2 3 0,0 0 1 16,-4-1 0 0,4-2-1-16,-1-2 1 15,0-6-1-15,4-1 0 0,-1-5 0 16,2-4 4-16,-1 0-3 16,3 0 0-16,1-8 4 15,-3-8-5-15,-3-2-16 16,-7-2-101-16,0 3-302 15</inkml:trace>
  <inkml:trace contextRef="#ctx0" brushRef="#br1" timeOffset="-72366.08">7185 3890 1500 0,'0'0'12'0,"0"0"25"16,0 0-1-16,0 0-34 16,0 0-2-16,0 0-5 15,-3-2-28-15,3 2-151 16,0 3-195-16</inkml:trace>
  <inkml:trace contextRef="#ctx0" brushRef="#br1" timeOffset="-70232.25">8500 4086 1235 0,'0'0'55'0,"0"0"81"16,0 0-29-16,0 0-70 15,0 0-11-15,0 0-12 0,-7-3-6 16,7 3-8 0,0 9-6-16,0 8 4 0,0 8 2 15,0 3 2-15,0 3 0 16,7 4 0-16,1 1 0 16,-2 0 2-16,0-2-3 15,-1-2 1-15,-2 0-1 16,1-1 1-16,-2-2 0 15,-1-3-1-15,-1-1 0 16,0-7-1-16,0 2 2 16,-2-6 0-16,-8-1 0 15,-1 0 0-15,-3-4 0 16,-2-2-2-16,1-2 0 16,0-4 0-16,2-1-2 15,3 0-9-15,2 0-14 0,5-12-17 16,1-5-79-1,2-6-100-15,0-7-480 0</inkml:trace>
  <inkml:trace contextRef="#ctx0" brushRef="#br1" timeOffset="-69838.89">8530 3899 1082 0,'0'0'8'15,"0"0"36"-15,0 0 0 16,0 0-25-16,0 0-5 15,0 0 20-15,7 13-8 16,0-13-2-16,3 0-4 16,-2-9-1-16,-1-1-5 15,-3-1-3-15,-3 1 2 16,-1 2-9-16,0 0 2 16,-1 4 15-16,-10 4 9 0,-3 0-22 15,-2 0-8-15,-2 7-7 16,5 4 5-16,3 0-13 15,8 0-30-15,2-1-97 16,0-3-245-16</inkml:trace>
  <inkml:trace contextRef="#ctx0" brushRef="#br1" timeOffset="-68122.66">9340 4050 900 0,'0'0'144'0,"0"0"-27"15,0 0 28-15,0 0-59 16,0 0-16-16,0 0-14 16,0-16-22-16,0 16-12 15,0 0-6-15,0 3-16 16,0 12-2-16,0 10 2 16,0 7 16-16,0 7 6 15,0 6-8-15,5 0-6 16,-2 1-3-16,2-5-5 15,0-4 1-15,-2-6-1 0,-1-3 0 16,-2-5 1 0,0-4-1-16,0-4 0 0,0-3 1 15,-7-1-1-15,-7-3 0 16,-4-4 0-16,-2-1-10 16,1-3-29-16,-1-1-5 15,4-14-31-15,3-7-69 16,4-6-187-16</inkml:trace>
  <inkml:trace contextRef="#ctx0" brushRef="#br1" timeOffset="-67900.01">9353 3786 1366 0,'0'0'7'0,"0"0"21"16,0 0 58-16,0 0-68 15,0 0-16-15,0 0-2 16,0-15-23-16,1 20-86 16,0 7-24-16,2 3-187 15</inkml:trace>
  <inkml:trace contextRef="#ctx0" brushRef="#br1" timeOffset="-67448.99">9815 3960 1305 0,'0'0'51'16,"0"0"-29"-16,0 0 21 16,0 0-35-16,-62 25-3 15,36-12 15-15,-2 2-1 16,-1 2-2-16,-1-1-6 16,1 3-7-16,1-3 3 15,4-1-4-15,5-5-2 16,5-1 0-16,6-3-1 0,4-3 0 15,4 1-1-15,0-1-2 16,0 4-4-16,7-1 6 16,7 3 1-16,5 1 1 15,2 2 1-15,1-1 1 16,-3 3-2-16,0-1-1 16,-2-2 0-16,-2 0 1 15,-2-1 3-15,-3-2 0 16,-3-1-3-16,-2-1 2 15,-3-3-1-15,0-2-2 0,-2-1 0 16,0 0-8 0,0 0-42-16,0 0-189 0</inkml:trace>
  <inkml:trace contextRef="#ctx0" brushRef="#br1" timeOffset="-67109.14">9930 4052 1268 0,'0'0'124'0,"0"0"-123"15,0 0 17-15,0 0 16 16,0 0-24-16,0 0 10 16,22 3 12-16,0-3-1 15,4 0-15-15,2 0-10 16,1 0-6-16,0 0 1 16,-3 0-1-16,-5-1 0 15,-7 1-2-15,-6 0-15 16,-8 0-110-16,-1 0-99 15,-18 3-199-15</inkml:trace>
  <inkml:trace contextRef="#ctx0" brushRef="#br1" timeOffset="-66844.83">9902 4206 1248 0,'0'0'49'0,"0"0"-43"15,0 0 36-15,0 0 4 16,0 0 19-16,0 0-13 16,59 1-17-16,-39-1-14 15,1 0 3-15,0 0-12 16,-1-1-6-16,-2-2-4 16,-6 2-2-16,-1 0 0 0,-7 0-1 15,-1 1-2 1,-3 0-32-16,0 0-47 0,0 0-88 15,0 0-176-15</inkml:trace>
  <inkml:trace contextRef="#ctx0" brushRef="#br1" timeOffset="-64193.87">10314 3973 1103 0,'0'0'62'15,"0"0"-55"-15,0 0 56 16,0 0-23-16,0 0-1 16,0 0-5-16,0 0 14 15,23 27-2-15,-12-6-16 16,0 2 3-16,-3 2-12 16,0 0-13-16,-2 0 1 0,-2-2-6 15,-2-3 0 1,-2-2 0-16,0-2 0 0,0-3-2 15,0-3 0-15,0-3 0 16,-2-3 1-16,2-3-1 16,0-1 1-16,-2 0 1 15,0 0 4-15,-1-2 2 16,-1-8-9-16,1-3 0 16,1-5-2-16,2-5-1 15,0-2-2-15,4-2-1 16,8 1 3-16,2-1 0 15,2 4 0-15,3 4 1 16,-2 5 1-16,0 5 1 16,0 4-2-16,-4 4-1 0,-2 1 3 15,0 0-5-15,-3 8 1 16,1 5 4-16,-2 4 0 16,0 0 3-16,-3 2-2 15,-1 1 1-15,0 0 1 16,-2-1-3-16,-1-3 2 15,0 1-2-15,0-6 1 16,0 0-2-16,0-4 1 16,0-1 0-16,0-3 1 15,3 0-1-15,0-2-3 16,0 1 1-16,0-1-3 0,3-1 3 16,2 0 4-1,3 0-1-15,3-3-1 0,1-4 0 16,1-2 0-16,-2 1 2 15,0 0-2-15,-3 3-2 16,-4 2-22-16,-5 3-65 16,-2 0-37-16,0 0-270 15</inkml:trace>
  <inkml:trace contextRef="#ctx0" brushRef="#br1" timeOffset="-62177.99">11414 4080 922 0,'0'0'206'15,"0"0"-190"-15,0 0 77 16,0 0-2-16,0 0-28 16,0 0-12-16,1 0-6 15,5-5-16-15,2-1-4 16,1 0-16-16,-2-4 0 16,0-1-1-16,-2-1-4 15,1-3 0-15,-3-2-4 16,-2 0 1-16,-1-4 1 15,0 5-2-15,0 2 0 16,-6 4 2-16,-6 3 1 0,-1 6-3 16,-5 1 0-16,-5 0-4 15,-4 9 2-15,-3 9 0 16,-2 5-1-16,1 4 2 16,1-1 1-16,9-2-1 15,4-3 1-15,7-4 0 16,8-3-1-16,2-2-3 15,0-4 2-15,9-1-3 16,11-3 2-16,3-3 2 16,4-1 1-16,3 0 1 15,-2-4-1-15,-4-6 0 16,-3-1 1-16,-4-3-1 16,-4-1-1-16,-4-1 1 15,-2 0-2-15,-2 4 0 16,-2 3 1-16,-2 5 1 0,-1 4 0 15,0 0 0-15,0 0-1 16,0 0-11-16,0 10-3 16,0 5 15-16,0 1 0 15,1 3 2-15,1 1-3 16,1-3 1-16,1-2 0 16,2-3 1-16,3-2-1 15,2-5 2-15,1 0-1 16,3-4-1-16,1-1 0 15,5 0 6-15,-3 0-6 0,0-2 3 16,-4-2-3-16,-3-3 1 16,-4 1-1-16,-3 1-19 15,-4-3-135-15,0 0-547 16</inkml:trace>
  <inkml:trace contextRef="#ctx0" brushRef="#br1" timeOffset="-61653.451">11901 3779 1153 0,'0'0'19'16,"0"0"91"-16,0 0-3 15,0 0-51-15,0 0 8 16,0 0-25-16,2-29-17 16,-9 26-12-16,-3 3-7 15,-5 0-3-15,-3 0-1 16,-3 0 1-16,0 2-1 16,1 3-1-16,4 0 2 15,5 1 1-15,2-1-1 16,2 1-1-16,2 0-1 15,3 4 0-15,1 1 1 16,1 5-4-16,0 2 5 0,0 7-4 16,1 2 3-16,3 4 2 15,-3 3-1-15,-1 0 0 16,0-1 0-16,0-2 3 16,-5-3-3-16,0-4 1 15,1-4-3-15,2-2 3 16,2-4-2-16,0-2 2 15,0-3-3-15,8-2 4 16,4-1-4-16,2-3 4 16,2 0-2-16,2-3 0 15,2 0 0-15,-3 0 0 16,0 0-5-16,-3-6-64 16,-5-2-118-16,-3-1-378 0</inkml:trace>
  <inkml:trace contextRef="#ctx0" brushRef="#br1" timeOffset="-61292.07">11999 3955 1242 0,'0'0'29'0,"0"0"103"16,0 0-39-16,0 0-54 15,0 0-22-15,0 0-17 0,0 7-4 16,0 10 4-16,0 8 6 16,0 5 6-16,0 4 1 15,6 2 4-15,3 0 2 16,0 0-9-16,0-1-5 16,-4-1-3-16,0-2-1 15,-3-5 1-15,-2-2 0 16,0-1-2-16,0-4 1 15,-10-2-1-15,-3-5 1 16,-5-1-2-16,-1-5-1 16,-3-5-22-16,2-2-9 15,3 0 2-15,3-10-45 16,3-7-118-16,0-6-294 0</inkml:trace>
  <inkml:trace contextRef="#ctx0" brushRef="#br1" timeOffset="-61096.951">12030 3811 963 0,'0'0'0'0,"0"0"-61"16,0 0-609-16</inkml:trace>
  <inkml:trace contextRef="#ctx0" brushRef="#br1" timeOffset="-60610.07">12135 3771 1244 0,'0'0'29'0,"0"0"42"16,0 0-20-16,0 0-34 15,0 0-14-15,0 0 15 0,71-8 17 16,-42 4-21-16,-2 2-7 15,-4 1-5-15,-5 1 2 16,-8 0-2-16,-4 0-1 16,-4 0 0-16,-2 0-1 15,0 9 1-15,0 6 7 16,-6 10 0-16,-2 6-3 16,-3 7 0-16,2 4-4 15,2-1 1-15,1-1-2 16,6-3 0-16,0-3 0 15,0-2 2-15,0-2-2 0,4-4 0 16,0-1 0-16,-1-3 0 16,-3-3 0-16,0-1 0 15,-5-3 3-15,-9-2-2 16,-4-3 1-16,-2-4 0 16,0-2-2-16,1-1-1 15,4-3 1-15,3 0-4 16,7 0-61-16,2-5-113 15,3-7-633-15</inkml:trace>
  <inkml:trace contextRef="#ctx0" brushRef="#br1" timeOffset="-59973.08">12841 3962 1238 0,'0'0'46'0,"0"0"40"16,0 0 24-16,0 0-56 16,0 0-22-16,0 0-13 15,-29 9-13-15,2 3-6 16,-7 4 0-16,-7 3 0 16,-2 0 0-16,2 0 0 0,5-3 0 15,9-2-1-15,11-3 1 16,7-2 0-16,5-2 0 15,4-1-4-15,0 3 3 16,10 1-7-16,11 1 7 16,4 0 1-16,4 1 0 15,-2-2 0-15,-3 0 2 16,-2-2-2-16,-6-1 0 16,-4-3-2-16,-5 0 2 15,-3-2 0-15,-2-1-1 16,-2 0-3-16,0-1-13 15,0 0-32-15,0 0-47 0,0 0-139 16</inkml:trace>
  <inkml:trace contextRef="#ctx0" brushRef="#br1" timeOffset="-58696.12">13153 4135 1123 0,'0'0'35'0,"0"0"77"0,0 0-15 16,0 0-50-16,0 0 11 16,39-60-22-16,-37 45-20 15,-2 1-6-15,0 2-4 16,0 3-3-16,-6 3 9 15,-5 3 11-15,-6 3-18 16,-4 0-5-16,-4 10-2 16,-2 8 2-16,1 2 0 15,0 3-3-15,2-1 3 16,7 0-1-16,6-4-1 16,7-3 2-16,4-4-3 15,0-5-8-15,16-3-7 16,8-3 12-16,5 0 6 15,3-6-3-15,-1-4 1 16,-4-3-3-16,-2-1 0 0,-4 1 4 16,-6 3-6-16,-5 5 0 15,-4 5 4-15,-5 0-5 16,-1 5-4-16,0 10 12 16,0 3 7-16,0 2-1 15,-1-2 3-15,1 0-8 16,0-5-1-16,0-3-2 15,7-3 0-15,4-4-2 16,5-3 2-16,3 0-13 16,2-9-136-16,-3-6-490 15</inkml:trace>
  <inkml:trace contextRef="#ctx0" brushRef="#br1" timeOffset="-58255.951">13521 3899 1275 0,'0'0'6'16,"0"0"33"-16,0 0 54 16,0 0-39-16,0 0-8 15,0 0-20-15,-25-47-19 16,11 46-7-16,-2 1 0 15,-4 0-1-15,1 2 0 0,1 4 2 16,3 1-3-16,2 2 1 16,4 0 1-16,2 2-1 15,3-1 0-15,3 3 1 16,1 2-5-16,0 5 4 16,1 2 1-16,8 4 0 15,-2 3 0-15,0 3 1 16,0 2 4-16,-4 1 3 15,-2-1 4-15,-1 1-9 16,0-3 5-16,0-4-4 16,0-2-1-16,0-5-3 15,0-6 0-15,0-3 0 0,3-6 0 16,1-2-2 0,2-2 1-16,1-2-11 0,5 0-17 15,1-10-77-15,2-6-187 16</inkml:trace>
  <inkml:trace contextRef="#ctx0" brushRef="#br1" timeOffset="-57199.41">13562 4044 1125 0,'0'0'9'0,"0"0"-9"15,0 0 42 1,0 0 60-16,0 62-6 0,0-37-37 16,0 1-16-16,0-1-16 15,0-2-11-15,0-4-11 16,-2 0 0-16,-1-5-3 16,-1-4 1-16,-1-5-3 15,2-2 0-15,-1-3 3 16,-1 0-3-16,1-10 0 15,-1-9-43-15,4-7 1 16,1-4 12-16,1-2-16 16,13-1 18-16,2 7-8 15,4 7 5-15,-2 10 18 16,-1 9 8-16,-2 0 1 0,-3 13 3 16,-1 9 1-16,-4-1 24 15,0 3 12 1,0-2-13-16,-3-2 3 0,-2 0-18 15,0-6-3-15,-1-5 3 16,-1-5-5-16,1-2-2 16,0-2 1-16,1 0 11 15,1-9 19-15,4-8-32 16,4-7-6-16,4-5-2 16,2-1-17-16,5 3-21 15,-3 9-23-15,-3 10 44 16,-2 8 14-16,-6 4 4 15,-5 16 7-15,-2 4 29 0,-1 1-4 16,0-3 11 0,0-1-16-16,0-4-6 0,0-6-5 15,5-2-4-15,0-5-2 16,4-3 3-16,3-1-5 16,5 0 6-16,6-7-6 15,0-7-1-15,2-3 1 16,-2-5-1-16,-2 0-2 15,-3 4-8-15,-7 6 4 16,-6 8 6-16,-5 4 5 16,0 1 3-16,0 11 0 15,0 4 23-15,0 1 7 16,0-1-18-16,0 0-6 0,0-1-8 16,0-6 1-1,0 0-2-15,6-4 2 0,-1-1-6 16,0-2-1-16,-1-2 2 15,3 0-1-15,3-2 4 16,3-11-2-16,3-3-3 16,4-2 0-16,-6 4-3 15,1 5-3-15,-3 6 3 16,-5 3-1-16,0 0-3 16,-1 10 0-16,-2 3 7 15,1 0 7-15,-2-1-6 16,1-2 6-16,-2-3-3 0,-1-3-1 15,1-2 0 1,-1 0-1-16,0-2-1 0,0 0 6 16,3 0 1-1,3-11 1-15,4-4-6 0,6-1-3 16,1 2-3-16,-3 5 2 16,-2 7-2-16,-3 2-1 15,-3 4-1-15,0 9 3 16,1 2 1-16,-3 0 0 15,2-3 1-15,-3-1 0 16,1-3-28-16,-3-6-55 16,-2-2-60-16,0 0-322 15</inkml:trace>
  <inkml:trace contextRef="#ctx0" brushRef="#br1" timeOffset="-57015.39">14141 3994 1555 0,'0'0'0'16,"0"0"0"-16,0 0 3 15,0 0-3-15,0 0-1 16,0 0-6-16,-7-9-70 16,19 9-40-16,0 2-68 15</inkml:trace>
  <inkml:trace contextRef="#ctx0" brushRef="#br1" timeOffset="-56522.67">14338 3935 1316 0,'0'0'29'0,"0"0"-2"16,0 0 38-16,0 0-44 16,0 0 1-16,0 0-6 15,8-2-15-15,8-1 0 0,5 1 7 16,2-2-6-16,-2 1 2 16,-1 0-1-1,-4 1 1-15,-3 1-4 0,-6 1 3 16,-4 0-2-16,-2 0-1 15,-1 3 2-15,0 10-2 16,0 10 4-16,-4 5 2 16,-3 6-1-16,3 3 1 15,0 0-2-15,3 0-4 16,1-2 0-16,-1-1-1 16,1-3 2-16,0-3-1 15,0-1 1-15,0-4-1 16,0-3 0-16,0-3 0 15,0-3 1-15,-3-3 0 16,-6-1-1-16,-4-3 2 0,-4 1-2 16,-1-4 0-16,-3 0-2 15,1-1-5-15,1 0 0 16,4 0-4-16,3-2-37 16,6-1-75-16,6 0-204 15</inkml:trace>
  <inkml:trace contextRef="#ctx0" brushRef="#br1" timeOffset="-54295.71">14784 4115 742 0,'0'0'517'0,"0"0"-506"15,0 0 57-15,0 0-6 16,0 0-33-16,0 0-8 16,0 0-5-16,35-5 14 15,-13 2 1-15,4-4-11 0,-1 1-7 16,-6-1-10-16,-5-3 0 16,-3-1-2-16,-5-1 1 15,-1-2-1-15,-4 0-1 16,-1 0 2-16,0 1-2 15,-12 4-3-15,-6 4 0 16,-2 3 3-16,-4 2-2 16,-2 2 0-16,0 14 0 15,1 7 2-15,2 2 0 16,7 1-2-16,6-1 2 16,7-3-2-16,3-2 2 15,1-1-6-15,16-3-1 16,5-3 4-16,6-3 3 15,2-3 3-15,4-5-2 16,-4 0 0-16,-1-2 0 0,-2 0-1 16,-6 0-11-16,-4-8-63 15,-7 1-64-15,-7-1-164 16</inkml:trace>
  <inkml:trace contextRef="#ctx0" brushRef="#br1" timeOffset="-54016.36">15070 4046 1170 0,'0'0'56'15,"0"0"24"-15,0 0-62 16,0 0 24-16,0 0 27 15,21 61-18-15,-11-35-6 16,0 0-30-16,0-3-9 16,1-2 1-16,-3-4-5 15,-2-4-2-15,-2-2 0 16,-2-5 0-16,-1-1-9 16,-1-5-81-16,0 0-71 15,0-6-238-15</inkml:trace>
  <inkml:trace contextRef="#ctx0" brushRef="#br1" timeOffset="-53775.94">15181 3999 1179 0,'0'0'85'0,"0"0"-82"15,0 0 20-15,0 0 36 16,0 0-19-16,-27 61-5 15,13-40-4-15,-4-2-10 16,1 2-7-16,-2-4-7 16,0 0-7-16,2-4 1 15,3-3-1-15,3 0-3 0,4-5-48 16,4-1-69-16,3-4-133 16</inkml:trace>
  <inkml:trace contextRef="#ctx0" brushRef="#br1" timeOffset="-52110.92">15407 4077 1185 0,'0'0'57'0,"0"0"23"16,0 0 18-16,0 0-53 15,0 0-20-15,0 0-18 16,-64 4 1-16,40 11 6 0,0 2-3 16,4 1-4-16,4-1 1 15,5-2-2-15,6 0-6 16,5-2-1-16,0-2 0 16,16-2-2-16,10-4 3 15,8-4 1-15,7-1-1 16,2 0 0-16,1-4-1 15,-3-8-10-15,-6-3-28 16,-6-2-12-16,-10-6-5 16,-8-2-23-16,-6-2-5 15,-5 0 47-15,0-1 30 16,-2 1 7-16,-5 5 15 0,0 7 85 16,2 8-21-1,1 3-5-15,2 4-11 0,2 8-63 16,0 11-13-16,0 12 13 15,0 1 2-15,0 2 3 16,0-1 2-16,-2-3 0 16,-3-3-4-16,0-4 0 15,-1-2-1-15,1-7 0 16,0-4 1-16,3-5-3 16,0-5 1-16,2 0 1 15,0-1 7-15,0-15-9 16,9-5 0-16,8-8-6 15,4 2 0-15,2 4-13 16,-1 8 1-16,-3 9 7 16,-4 6 1-16,-3 8-1 0,-3 11 8 15,-2 3 1-15,0 2 2 16,0-3 1-16,2-1 0 16,0-3-1-16,4-6 0 15,4-4 0-15,4-7 0 16,3 0 0-16,6 0 4 15,-1-12-4-15,-3-3 1 16,-4-4 0-16,-4-4 0 16,-6-1-1-16,-5 1-9 15,-6 5 0-15,-1 8 9 16,-2 7 23-16,-15 3 8 16,-6 0-30-16,-5 10 1 0,-3 5-2 15,1 2 1-15,6 0 4 16,3 1-5-16,5-3-2 15,8-2 2-15,8-2-1 16,0-5-7-16,8-3-2 16,11-3-8-16,3 0 8 15,2-2-11-15,1-12-5 16,-3-3-10-16,-1-4-5 16,-2-2-11-16,-3 4-36 15,-2 6 74-15,-6 6 14 16,-3 7 13-16,-2 0-6 15,-1 2 31-15,2 10 24 16,1 1-34-16,2-1 7 0,1 2-17 16,2 0-6-16,1-2 4 15,0 0-7-15,1-3-3 16,-3-2-5-16,-2-3 0 16,-4-1-1-16,-1-3-6 15,-2 0 5-15,0 0-3 16,0-9-6-16,0-4 2 15,0-2 4-15,0 0 0 16,2 2-2-16,9 2 3 16,1 5 1-16,3 3-2 15,1 3 1-15,0 0 3 16,0 0-2-16,0 0 1 0,1 4 1 16,-2-1 0-16,-1-1 0 15,-1-2-2-15,-2 0 2 16,-3 0 2-16,0 0-1 15,-3-6 1-15,-2-4 3 16,-3-1-4-16,0-3 2 16,0-1-1-16,0 1-1 15,-5 2 2-15,-2 4 5 16,0 4 27-16,-2 4-11 16,0 0-22-16,-3 15-2 15,-1 9-2-15,0 7 1 16,1 4 1-16,5 1-1 15,1 2 0-15,4-4 1 0,2 0-2 16,0-3 1-16,0-2-1 16,0-2 2-16,0-4-1 15,-5-7-3-15,-5-5-15 16,-3-5-25-16,-1-6-14 16,0 0-45-16,3-10 39 15,6-5 43-15,5-2 21 16,0-1 20-16,8-1 42 15,14 0-37-15,5 0 5 16,7 0-16-16,1-1 7 16,4-1-15-16,-1 0 3 15,-4-1-2-15,-6 0 5 16,-6 2-3-16,-8 3 7 16,-7 3-5-16,-7 2 17 0,0 5 54 15,0 2-32-15,-9 2-37 16,0 3-1-16,-3 0-8 15,-2 10-4-15,-1 8-1 16,4 6-1-16,4 1-2 16,6-3 1-16,1-2 2 15,2 0-1-15,12-6 1 16,4-2 1-16,3-3 0 16,2-3 0-16,4-4 2 15,-3-2-3-15,0 0 1 16,-6-2-7-16,-6-7-86 0,-8-2-156 15</inkml:trace>
  <inkml:trace contextRef="#ctx0" brushRef="#br1" timeOffset="-49129.42">5273 4949 1257 0,'0'0'0'0,"0"0"-2"15,0 0 2-15,0 0 18 16,0 0 21-16,91 19-7 16,-48-15-5-16,5-1-12 15,6-1 0-15,6 0-8 16,5 0 4-16,4 1-4 15,2-3-7-15,2 2 4 16,4 0-4-16,3-2 2 16,-1 1-2-16,4-1-2 15,-1 0 2-15,-1 0 0 0,3 1 0 16,-2 0 0-16,-2 1 1 16,2 2-1-16,-4-2 1 15,1 2-1-15,1 0 1 16,1-1-1-16,-1 0 0 15,2-1-1-15,-5-1 1 16,-1 1 0-16,1 0-1 16,-2-1 0-16,0 2 1 15,-2-1 0-15,0 0 0 16,-1 1-1-16,4 0 0 16,3 0-1-16,5 0 0 15,2-1 2-15,0 1-5 16,0-1-3-16,1 1 3 15,-1 0 0-15,0 1-6 16,-4-1 9-16,0 2-5 0,0-1 1 16,1 2 1-16,0-1-3 15,1 1-1-15,-2 1 2 16,0-2 3-16,-2-1-2 16,-1 3 6-16,1-2 0 15,-2 1-1-15,-1-1 1 16,0-1 0-16,2 2 0 15,2-2 0-15,0 0 3 16,3-1-3-16,-2 1-5 16,-2-2 4-16,2-1 0 15,1 0 2-15,-2 0 0 16,1 0 0-16,0 0 0 0,2 0 0 16,5-1 3-16,0 0-2 15,4 0 2-15,2 0-1 16,1 0-2-16,0 0-1 15,2 0 6-15,-1 0-3 16,-1 0 1-16,2-1-1 16,5-1-3-16,-1 0 6 15,7 0-6-15,-2 0 1 16,0-1-1-16,2 0 1 16,0 1 0-16,-2 0 0 15,0 0-1-15,3 0 2 16,-2 0-2-16,2 0 0 15,-6 0 0-15,0-1 0 16,-4 1 1-16,-3 0-1 0,-2 1 2 16,-4-1 1-16,2 0-1 15,-1-1-2-15,-1-1 4 16,0 0-4-16,0 0 0 16,-2 0 2-16,2 1-2 15,-3 1 1-15,-2-2 0 16,-3 3-1-16,-1 0 2 15,0 0-2-15,-1 0 1 16,-1-1-2-16,-3 1 1 16,-4-3 0-16,-2 1 0 15,1 0 1-15,-2 0-1 0,-2 0 0 16,-1-1 0-16,0 2 3 16,-1-1-3-16,0-1 0 15,1 2 1-15,0-1 6 16,1 0 1-16,-2 1-2 15,-2-1-5-15,-5 0 3 16,-3 0-1-16,-5 0 2 16,-6 2-3-16,-6 0 0 15,-9 0-1-15,-7 0-1 16,-8 1 0-16,-5 0 0 16,-8 0 0-16,-2 0 0 15,0 0-20-15,-18-1-85 16,-8-3-541-16</inkml:trace>
  <inkml:trace contextRef="#ctx0" brushRef="#br1" timeOffset="-47037.28">5788 5500 1372 0,'0'0'48'15,"0"0"78"-15,0 0-82 16,0 0 3-16,0 0-14 15,0 0-18-15,-14-4-6 16,8 4-2-16,-4 4-7 16,-6 8 3-16,2 8-3 15,-4 6 0-15,3 8-1 16,2 5 3-16,3 1-2 16,6-2 1-16,4-4-2 15,0-5 1-15,12-6-4 16,8-6 3-16,6-4-1 15,4-6 2-15,6-4 1 0,0-3-1 16,1 0 0 0,-3-8 0-16,-4-4-3 0,-4-2 2 15,-5-6 1-15,-5-2-1 16,-7-4-1-16,-6-5-4 16,-3-2 1-16,0 1 0 15,-10 0 0-15,-5 8 5 16,-1 3 1-16,0 7 2 15,-2 5 5-15,-1 4-1 16,1 3-7-16,-2 2-1 16,1 0 0-16,0 5-1 15,0 8-3-15,6 1-18 0,5 3-48 16,6 0-53-16,2-5-169 16</inkml:trace>
  <inkml:trace contextRef="#ctx0" brushRef="#br1" timeOffset="-45250.99">7349 5550 616 0,'0'0'599'15,"0"0"-481"-15,0 0-5 0,0 0-66 16,0 0-16 0,-73-7 1-16,55 7-10 0,0 7-8 15,-1 8-3-15,5 3-7 16,-1 7-2-16,5 1-1 15,4 1 1-15,3-1-2 16,3-1 0-16,0-3-1 16,3-3 1-16,13-4-7 15,4-5 5-15,5-5 1 16,5-5 1-16,2 0 0 16,-2 0 0-16,-1-9 0 15,-2-4-1-15,-6 0 1 16,-5-5 0-16,-5 0 2 15,-6-4-2-15,-5-1 2 16,0-3-1-16,-4 0-1 0,-11 3 5 16,-3 5-1-16,-2 4 3 15,-3 6 0-15,0 4-5 16,1 2-2-16,1 2-2 16,3 0-2-16,4 10-5 15,2 3-50-15,4-1-125 16,5 0-272-16</inkml:trace>
  <inkml:trace contextRef="#ctx0" brushRef="#br1" timeOffset="-42649.04">8373 5611 1316 0,'0'0'37'0,"0"0"58"16,0 0-6-16,0 0-48 0,0 0-6 16,0 0-6-16,0 0-9 15,21-15-12-15,-10 2-6 16,4-2 1-16,-1-1-3 15,-2 1 2-15,2 0-2 16,-3 1 2-16,0 2-1 16,-4 5 0-16,-3 2-2 15,-2 4 0-15,-2 1-1 16,0 0 2-16,0 0-9 16,0 11 2-16,0 10 7 15,0 7 1-15,0 5 2 16,0 5-1-16,-2 0-2 15,-3-5 0-15,3-4 1 0,1-5-1 16,1-3 0 0,0-3-1-16,0-4 1 0,0-1 0 15,0-3-4-15,0-4-25 16,0-1-23-16,0-2-29 16,-5-1-67-16,-4-2-212 15</inkml:trace>
  <inkml:trace contextRef="#ctx0" brushRef="#br1" timeOffset="-42319.92">8359 5864 1108 0,'0'0'187'15,"0"0"-175"-15,0 0 30 16,0 0-12-16,0 0-1 15,0 0 19-15,9 4-7 16,7-2-11-16,3-2-4 16,7 0-9-16,2 0-3 15,-1 0-6-15,-2 0 0 16,-4-2-5-16,-3 0 1 16,-6 1-2-16,-4 1-2 15,-5 0-1-15,-1 0 1 16,-2 0 2-16,0 0 0 0,0 0-2 15,0 0-12-15,-6 0-39 16,-4 3-134-16,-1-3-1074 16</inkml:trace>
  <inkml:trace contextRef="#ctx0" brushRef="#br1" timeOffset="-38410.5">9326 5523 1178 0,'0'0'60'16,"0"0"-29"-16,0 0 65 15,0 0-59-15,46-60 15 16,-35 40-11-16,0 1-30 0,-1 0-7 16,-1 5-1-16,-2 5 1 15,-5 5-3-15,0 4 0 16,-2 0-1-16,0 0-8 16,0 12 8-16,0 9 1 15,0 8 8-15,0 3 1 16,0 5-4-16,0 0-4 15,-4 0-1-15,1-6-1 16,1-3 0-16,2-5 0 16,0-6 0-16,0-3-3 15,0-4-18-15,0-4-38 16,0-3-53-16,0-3-98 0,0 0-382 16</inkml:trace>
  <inkml:trace contextRef="#ctx0" brushRef="#br1" timeOffset="-38155.8">9299 5743 995 0,'0'0'107'0,"0"0"-45"16,0 0 34-16,0 0-61 16,0 0-16-16,0 0 46 15,7 7-13-15,7-6-7 16,4-1-20-16,5 0 0 15,2 0-14-15,0 0-6 0,-2 0-3 16,-2 0-2 0,-2 0 1-16,-3 0-1 0,-5 0 0 15,-3 0-4-15,-3 0-35 16,-1 0-62-16,-4 0-74 16,0-2-153-16</inkml:trace>
  <inkml:trace contextRef="#ctx0" brushRef="#br1" timeOffset="-37677.17">9882 5525 976 0,'0'0'111'16,"0"0"-55"-16,0 0 48 16,0 0-40-16,0 0-19 15,0 0-31-15,-54 31-5 16,25-14 4-16,0 0-1 15,0-2-9-15,6-1 7 0,6-3 8 16,6-4 5-16,5-1 6 16,6-2-24-16,0 1-5 15,0 1-4-15,0 1 4 16,13 2 5-16,1 2 3 16,6 0-5-16,-2-1 3 15,0 2-2-15,-1-3-2 16,-6 1 0-16,1-1-2 15,-5-3 1-15,-3 1 0 16,-2-3 0-16,-2-1 1 16,0-1 2-16,0 1-4 15,0 0-10-15,0-3-92 16,0 0-172-16</inkml:trace>
  <inkml:trace contextRef="#ctx0" brushRef="#br1" timeOffset="-27550.15">10696 5493 1102 0,'0'0'68'0,"0"0"-5"16,0 0 28-16,0 0-53 15,0 0-26-15,0 0 33 16,0 57 11-16,0-22-10 16,-4 1-9-16,-1 2-21 15,-1-3-9-15,1-5-1 16,1-3-3-16,0-6-3 15,3-4 0-15,1-5 0 16,-1-2 0-16,1-5 0 16,0-1-1-16,0-4-24 15,0 0-51-15,-1-4-49 0,-3-8-512 16</inkml:trace>
  <inkml:trace contextRef="#ctx0" brushRef="#br1" timeOffset="-27257.18">10592 5581 1204 0,'0'0'124'15,"0"0"-69"-15,0 0 40 0,0 0-55 16,0 0-21-1,0 0 3-15,59-48-3 0,-30 33-2 16,4-1-7-16,-2 1-5 16,-1 2 2-16,-7 3-5 15,-5 2 0-15,-9 2-4 16,-4 5 2-16,-3 1-4 16,-2 0-23-16,0 0-65 15,-10 2-112-15,-6 5-186 16</inkml:trace>
  <inkml:trace contextRef="#ctx0" brushRef="#br1" timeOffset="-22818.89">11885 5426 642 0,'0'0'199'0,"0"0"-94"16,0 0 3-16,0 0-22 15,0 0-35-15,0 0 27 16,0 0-26-16,20 17-11 16,-9-17-3-16,2 0-3 15,1 0-12-15,0 0-5 16,0-4-10-16,-5-1-4 16,-3-1-3-16,-3-1 3 15,-1-2 4-15,-2-3-7 16,0-1-1-16,-4 0-3 0,-9 0-17 15,-4 3 9-15,-4 3 2 16,-1 5 3-16,-1 2 2 16,-2 0 4-16,2 11 0 15,0 5-1-15,3 2 0 16,2 3 0-16,5-3 0 16,6-2-1-16,6-4 2 15,1-1-8-15,8-2 2 16,12-4-2-16,9-3 4 15,1-2 4-15,4 0-1 16,-2-1 1-16,-3-8-1 16,-4 1 0-16,-6-2-5 0,-6 0-21 15,-6-2-4-15,-5 2 1 16,-2-1 2-16,0 4 13 16,0 3 15-16,0 4 12 15,0 0 33-15,0 0-16 16,0 0-24-16,0 0-5 15,0 3-4-15,0 10 4 16,0 5 3-16,0 1 14 16,3 3 17-16,1 2-11 15,-1 3-2-15,-1-2 1 16,0 3-2-16,0-3-6 16,-1-3-11-16,-1-2-1 15,0-4 0-15,0-3 0 0,0-5-2 16,0-3 0-1,0-2 0-15,0-3 0 0,0 0 0 16,0 0-2-16,0 0-26 16,1 0-68-16,-1-6-141 15</inkml:trace>
  <inkml:trace contextRef="#ctx0" brushRef="#br1" timeOffset="-22436.86">12323 5463 1260 0,'0'0'43'0,"0"0"-43"0,0 0 29 16,0 0 7-16,0 0 23 15,-30 54-11-15,8-28-21 16,-3 1-7-16,-1-3-9 16,4-3-5-16,5-4 0 15,5-5-2-15,5-4-1 16,5-5-3-16,2 0 0 16,0-2-3-16,14 1-3 15,12-2 6-15,8 0 4 16,5 0-2-16,1-4-2 0,-2-1-1 15,-6 2 1-15,-5 1-2 16,-7 0-13-16,-8 0-54 16,-6 1-17-16,-6-1-61 15,0-1-75-15</inkml:trace>
  <inkml:trace contextRef="#ctx0" brushRef="#br1" timeOffset="-22141.19">12364 5443 1129 0,'0'0'82'16,"0"0"-5"-16,0 0-25 16,0 0-45-16,0 0 18 15,0 0 21-15,-10 77 9 16,5-43-20-16,0 2-10 15,0 0-11-15,-2-3-6 16,1-2-4-16,0-3 1 16,0-3-5-16,2-5 0 15,0-5-1-15,1-2 1 16,3-5 0-16,-2-4-5 16,2-2-64-16,0-2-76 15,0 0-127-15</inkml:trace>
  <inkml:trace contextRef="#ctx0" brushRef="#br1" timeOffset="-21760.87">12879 5491 1137 0,'0'0'125'0,"0"0"-122"16,0 0 6-16,0 0 5 0,-75 45 12 16,43-22 16-1,-4 3-13-15,0-2-9 16,1-2-8-16,6-4-5 0,8-6-1 16,9-3 9-16,5-2-5 15,7-3-10-15,0-1-4 16,5 0 1-16,14 2 3 15,6-1 19-15,4-1-4 16,-2 3-8-16,-2 0-1 16,-4 0-3-16,-5 0-3 15,-3-1 1-15,-6 1-3 16,-2-1-2-16,-3 1 0 16,0 0-8-16,-2-1-30 15,0 0-45-15,0-3-227 16</inkml:trace>
  <inkml:trace contextRef="#ctx0" brushRef="#br1" timeOffset="-19672.89">13182 5587 1131 0,'0'0'19'15,"0"0"80"-15,0 0-22 16,0 0-23-16,0 0-10 15,0 0-11-15,0 0-10 16,60-42-1-16,-55 32-16 16,-2 0 8-16,-3-1-8 0,0-1-3 15,0 1 3-15,-7 1 0 16,-4 3 2 0,-5 1 4-16,-2 5-12 0,-1 1 4 15,-2 0-4-15,1 13-1 16,0 3 1-16,2 6-3 15,4 0 3-15,5-1 0 16,5-1-2-16,4-3-1 16,0-4-3-16,11-3-1 15,9-4 5-15,4-4 2 16,2-2 0-16,0 0-3 16,-2-5-5-16,-3-5 2 15,-4-1-1-15,-3-2 2 0,-2-2 2 16,-3 0-5-1,-2 3-2-15,-4 3 6 0,-1 5 2 16,-2 3 2-16,0 1 1 16,0 0-1-16,0 0 0 15,0 4-2-15,0 10 2 16,0 2 5-16,0 3 3 16,0 2-1-16,0-1-3 15,0 1-2-15,0-1-2 16,0-2 0-16,0 0 0 15,0-4 0-15,0 0 0 16,0-4 0-16,-3-1-12 0,-1-2-27 16,2-3-21-16,2-3-58 15,0-1-99-15,0 0-500 16</inkml:trace>
  <inkml:trace contextRef="#ctx0" brushRef="#br1" timeOffset="-19374.11">13440 5463 1202 0,'0'0'79'15,"0"0"-36"-15,0 0 17 16,0 0-48-16,0 0 15 0,0 0 39 15,0 69-28-15,-1-40-11 16,0 2-9-16,-1 0-5 16,0-4-3-16,1-2 0 15,-2-1-5-15,3-5-3 16,0-2-2-16,-1-2 0 16,1-4 0-16,0-4-3 15,0-1-34-15,0-5-69 16,0-1-122-16</inkml:trace>
  <inkml:trace contextRef="#ctx0" brushRef="#br1" timeOffset="-18672.86">13975 5443 1152 0,'0'0'10'0,"0"0"57"0,-13 82 42 16,8-46-60-1,1-1 5-15,2-5-28 0,2-2-4 16,0-5-10-16,0-3-4 16,0-5-2-16,0-5-5 15,0-4-1-15,0-2 0 16,0-4 2-16,0 0 0 15,0 0 12-15,0-11-9 16,0-9-5-16,0-6-5 16,0-4-17-16,-2-5-4 15,2-2 5-15,0 2 5 16,0 2 9-16,0 8 2 16,8 6 5-16,0 7 0 15,3 3 0-15,4 3-1 16,4 3 4-16,3 0-3 0,1 2 0 15,2 1 0-15,0 0-2 16,-4 0 2-16,-1 0 0 16,-4 0-1-16,-7 2-3 15,-6 3-94-15,-3 2-62 16,-1-1-15-16</inkml:trace>
  <inkml:trace contextRef="#ctx0" brushRef="#br1" timeOffset="-18401.91">13937 5598 1190 0,'0'0'80'0,"0"0"-74"16,0 0 56-16,0 0 3 15,0 0-19-15,0 0 2 16,61 0-7-16,-33 0-30 15,1 0 0-15,-2 0-4 16,-3-4-5-16,-6 2-1 16,-5 0-1-16,-6 1-1 15,-3 0-46-15,-4 0-96 16,0 0-175-16</inkml:trace>
  <inkml:trace contextRef="#ctx0" brushRef="#br1" timeOffset="-17443.2">15346 5458 1286 0,'0'0'26'0,"0"0"84"16,0 0-52-16,0 0-43 15,0 0-12-15,0 0 6 16,0 48 20-16,0-24-9 16,0-2-13-16,0 2-3 0,0-2-3 15,0-5 0-15,0-2-1 16,0-5 0-16,0-5 0 16,0-4 0-16,0-1 0 15,0 0-1-15,0-3 1 16,0-13-9-16,-5-6-8 15,2-4 9-15,0-4 5 16,3-2-2-16,0 0-2 16,0 3 5-16,0 4-7 15,6 8 7-15,1 9 1 16,2 7-3-16,0 1-3 16,4 11-6-16,3 9 13 15,2 4 4-15,4-1 0 0,0 2 2 16,3-3-1-1,-1-2-5-15,-3-2 0 0,-2-5 0 16,-5-4 1 0,-3-3 1-16,-4-4-1 0,-3-2-1 15,-4 0 8-15,0-5 7 16,0-10-11-16,0-4 1 16,0-4 0-16,-6-2-1 15,-3-2-4-15,2 1 0 16,-1 4 1-16,2 1 1 15,2 8-4-15,2 6-1 16,2 5-5-16,0 2-50 0,1 1-145 16,11 10 13-1,1 2-657-15</inkml:trace>
  <inkml:trace contextRef="#ctx0" brushRef="#br1" timeOffset="-17113.03">15717 5499 1215 0,'0'0'109'16,"0"0"-105"-16,0 0 24 15,0 0 11-15,0 0 22 16,-36 59-37-16,33-46-11 16,3-3-5-16,0 1-5 15,0-1-2-15,8-2-1 16,7-3 0-16,5-3 8 15,3-2-2-15,1 0 0 16,-1-2 3-16,-4-8-4 0,-4-5 0 16,-5-3 0-16,-5 0 0 15,-5 0-2-15,0 3-1 16,-3 6 2-16,-11 2 9 16,-4 4-13-16,-1 3-1 15,0 0-1-15,5 9-5 16,7 3-46-16,7 1-174 15,0-4-548-15</inkml:trace>
  <inkml:trace contextRef="#ctx0" brushRef="#br1" timeOffset="-16940.82">16056 5594 1573 0,'0'0'19'15,"0"0"-19"-15,0 0-2 16,0 0 2-16,0 0-13 16,0 0-103-16,-39 6-525 15</inkml:trace>
  <inkml:trace contextRef="#ctx0" brushRef="#br1" timeOffset="-73.08">19203 10270 1359 0,'0'0'11'0,"0"0"-2"15,0 0 0-15,0 0 0 16,0 0 11-16,0 0 7 16,0 0-4-16,0 0-9 15,-61-7 2-15,56 1 0 0,-2 0-5 16,0-2-6-16,0 1 0 15,-3-3 1-15,0 1-4 16,-4-4 2-16,-1 0-2 16,-5-4 2-16,-2-1-1 15,-3-4-3-15,-2-1 3 16,-1-3 1-16,-1-5-1 16,2-1-2-16,2-5 2 15,1-3-3-15,2-4 0 16,-1-4 2-16,2 1-1 15,1-2-1-15,0-4 0 16,-1-1 0-16,1-1 0 16,-1 1 0-16,-1 4 1 0,3 2-1 15,0 3 0-15,2 1 0 16,2-2 2-16,2 2-2 16,3 2 0-16,3-2 0 15,0 2 0-15,5-3 1 16,1 0 0-16,1-3 0 15,0 0-1-15,0-3 0 16,0 0 0-16,7 0 0 16,-1 0 0-16,1 2 0 15,0 0-1-15,0 5 1 16,1 1 1-16,3-2-1 16,0 2-1-16,0-4 1 15,3 0 1-15,0-3-1 16,2-3 0-16,3-1 0 0,1-3 0 15,1 0-1-15,1 0 1 16,3-2-1-16,1 1 0 16,2-1-2-16,0 3 3 15,1 5 0-15,-1 3 0 16,2 3 0-16,3 2 0 16,1 0 0-16,1 3 0 15,1 4-1-15,1 4 1 16,1 3 1-16,3 4-1 15,-3 3-1-15,1 3 1 16,-2 1 0-16,-3 4-1 16,-2 1 0-16,-3 1 1 15,-2 1-2-15,-3 0 2 0,0 0 0 16,-1 2-2-16,-6 0 2 16,-2 1-1-16,-5 3 2 15,-4 2-1-15,-4 1 0 16,-2 0-4-16,0 2-5 15,0 0-25-15,-2 0 0 16,-11 0-35-16,-6 0 7 16,-3 0-193-16,3 3 77 15</inkml:trace>
  <inkml:trace contextRef="#ctx0" brushRef="#br1" timeOffset="280.789">19439 7208 1105 0,'0'0'30'0,"0"0"-12"15,0 0 5-15,0 0-16 16,0 0-3-16,0 0 11 16,-1-1-6-16,1 5 19 15,3 1 14-15,5 5-11 16,5-1-3-16,-1 0-12 15,0 0-3-15,-1 0-6 16,-3 3-5-16,-6 3 6 16,-2 9 9-16,0 5-3 0,-11 6-2 15,-11 4 5-15,-3-3-3 16,1-2-5-16,-2-4 0 16,5-3-8-16,2-5 6 15,6-4-7-15,5-4 0 16,3-2-2-16,5-2 0 15,4-5-18-15,17-5-135 16,7 0-192-16</inkml:trace>
  <inkml:trace contextRef="#ctx0" brushRef="#br1" timeOffset="7112.59">8550 6662 958 0,'0'0'116'15,"0"0"-29"-15,0 0 22 16,0 0-35-16,0 0-10 16,0 0-22-16,0 0-9 15,0 0-22-15,0 0-4 16,0 0-3-16,0 0-3 15,0 0-1-15,0 1 2 16,0 1-2-16,0 1 3 16,0-1-3-16,-2-1 5 15,-2 1-2-15,-1 2 4 0,-2-1-3 16,-2 0-3-16,-2-3 2 16,2 2-3-16,1-2 1 15,0 0 1-15,1 0 0 16,5-2 0-16,-1-4 3 15,3-3-5-15,0 1 0 16,0-2 0-16,5-1-5 16,6 2 3-16,3 2 0 15,2 2-1-15,-1 1 3 16,-1 4-2-16,0 0-1 0,-2 0 2 16,-3 4-2-1,1 7 1-15,-3 3-1 0,-4 2 3 16,0 2 4-16,-3 2-1 15,0 0 1-15,-3 0 2 16,-9-1-1 0,-3 1 2-16,-1-3-4 0,-2-1 0 15,-1-1-3-15,-1-2 3 16,-3-2-2-16,1-2-1 16,-1-3 0-16,1-3-1 15,2-1-1-15,4-2-1 16,1 0 2-16,4 0-3 15,3-7-4-15,4-3-23 16,4 1-6-16,0-1-2 16,4 2 13-16,8 3 17 15,4 3 5-15,2 2 2 0,-2 0 1 16,2 9 1-16,-2 4 2 16,0 3 15-16,-4-1-3 15,-1 3-3-15,-2-2-5 16,0-1-4-16,0-1 0 15,-2-1-2-15,2-4 0 16,2-4 2-16,1-3-2 16,3-2 0-16,0 0-2 15,2-2 2-15,-2-3-8 16,-2-3 1-16,-4 2-10 16,0 1-22-16,-5 0-45 0,-1 2-72 15,-2-1-232-15</inkml:trace>
  <inkml:trace contextRef="#ctx0" brushRef="#br1" timeOffset="13969.367">9563 6621 1141 0,'0'0'135'0,"0"0"-122"16,0 0 28-16,0 0-12 15,0 0-8-15,0 0 0 16,0 0-5-16,-15 9-9 0,10-6 1 16,0-3-5-1,1 2-2-15,-1-2 2 0,1 0-2 16,-1 0 4-16,0 0-5 15,-1 0 2-15,1-5 4 16,2-2-6-16,1-2 6 16,2-2-6-16,0-1-2 15,1 2-2-15,10 0-2 16,0 3 3-16,2 4-2 16,1 3 2-16,0 0 1 15,-2 3-3-15,-1 12 5 16,-2 7 3-16,-3 2-3 0,-3 3 2 15,-3 4 1 1,0-1 4-16,-12-1 1 16,-7 0 0-16,-2-4-3 15,-2-2 1-15,0-5 1 16,0-4 3-16,1-4-6 0,1-3 1 16,0-2-4-16,3-4 1 15,3-1-1-15,3 0 0 16,5-1-1-16,3-8-3 15,4-2-21-15,0 0-8 16,9 1 6-16,5 2 19 16,4 7 3-16,0 1 2 15,0 0-3-15,0 5 5 16,-2 6-1-16,0 1 1 16,-2 1 1-16,-3-3 2 0,0 0 1 15,-2-2-2-15,-1-2 0 16,1-3 4-16,-1-3 4 15,2 0-6-15,2 0 2 16,3 0-1-16,-3-8-1 16,0 1-4-16,-2 0 0 15,-5-1 0-15,0 1-32 16,-3 2-56-16,-2-1-112 16,0 1-693-16</inkml:trace>
  <inkml:trace contextRef="#ctx0" brushRef="#br1" timeOffset="14461.06">10052 6639 1216 0,'0'0'97'0,"0"0"-60"15,0 0 7-15,0 0-25 0,0 0-11 16,-79 44 16-16,52-27 12 15,-1-2-5-15,5 0-10 16,2-1-10-16,6-5-4 16,4-3 2-16,6 0-1 15,5-1-8-15,0 1-3 16,0 2-4-16,11 3 7 16,7 2 0-16,3 0 2 15,1 0 2-15,-1-1-1 16,-1 0-2-16,-2-2-1 15,-4-2 1-15,-4-1-1 16,-1-2 0-16,-4-1 0 0,-2-1 0 16,-3-3 0-16,1 2-6 15,-1-1-9-15,0-1-22 16,0 0-55-16,0-1-246 16</inkml:trace>
  <inkml:trace contextRef="#ctx0" brushRef="#br1" timeOffset="16858.82">10699 6543 1317 0,'0'0'60'15,"0"0"13"-15,0 0 30 16,0 0-54-16,0 0-9 16,0 0-24-16,-43 19-16 15,15 13 0-15,-2 7 3 16,0 4 4-16,6-2 0 15,2-1-5-15,7-5 0 0,7-5-4 16,5-8 2-16,3-5-2 16,6-4 0-1,11-6 0-15,4-5-4 0,4-2 4 16,2 0-3-16,0-9-7 16,-4-4-4-16,-4-4 1 15,-5-1 2-15,-7 1-3 16,-6 1-1-16,-1 7 9 15,-4 2 8-15,-14 7 3 16,-4 0 2-16,-5 5-5 16,0 9 0-16,2 0 1 15,7 0-1-15,10-2-4 16,8-2-27-16,1-7-155 16,22-3-57-16,7 0-839 15</inkml:trace>
  <inkml:trace contextRef="#ctx0" brushRef="#br1" timeOffset="17111.48">10979 6621 1456 0,'0'0'1'0,"0"0"-1"15,-16 71 40-15,12-40-9 0,-1-1-2 16,3-1-11 0,1-3-9-16,1-2-3 0,0-3-6 15,0-4 0-15,0-3 0 16,0-5 0-16,0-1-1 16,-2-8-22-16,0 0-111 15,-3-4-149-15</inkml:trace>
  <inkml:trace contextRef="#ctx0" brushRef="#br1" timeOffset="17376.009">10792 6688 1347 0,'0'0'84'16,"0"0"-33"-16,0 0-15 15,0 0-22-15,0 0 2 16,76-49 19-16,-41 31-19 16,3-1 0-16,-3 0-10 15,-5 2-5-15,-5 4 0 16,-8 5-1-16,-6 2-4 16,-7 5-23-16,-4 1-64 15,-1 0-177-15</inkml:trace>
  <inkml:trace contextRef="#ctx0" brushRef="#br1" timeOffset="22224.9">12059 6696 1030 0,'0'0'237'0,"0"0"-224"16,0 0 54-16,0 0-17 16,0 0-11-16,0 0 0 15,0 0-12-15,36-37-4 16,-32 28-13-16,-2-4-3 16,-2 1-4-16,0-1 0 15,0 0-2-15,-5 2-1 16,-5 2 1-16,-5 4-2 0,-1 2 0 15,-2 3-3 1,0 0 3-16,-1 10-1 0,1 7 0 16,2 3 2-16,2 3 0 15,3 0 0-15,4-1 0 16,7-3-3-16,0-1 3 16,7-1-5-16,13-2-9 15,5-1 14-15,5-3 1 16,0 1-1-16,-2-1 0 15,-3 0 0-15,-8 1-2 16,-6 1 2-16,-8 1 2 16,-3 1 0-16,-5-1 2 15,-15 2-3-15,-4-1-1 16,-2-4-5-16,1-3 3 16,2-5 0-16,4-3 2 0,4 0-2 15,4-2 5-15,6-10-1 16,5-4 4-16,0-3-4 15,0-6-1-15,10-2 2 16,5 0-2-16,4-1-1 16,0 3 0-16,0 4 1 15,-1 5-1-15,-4 5-7 16,-1 5-20-16,-5 3-51 16,-1 3-55-16,-1 0-130 15</inkml:trace>
  <inkml:trace contextRef="#ctx0" brushRef="#br1" timeOffset="22658.68">12389 6614 1273 0,'0'0'72'16,"0"0"56"-16,0 0-69 15,0 0-43-15,0 0-12 16,0 0 2-16,-74 69 6 16,51-37 7-16,3 5-6 15,2-3-4-15,8-3-3 16,5-5-5-16,5-5-1 16,0-4-1-16,9-3-2 15,8-3 1-15,3-4 2 0,2-4-1 16,1-3 1-16,-2 0 0 15,0-6-1-15,-6-7-1 16,-2-3-2-16,-6-2 2 16,-4 1-8-16,-3 1 4 15,0 3 6-15,-7 5 1 16,-4 5 3-16,-2 3 9 16,-5 0-9-16,-2 2-3 15,1 7-1-15,3 4-3 16,4-4 2-16,6 3-1 0,5-2-8 15,1-1-43 1,4-2-109-16,8-3-91 0</inkml:trace>
  <inkml:trace contextRef="#ctx0" brushRef="#br1" timeOffset="23545.808">12870 6646 1113 0,'0'0'112'0,"0"0"-39"0,0 0 4 16,0 0-51-16,0 0-22 15,0 0 12-15,-66 29 17 16,36-16-5-16,-2 3 2 16,-3 1-17-16,0-4-4 15,4-1 0-15,7-4-2 16,10-3 6-16,7-2-4 16,5 0-6-16,2-1-3 15,0 3-8-15,1 2 5 16,11 4-1-16,3 2 4 15,4 1 1-15,-2-1-1 16,-1-3 0-16,0 1 0 0,-5-1 1 16,1-1-1-1,-1-2 0-15,-4-1 1 0,-2 0-1 16,0 0 0-16,-1-2 0 16,-2-2 0-16,-1 0 0 15,0 0 0-15,-1 1 1 16,0-3-2-16,2 3 0 15,-2-1-3-15,0 0-3 16,0 2-27-16,0-2-84 16,0-1-132-16</inkml:trace>
  <inkml:trace contextRef="#ctx0" brushRef="#br1" timeOffset="24386.32">13120 6721 1117 0,'0'0'51'16,"0"0"-49"-16,0 0 39 15,0 0-13-15,0 0 4 16,0 0-6-16,35-38 5 16,-30 28 0-16,-4 0-16 0,-1-1-9 15,0-2-4-15,-3 1 0 16,-9 1 3-16,-3 3 1 15,-2 4 15-15,-2 4-12 16,-1 0-5-16,1 6-4 16,-2 11 0-16,1 4 0 15,2 4 0-15,1 1 1 16,4-2 0-16,5-1-1 16,7-4-2-16,1-5 1 15,5-3-3-15,11-5-4 16,6-3 8-16,3-3 1 0,2-2-1 15,-3-9 0 1,-2-2-2-16,-5-1-1 0,-4-1-1 16,-2-4 1-16,-2 2-3 15,-3 4 3-15,-2 4 0 16,-3 4 2-16,-1 5 1 16,0 0 2-16,0 0 1 15,0 9-3-15,0 4 7 16,0 5 0-16,-1 1 2 15,0 2 3-15,-1 2 2 16,2 1-2-16,0 0-1 16,0-3 0-16,0-1-2 15,0-2-5-15,0-3-1 16,0-2-3-16,0-2 1 16,2-5-1-16,-1-2 0 15,0-3 0-15,0-1-14 16,1 0-68-16,2 0-20 0,-1-4-163 15</inkml:trace>
  <inkml:trace contextRef="#ctx0" brushRef="#br1" timeOffset="24705.8">13315 6635 1149 0,'0'0'129'15,"0"0"-61"-15,0 0-39 16,0 0-21-16,0 0 24 16,-2 59 22-16,0-28-12 15,0 3-18-15,0-1-4 16,1-2 0-16,0-3-12 15,0-6-6-15,1-2-2 16,0-3 3-16,0-3-3 16,0 1 1-16,0-5-2 15,0-2-4-15,0-3-113 16,-3-5-239-16</inkml:trace>
  <inkml:trace contextRef="#ctx0" brushRef="#br1" timeOffset="38349.227">14027 6668 1315 0,'0'0'23'15,"0"0"82"-15,0 0-34 16,0 0-32-16,0 0-7 16,0 0-1-16,-12-16-1 15,12 16-12-15,0 0-9 0,-1 0-9 16,1 0 0 0,0 13-2-16,0 8 2 0,0 8 5 15,0 2-1-15,0 0-3 16,0-1 1-16,0-3-2 15,0-4 1-15,0-6-1 16,3-3 0-16,1-4 0 16,0-3 0-16,-2-2-2 15,1-3-13-15,-3-2-34 16,0 0 7-16,0 0-2 16,0-8-96-16,0-7-224 15</inkml:trace>
  <inkml:trace contextRef="#ctx0" brushRef="#br1" timeOffset="38663.01">13825 6742 1325 0,'0'0'15'16,"0"0"36"-16,0 0-26 15,0 0-11-15,0 0 13 16,64-52 2-16,-33 33-7 16,2 2-4-16,-1-2 0 15,0-1-11-15,-2 1-3 16,-5 4 1-16,-7 2-3 0,-5 6-1 16,-9 2-1-16,-1 4 1 15,-3 1 0-15,0 0-1 16,0 0-14-16,-7 0-52 15,-7 3-63-15,-1 3-204 16</inkml:trace>
  <inkml:trace contextRef="#ctx0" brushRef="#br0" timeOffset="58570.659">7522 6564 1281 0,'0'0'68'0,"0"0"-25"15,0 0 17-15,0 0-34 16,0 0-3-16,0 0 5 15,2 0-9-15,-2 0 2 16,0 2-11-16,0 4-3 16,0 3 1-16,-7 2-1 15,-6 1 1-15,1-2-6 16,-4-1 1-16,2-2-3 0,1-4 1 16,2-3 0-16,2 0 0 15,2 0 5-15,4-10 1 16,1-4-7-16,2-6 0 15,3-5-2-15,12 0-1 16,3 3 1-16,1 4 2 16,1 5-2-16,-2 7 2 15,0 5-3-15,-1 1 1 16,0 7-3-16,0 12 5 16,-3 6 3-16,-4 6 6 15,-7 6-2-15,-3 1-2 16,-4-1-2-16,-12 2 0 0,-5-5-2 15,-3-1 0-15,-2-3 0 16,-1-5-1-16,0-5 0 16,1-4 1-16,3-7-1 15,3-4 0-15,3-3 0 16,4-2-1-16,2-2 0 16,4-11-12-16,3-3-9 15,4-1 6-15,0 1 7 16,6 4 6-16,6 6 0 15,2 4 0-15,3 2-4 16,-3 1 1-16,4 11 5 16,-1 5 1-16,-4 0 0 15,-1 4 3-15,-1-3-3 0,-2-3 3 16,1-2-3-16,0-5-2 16,4-6-1-16,0-2 1 15,2 0 2-15,2-2 1 16,3-10 0-16,-4 1 1 15,0-2-2-15,-6 4 0 16,-2 3 1-16,-4 1-2 16,-5 5 1-16,0 0-25 15,0 0-160-15,0 2-323 16</inkml:trace>
  <inkml:trace contextRef="#ctx0" brushRef="#br1" timeOffset="70787.9">8441 7638 1461 0,'0'0'51'0,"0"0"-40"15,0 0 13-15,0 0-13 16,0 0-7-16,0 0-3 15,30-2-1-15,-5-2 4 16,4-1 0-16,0 1-3 16,-2 0 5-16,-3 2-4 0,-8 1 0 15,-4 1-2-15,-8 0-1 16,-2 1 1-16,-2 12 7 16,-7 9-1-16,-13 6 0 15,-7 2-2-15,-1-1-2 16,3-7-1-16,3-2-1 15,7-4 0-15,6-5 0 16,5-6 1-16,4-1-1 16,0-4-4-16,9 0-5 15,12 0 2-15,6 0 7 16,2 0 1-16,-1-4-1 16,-1 4 0-16,-7 0-2 15,-4 10 0-15,-7 7 2 0,-6 4 0 16,-3 4 2-16,0 0 2 15,-12-1-2-15,-5-2 0 16,-2-3-1-16,-3-3 0 16,-1-3 3-16,2-3-1 15,-1-3 2-15,1-3 4 16,3-3-4-16,2-1 2 16,2 0-4-16,1-1-1 15,1-7 0-15,3-1-2 16,2 1-3-16,2 0-5 15,1 1-16-15,3 0-15 16,1 2-54-16,0 2-166 16</inkml:trace>
  <inkml:trace contextRef="#ctx0" brushRef="#br1" timeOffset="72416.08">9506 7763 1362 0,'0'0'39'16,"0"0"12"-16,0 0 24 15,0 0-53-15,0 0-3 16,0 0-5-16,-9-5-9 16,9 4-2-16,3 0-3 15,10 0-3-15,5 0 3 16,3-1 2-16,-1 2-2 16,-4 0 0-16,-3 2 0 15,-3 8-1-15,-6 5 1 0,-4 6 0 16,0 3 2-16,-6 5 1 15,-10-1-1-15,-3-2-2 16,1-3 0-16,4-7 1 16,5-7-1-16,5-5 0 15,3-1-1-15,1-3 1 16,0 0-10-16,10 0-20 16,6 0 29-16,5-7 1 15,1 2 0-15,-6 4-2 16,-3 1 1-16,-5 0 2 15,-3 6-2-15,-5 7-1 16,0 1 2-16,-1 5 0 0,-12-1 3 16,-4 0-3-16,-3-4 3 15,0-1 0-15,0-1-3 16,-1-5 1-16,1-1 0 16,1 0 2-16,3-5-3 15,2-1 0-15,1 0 0 16,6 0 0-16,2 0 0 15,3 0-29-15,2-5-94 16,0-3-138-16,12-2-441 16</inkml:trace>
  <inkml:trace contextRef="#ctx0" brushRef="#br1" timeOffset="72872">10113 7726 1301 0,'0'0'111'15,"0"0"-105"-15,0 0 35 16,0 0 9-16,0 0-25 15,0 0-10-15,-78 46 1 16,45-23-5-16,-1-1 0 16,0 1-3-16,2 0-3 0,5-4-2 15,4-3 2-15,9-4-1 16,5-3-3-16,5-2-1 16,4-1-1-16,0 3 0 15,4 0-2-15,14 2 3 16,5 0 0-16,5 1 4 15,-3-1-1-15,2-1-2 16,-5 1 0-16,-3-1-2 16,-2-3 2-16,-4 1-1 15,-2-2 1-15,-7-2-1 16,3 1 0-16,-5-1-1 16,-2 0-10-16,0-1-16 15,0-2-47-15,0-1-155 16,2 0-939-16</inkml:trace>
  <inkml:trace contextRef="#ctx0" brushRef="#br1" timeOffset="73867.8">10599 7649 1354 0,'0'0'22'16,"0"0"56"-16,0 0 3 16,0 0-41-16,0 0-18 15,0 0-20-15,-14 17 1 0,7 11 1 16,-4 6 21-1,2 2-7-15,2 0-5 0,2-1-8 16,3-4-5-16,2 0 0 16,0-6 0-16,7-5 0 15,8-5 0-15,2-4 1 16,3-7 2-16,3-4-3 16,2 0 2-16,-1-2-3 15,0-10 1-15,-6-2-1 16,-5-4-1-16,-2-1-4 15,-8 1-4-15,-3 2 0 16,0 7 9-16,-7 5 1 16,-8 1 3-16,-4 3 3 15,-5 3-6-15,-1 10-4 0,1 3 2 16,6-1 1-16,5 0-10 16,4-2-32-16,9-3-42 15,0-4-129-15,6-5-177 16</inkml:trace>
  <inkml:trace contextRef="#ctx0" brushRef="#br1" timeOffset="74217.959">11068 7683 1382 0,'0'0'12'0,"0"0"-2"16,0 0 8-16,0 0 0 16,0 0 23-16,0 0 10 15,8 68-3-15,-3-35-23 16,-3 2-9-16,0 0-8 15,-1 0-1-15,-1-3-5 0,1-5-2 16,0-5 2 0,1-5-2-16,0-3-1 0,0-6-5 15,-2-2-28-15,0-5-42 16,0-1-154-16,0-3-759 16</inkml:trace>
  <inkml:trace contextRef="#ctx0" brushRef="#br1" timeOffset="74515.67">10847 7789 1378 0,'0'0'40'0,"0"0"-40"15,0 0 28-15,0 0 15 16,0 0 7-16,84-66-30 16,-50 46 4-16,0-3-15 15,0 2 3-15,-4 3-4 16,-3 5-8-16,-10 5 0 16,-7 4 0-16,-5 2-2 15,-5 2-6-15,0 0-52 16,-3 10-67-16,-12 3-13 15,-6-1-833-15</inkml:trace>
  <inkml:trace contextRef="#ctx0" brushRef="#br1" timeOffset="79889.989">11969 7729 1110 0,'0'0'54'0,"0"0"45"16,0 0-16-16,0 0-1 15,0 0-17-15,0 0-17 16,0 0-26-16,-5-5-2 16,5 5-11-16,0 0-4 15,0 0-5-15,7-1-3 0,13-2 1 16,5-1 4-16,5-2-2 15,-1 2 0-15,-3-1 1 16,-4-1-1-16,-4 2 0 16,-6 1 0-16,-5 1 1 15,-3 1 0-15,-2-1-1 16,-2 2 3-16,0 0-1 16,0 0 3-16,0 3-5 15,0 14 0-15,-4 12 0 16,-3 10 9-16,-2 7 13 15,2 0-11-15,1-3-6 16,3-7 0-16,3-8-4 0,0-7 2 16,0-3-3-16,0-1 0 15,0-6 1-15,0-3-1 16,3-2 0-16,-1-3 0 16,0-2-1-16,-2-1-1 15,0 0-23-15,0 0-5 16,0-13-14-16,0-3-139 15,0-5-117-15</inkml:trace>
  <inkml:trace contextRef="#ctx0" brushRef="#br1" timeOffset="80341.39">12333 7689 1084 0,'0'0'87'16,"0"0"63"-16,0 0-65 16,0 0-24-16,0 0-26 15,0 0-26-15,-30 69 10 16,20-30 11-16,0 1-6 16,3 0-6-16,3-3-11 15,3-5-4-15,1-7-3 16,0-5 0-16,5-5 0 15,7-2 0-15,3-6-4 16,-1-2 4-16,2-3 0 16,-1-2 1-16,-1 0 0 0,0-13-1 15,-1-5 2-15,-3-4-1 16,-4-3-1-16,-6 3-4 16,0 3 3-16,0 6 2 15,-5 6 2-15,-3 4 6 16,-4 3 5-16,-4 1-11 15,-4 14-3-15,-1 2-1 16,3 3-4-16,6-3 4 16,4-2-2-16,8-2-4 15,0-2-14-15,0-5-34 16,6-3-100-16,6-3-86 16,1 0-654-16</inkml:trace>
  <inkml:trace contextRef="#ctx0" brushRef="#br1" timeOffset="82936.81">12821 7670 1097 0,'0'0'29'0,"0"0"23"0,0 0 60 15,0 0-23-15,0 0-3 16,0 0-33-16,0 0-34 16,0-4 4-16,-10 10-16 15,-6 4-6-15,-3 3 1 16,-2 2-2-16,-3-1 1 16,0 1-3-16,-2 0 4 15,3-1-3-15,1-3 2 16,7-2 0-16,4-2-1 15,7-4-1-15,3-1-1 16,1-1 2-16,0 3-4 0,5 3-2 16,9 2 6-16,4 3 5 15,3 1 5-15,1 1-6 16,-4-1 0-16,-1 2 1 16,-3-4-5-16,-3 0 8 15,-4-2-6-15,-1-2 3 16,-3 0-2-16,-1-2-1 15,0 1 2-15,-2-3-3 16,0 1 0-16,0 0-1 16,0-1-44-16,0 0-75 15,0-3-212-15</inkml:trace>
  <inkml:trace contextRef="#ctx0" brushRef="#br1" timeOffset="84907.18">13143 7695 1128 0,'0'0'101'0,"0"0"-97"16,0 0 17-16,0 0 1 16,0 0 5-16,0 0-4 15,27-7-14-15,-16 1 6 16,0 0 3-16,-1 0-9 15,-1 0 2-15,0-3 2 16,-3 2-4-16,-1-2 4 16,-3-2 4-16,-1 1-8 15,-1 0 5-15,0 1-4 16,-1 2 13-16,-9 0-5 0,-2 2-9 16,-1 1 2-1,-3 2-8-15,0 2-2 16,-2 0-1-16,1 8-1 0,-3 5 1 15,3 4 0-15,2-1 0 16,3 1 0-16,6-7-3 16,5 0 2-16,1-1-5 15,0-4 1-15,12-1-6 16,6-1 11-16,1-3 1 16,5 0 1-16,-2 0-1 15,-2 0 0-15,-2-6-1 16,-5 1 2-16,-3-2-2 15,-1 0 1-15,-3-2 1 16,-1 2-1-16,-1-2-1 16,-2 3 2-16,1 0-1 0,-2 5-1 15,-1 0 1 1,0 1-1-16,0 0 0 0,0 2-8 16,0 13 8-16,0 8 8 15,0 4-7-15,0 2 5 16,0 1-2-16,-3 1-2 15,0-4 0-15,1 0-1 16,0-5 0-16,2-2 0 16,0-4-1-16,0-3 2 15,0-6-2-15,0-1 0 16,0-2 0-16,0-4-2 16,0 1 2-16,0-1 0 15,0 0 0-15,0 0-2 16,0 0-24-16,0 0-20 0,0 0-20 15,0 0-45-15,3 0-90 16,-1 0-632-16</inkml:trace>
  <inkml:trace contextRef="#ctx0" brushRef="#br1" timeOffset="85349.209">13496 7680 1144 0,'0'0'90'0,"0"0"-51"16,0 0 22-16,0 0-4 15,0 0-20-15,0 0 8 16,-32 46-13-16,11-22-12 15,-1 5-4-15,-1-2 1 16,0 0-6-16,3-3-5 16,5-4-3-16,6-7-1 15,3-5 0-15,6-2-2 16,0-3-2-16,0-1 2 16,15-2-4-16,10 0 4 15,5 0 2-15,7-10 0 0,-1 2-1 16,0-1-1-16,-6 4 2 15,-5-2-4-15,-5 6 4 16,-8-1-4-16,-5 2 2 16,-2 0-7-16,-5 0-15 15,0 0-14-15,0 0-2 16,-9 0-48-16,-4 0-113 16,-1 0 10-16,1-1-387 15</inkml:trace>
  <inkml:trace contextRef="#ctx0" brushRef="#br1" timeOffset="85716.63">13477 7691 1097 0,'0'0'131'16,"0"0"-46"-16,0 0 5 15,0 0-36-15,0 0-1 16,0 0-25-16,-5-3-23 16,5 3-5-16,0 11 0 15,0 8 6-15,0 7 5 16,0 3 6-16,0 6-7 0,0-1-5 16,0 4-2-16,0-1 2 15,-2-3-5-15,-2-3 1 16,2-5-1-16,-1-4 1 15,2-3-1-15,0-4 0 16,1-3 0-16,0-3 0 16,0-1-1-16,0-3 0 15,0-3-11-15,0-1-24 16,0-1-39-16,1 0-34 16,3-8-115-16</inkml:trace>
  <inkml:trace contextRef="#ctx0" brushRef="#br1" timeOffset="89109.69">14169 7657 1162 0,'0'0'129'0,"0"0"-120"15,0 0 9-15,0 0 10 16,0 0 39-16,0 53-3 0,2-24-22 16,-2 2-20-1,0 1-6-15,1-1-10 0,0-5 0 16,0-4-6-16,3-5 5 15,-1-4-3-15,1 0-1 16,-1-5 0-16,-1-1-1 16,0-4 2-16,-1 0-2 15,-1-2 0-15,1 0 0 16,-1-1-4-16,0 0-32 16,0 0-36-16,0-6-159 15,-5-5-314-15</inkml:trace>
  <inkml:trace contextRef="#ctx0" brushRef="#br1" timeOffset="90429.439">14039 7713 414 0,'0'0'637'15,"0"0"-560"-15,0 0 29 16,0 0-15-16,0 0-10 15,0 0-33-15,-4 0-9 16,4 0 2-16,0 0-12 0,9-5-18 16,8-6 5-16,9-5 2 15,4-1 4-15,4 0-18 16,-2 0 4-16,0 1-4 16,-2 1 2-16,-4 3-3 15,-7 5-3-15,-6 1 0 16,-6 5 0-16,-4 1 0 15,-3 0-2-15,0 0-13 16,0 0-42-16,-7 0 3 16,-10 7-56-16,-5 0-210 15</inkml:trace>
  <inkml:trace contextRef="#ctx0" brushRef="#br0" timeOffset="96756.84">7421 7773 1114 0,'0'0'54'16,"0"0"47"-16,0 0-8 15,0 0-39-15,0 0 17 16,0 0-16-16,0-2-21 15,0 2-3-15,0 0-1 16,0 0-18-16,5 0-10 0,3 0-2 16,7 0 0-16,8 0 2 15,7-1 2-15,3-2-1 16,0-1-2-16,-4 2 0 16,-2 2-2-16,-8 0 1 15,-4 0-1-15,-7 3-2 16,-5 12 3-16,-3 4 0 15,-1 10 5-15,-18 4-4 16,-3 2 1-16,-3-4-2 16,2-2 1-16,2-11 0 15,5-3-1-15,5-5 2 16,4-5-1-16,4-4-1 0,3-1 1 16,0 0-1-16,0 0-5 15,8-1-3-15,8-5 7 16,2-3 1-16,2 3 0 15,-2 3 0-15,-4 3 0 16,-3 0-4-16,-3 3 2 16,-2 8 0-16,-3 3 1 15,-3 1-1-15,0 1 2 16,0 0 0-16,-5-3 1 16,-6 1 1-16,-3-2-2 15,1-3 2-15,-4 1-2 16,1-2 0-16,-3-3 0 15,-1-1-1-15,-2-4 1 16,2 0-3-16,-1 0 2 16,0-4-1-16,4-3 0 0,3 0 0 15,3 0-8-15,5 1 1 16,4 3 0-16,1 3-3 16,1 0-13-16,0 0-15 15,0 0-69-15,0 0-33 16,3 1-10-16,1 7-308 15</inkml:trace>
  <inkml:trace contextRef="#ctx0" brushRef="#br1" timeOffset="104476.02">8571 8891 1143 0,'0'0'24'15,"0"0"47"-15,0 0 22 16,0 0-22-16,0 0 9 16,0 0-34-16,2-10-19 15,-2 10-8-15,-6 10-10 16,-8 9-5-16,-7 8-4 15,-4 7 0-15,-4 3 0 16,-1 1 0-16,3-2 0 16,4-7 0-16,5-7 0 15,7-6 0-15,6-5 0 16,5-6 0-16,0-1-2 16,0-2-3-16,18-2-3 0,7 0 8 15,11 0 0-15,5-5 2 16,1-1-2-16,-1 1 1 15,-5 3-2-15,-5 2 2 16,-5 0-2-16,-6 0-1 16,-8 2 0-16,-4 3-4 15,-6 0-18-15,-2 0-28 16,0 1-9-16,-3 0-6 16,-9-3-100-16,0 1-130 15</inkml:trace>
  <inkml:trace contextRef="#ctx0" brushRef="#br1" timeOffset="104779">8546 8915 1144 0,'0'0'149'0,"0"0"-141"15,0 0-4-15,0 0 43 16,0 0 23-16,29 77 9 16,-19-33-34-16,-2 6-21 15,-5 2-2-15,-3-1 24 16,0-2-36-16,0-7-7 0,-4-5-2 16,-3-6 0-1,3-6-1-15,1-4 0 0,1-6-1 16,2-4 0-1,0-4-51-15,0-7-79 0,4 0-263 16</inkml:trace>
  <inkml:trace contextRef="#ctx0" brushRef="#br1" timeOffset="105409.92">9483 8902 1119 0,'0'0'314'0,"0"0"-310"16,0 0 2-16,0 0 6 16,-34 58 14-16,14-30-3 15,-5 5-2-15,-2-1-6 16,1-1 3-16,2-4-6 15,5-7-7-15,8-6 7 16,4-6-4-16,5-4-6 16,2-3-2-16,0 1-2 0,11-2-1 15,11 0 3-15,10 0 3 16,5-5-1-16,1-1-2 16,0 0 2-16,-3 1-1 15,-5 2-1-15,-3 2 0 16,-10 1 0-16,-6 0-16 15,-4 0-34-15,-6 0-66 16,-1 0-57-16,-4 2-90 16</inkml:trace>
  <inkml:trace contextRef="#ctx0" brushRef="#br1" timeOffset="105684.2">9466 8917 1370 0,'0'0'16'16,"0"0"-12"-16,0 0 33 16,-1 71 38-16,1-33-32 15,1 5-19-15,1-2-12 16,-2 0-3-16,1-3-6 15,-1-5-1-15,0-3-2 16,0-5 0-16,0-4-3 0,0-5-49 16,1-5-89-16,-1-5-136 15</inkml:trace>
  <inkml:trace contextRef="#ctx0" brushRef="#br1" timeOffset="106157.1">10077 8864 1218 0,'0'0'74'16,"0"0"-34"-16,0 0 24 15,0 0-29-15,0 0 23 16,0 0-36-16,-71 63-16 16,33-33 0-16,2-1 1 15,-1-2 0-15,4-4 11 16,7-3-7-16,6-7 6 15,10-2-7-15,6-2-8 0,4-1-2 16,2-2 0 0,17 0-3-16,10-1 3 0,5 1 2 15,2-2-1 1,-1 1 1-16,-1 1-2 0,-4 1 2 16,-4-1-2-16,-6 1-2 15,-5 1 0 1,-4-3 0-16,-4 0-25 0,-4-2-29 15,-1-1-54-15,-2-2-122 16,0 0-388-16</inkml:trace>
  <inkml:trace contextRef="#ctx0" brushRef="#br1" timeOffset="109882.61">10763 8933 209 0,'0'0'758'0,"0"0"-677"15,0 0 29-15,0 0-4 16,0 0-13-16,0 0-33 16,4-41 3-16,-4 37-17 15,0 1-16-15,0 1 4 16,0 2-1-16,-4 0 9 16,1 0-26-16,-3 0-5 15,-4 5-7-15,-8 11-4 16,-5 11 0-16,-1 9-1 0,1 5 1 15,4 2-1-15,6 1 1 16,6-6 0-16,7-4 0 16,0-6-2-16,15-7 0 15,4-3 2-15,6-7-4 16,2-4 2-16,-1-5-1 16,-2-2 1-16,-4 0 2 15,-4-4-2-15,-2-6 1 16,-5-1 0-16,-4-4 0 15,-5 0 0-15,0 0 0 0,0 0-8 16,-9 4 8-16,-3 4 1 16,-2 3 0-16,-3 2 2 15,0 2-1-15,-3 0-1 16,-1 10-2-16,4 1-1 16,2 1-4-16,6 2-25 15,3-1-33-15,4 0-67 16,2-5-99-16,0-3-227 15</inkml:trace>
  <inkml:trace contextRef="#ctx0" brushRef="#br1" timeOffset="132200.818">10260 5556 999 0,'0'0'132'16,"0"0"-101"-16,0 0 83 16,0 0-33-16,0 0 9 15,0 0-11-15,0 0-49 16,0 0-4-16,-3 2-11 0,-6 8-10 15,-5 5-3 1,-4 7-2-16,0 2 0 0,2 1 4 16,2 1-3-16,3-1 1 15,2-2 1-15,4-1-3 16,3-4 1-16,2 0-1 16,0-3-3-16,9-4 2 15,3-2-1-15,5-1-1 16,0-4 3-16,3-2-1 15,0-2 0-15,1 0 1 16,-2 0 0-16,-2-7 1 16,-5-1 0-16,-1-2-1 0,-4-1 1 15,-4-1 0 1,-2 0-2-16,-1 3 1 0,0 2 0 16,-1 1 4-16,-6 3-1 15,-2 1 2-15,0 0 2 16,-3 2-3-16,1 0-2 15,-3 2-2-15,2 6-1 16,0 3 1-16,1-1-4 16,3 3 1-16,3 0-7 15,1-2-40-15,4-1-99 16,0-4-187-16</inkml:trace>
  <inkml:trace contextRef="#ctx0" brushRef="#br1" timeOffset="136703.819">11221 8888 1316 0,'0'0'33'0,"0"0"-9"15,0 0-21 1,0 0 1-16,0 54 24 0,0-19 17 16,0 4-12-16,3 1-11 15,-1-1-9-15,0-4 0 16,1-5-13-16,2-5 4 15,0-3-2-15,-1-7-2 16,1-3 1-16,-1-3-1 16,0-2 0-16,-4-4-32 15,0-3-99-15,0 0-139 16</inkml:trace>
  <inkml:trace contextRef="#ctx0" brushRef="#br1" timeOffset="137012.03">11068 9025 1234 0,'0'0'47'0,"0"0"-46"15,0 0 44-15,73-37-2 16,-45 22-2-16,2-3 11 16,0 2-15-16,1-3-3 15,-4 1-15-15,-3 1-8 16,-6 0-6-16,-5 4-2 0,-5 6-3 16,-6 2 0-16,-2 5-3 15,0 0-20-15,0 8-133 16,-7 9-22-16,-9 2-148 15</inkml:trace>
  <inkml:trace contextRef="#ctx0" brushRef="#br1" timeOffset="140951.9">12151 8908 1205 0,'0'0'66'15,"0"0"5"-15,0 0 14 16,0 0-23-16,0 0-5 15,0 0-25-15,0 0-18 16,-2-2-9-16,-8 16-2 16,-3 10-2-16,-4 7 0 15,2 5-1-15,-1-1 9 16,6-1-4-16,2-4-2 0,5-4-2 16,3-4-1-16,0-4-1 15,3-3 1-15,8-3-1 16,6-2-1-16,1-4 0 15,1-2 2-15,0-4 1 16,-2 0 0-16,-2 0-1 16,-2-4 1-16,-3-5 0 15,-3-2 2-15,-3-3 1 16,-2-1-2-16,-2 0 0 16,0 3 0-16,0 1 1 15,-5 5 4-15,-4 2 1 0,0 2-1 16,-4 2-1-16,1 0-6 15,-6 5-4-15,-1 8 2 16,0 2-1-16,3 1-1 16,2-2-19-16,7 0-20 15,5-4-49-15,2-4-96 16,0-5-148-16</inkml:trace>
  <inkml:trace contextRef="#ctx0" brushRef="#br1" timeOffset="141604.55">12463 9011 933 0,'0'0'180'15,"0"0"-173"-15,0 0 45 16,0 0 26-16,0 0-30 16,0 0 2-16,54-54-29 15,-51 41-3-15,-3 1-6 16,0 0 2-16,0 2-5 16,-3 2 5-16,-7 1 1 15,-4 3 5-15,-4 4-13 16,-2 0-7-16,-3 8 0 0,-3 12-1 15,-1 3 1-15,2 4 1 16,5 0-1-16,7-5 0 16,8-4 0-16,5-3-8 15,3-5 3-15,15-5-3 16,9-2 6-16,5-3 2 16,2 0 1-16,2-11 0 15,-7-3-1-15,-5 1-7 16,-4-1-4-16,-6-1 5 15,-5 1 5-15,-2-1 0 16,-4 2 1-16,-2 4 0 16,-1 4 1-16,0 5 9 15,0 0 13-15,0 0-13 0,0 4-5 16,0 8-8-16,0 5 4 16,0 2-1-16,0 3 6 15,0 2-1-15,0 3 3 16,0 0 3-16,0 2 0 15,0 1-3-15,-2-3-1 16,0-1-4-16,-4-1-1 16,1-6-1-16,2-1-2 15,-1-5 0-15,2-4 1 16,1-1 2-16,1-3-2 16,0-3-5-16,0-2-97 15,0 0-131-15</inkml:trace>
  <inkml:trace contextRef="#ctx0" brushRef="#br1" timeOffset="142152.879">12999 8917 860 0,'0'0'371'15,"0"0"-331"-15,0 0 19 16,0 0-28-16,0 0-17 16,-61 43-5-16,31-21 4 15,-1 0-1-15,3-2 2 16,5 0-1-16,4-5-3 16,5-5 1-16,6-1-5 0,4-3-6 15,4-4-1 1,0 3-2-16,0 1-1 0,11 0 4 15,3 1 4-15,1 0 3 16,2 1-2-16,1 1-3 16,0 0 3-16,-2-1 0 15,1-1-2-15,-4 0-3 16,-2-2 3-16,-4 0-3 16,0-2 2-16,-3 0-2 15,-1 0 1-15,-2-2 0 16,-1 3-1-16,0-4-24 15,0 0-52-15,0 0-137 16,0 0-927-16</inkml:trace>
  <inkml:trace contextRef="#ctx0" brushRef="#br1" timeOffset="148464.9">13413 8885 1147 0,'0'0'5'0,"0"0"1"16,0 0-6-16,64-3 22 15,-55 3-16-15,-4 6 5 16,-3 2-7-16,0 3 40 16,-2-1 9-16,0 3-16 15,0 1 23-15,0 2-10 16,0-1-23-16,-2 4 2 15,-2 0-5-15,1 0-7 16,-1 2 0-16,1 1-5 16,1 1 3-16,-1-1-4 0,1 1-4 15,0-1 3 1,-1 0 2-16,0-1-9 0,3 0 0 16,0-5-3-16,0-1 0 15,0-3 2-15,0-5-2 16,0-1 0-16,0-1 0 15,0-4 2-15,0 0-4 16,0-1-1-16,0 0-17 16,0 0-4-16,0 0-11 15,0 0-29-15,0-3-48 16,0-1 16-16,0-2-71 16,0 1-584-16</inkml:trace>
  <inkml:trace contextRef="#ctx0" brushRef="#br1" timeOffset="148946.79">13327 8973 910 0,'0'0'222'16,"0"0"-208"-16,0 0 47 15,0 0-1-15,0 0-29 16,0 0 16-16,-9-8-17 15,7 8-17-15,1 0 3 16,-2 0-7-16,-1 0-4 16,0 0-1-16,0 0 4 15,1 0 1-15,1 0 3 16,2 0-2-16,0 0-3 16,0 0-7-16,0 0-6 15,12 0 6-15,6 0 16 0,7 0 3 16,0 0 3-16,1 0-17 15,-1 0 0-15,-4-3-1 16,-2 1-2-16,-6 2-2 16,-4 0-12-16,-3 0-80 15,-5 0-89-15,-1 0-354 16</inkml:trace>
  <inkml:trace contextRef="#ctx0" brushRef="#br1" timeOffset="149330.579">13391 9132 1258 0,'0'0'64'16,"0"0"-61"-16,0 0 4 16,0 0 10-16,0 0 35 0,0 0-13 15,80-10-12 1,-49 5-7-16,6 1-4 0,1 1 1 15,-2 0-2-15,-3 2-12 16,-6 0-1-16,-7 1-2 16,-6 0 0-16,-5 0-14 15,-4 0-63-15,-3 0-69 16,-2 0-241-16</inkml:trace>
  <inkml:trace contextRef="#ctx0" brushRef="#br1" timeOffset="149800.41">13893 8916 1356 0,'0'0'15'15,"0"0"51"-15,0 0-9 16,0 0-31-16,-68 21-12 16,49 0-6-16,1 6 13 15,4 4-4-15,2-1 0 16,4 2-6-16,4-3-11 16,4-4 1-16,0-2 0 15,5-5 1-15,9-2-2 0,5-5 0 16,5-4-1-16,3-4 0 15,0-3 0-15,0 0 0 16,-2-2-3-16,-6-8 0 16,-3-3 3-16,-5 0-1 15,-6 1 4-15,-3-1-2 16,-2 1 1-16,0 5 2 16,-10 1-3-16,-4 6 1 15,-3 0 3-15,-5 0-4 16,-1 13 0-16,0 1-1 15,5 1-3-15,4-1-9 16,7-1-40-16,7-1-76 16,0-5-101-16,0-4-463 0</inkml:trace>
  <inkml:trace contextRef="#ctx0" brushRef="#br1" timeOffset="178362.34">14480 8942 862 0,'0'0'359'0,"-12"73"-330"15,4-37 2-15,4-5-9 16,1-3-2-16,3-6-1 15,0-3-12-15,0-4 4 16,0-3-7-16,3-5 2 16,1 0-2-16,-1-2-3 15,0-2-1-15,-2-3 0 16,0 0 1-16,0 0-1 16,-1 0 0-16,0-7-129 15,0-6-147-15</inkml:trace>
  <inkml:trace contextRef="#ctx0" brushRef="#br1" timeOffset="178766.69">14286 8971 1384 0,'0'0'51'16,"0"0"-31"-16,0 0 12 0,0 0 12 15,0 0-2 1,0 0-18-16,17-19-14 0,7 7 0 15,5-1 22-15,7-2-18 16,-1 1-10-16,3 1 6 16,-3 1-4-16,-4 1-1 15,-7 2-5-15,-6 0 0 16,-5 4-2-16,-6 1 4 16,-3 4-4-16,-4 0-2 15,0 0-34-15,0 0-36 16,0 0-62-16,-4 0-273 15</inkml:trace>
  <inkml:trace contextRef="#ctx0" brushRef="#br0" timeOffset="183024.96">7558 9076 1442 0,'0'0'35'0,"0"0"-21"0,0 0 27 16,0 0-13-16,0 0-1 15,0 0-11-15,-5 6 3 16,-10 11-14-16,-6 6-3 16,-6 8 1-16,-2-1-3 15,-1 1 2-15,2-3-1 16,3-3 0-16,2-3 0 16,5-7-1-16,8-5 0 15,5-3 0-15,4-5-1 16,1 0 0-16,1-2-11 15,14 0 7-15,11 0 5 16,7 0 0-16,4-9 1 16,2 2-1-16,-3-1 0 0,-2 3 2 15,-2 2-2-15,-6 1 0 16,-5 2 0-16,-6 0 0 16,-6 0-2-16,-2 0-15 15,-5 0-12-15,-2 1-8 16,0 1-59-16,0 2 14 15,-9-1-121-15,-3-3-952 16</inkml:trace>
  <inkml:trace contextRef="#ctx0" brushRef="#br0" timeOffset="183322.26">7514 9069 1380 0,'0'0'47'16,"0"0"43"-16,0 0-52 16,0 0-19-16,0 0-12 15,0 0-3-15,-6 36 11 16,6-3 15-16,6 7 6 16,-3 7-16-16,1 5-10 15,-4 2-3-15,0-3-3 16,0-3-4-16,0-8 1 15,-4-3 0-15,2-7-1 16,1-2 0-16,0-5-1 0,1-4 1 16,0-4-15-1,0-5-52-15,0-9-53 0,0-1-305 16</inkml:trace>
  <inkml:trace contextRef="#ctx0" brushRef="#br1" timeOffset="192593.819">8667 9847 1141 0,'0'0'294'0,"0"0"-288"16,0 0 16-16,0 0 33 16,0 0-27-16,0 0-19 0,-24 13-6 15,8-9-2-15,-4 2-1 16,-2-1 1-16,1 2 0 15,-1-2-1-15,3-1 5 16,-1 2-3-16,5-2 2 16,2-2 2-16,5 0-4 15,2-2-1-15,2 1-1 16,2-1 2-16,1 0-1 16,1 0-1-16,0 5-2 15,0 4 0-15,0 6-1 16,0 6 3-16,0 5 0 15,0 4 4-15,0-2 2 0,0-1-1 16,1-3-1-16,-1-6 2 16,0-2-4-16,2-5 0 15,-2-3 1-15,0-4-3 16,2-3 0-16,0-1 2 16,-1 0-1-16,3 0-1 15,4 0 0-15,6-8 0 16,3-4 0-16,5 0 2 15,-1 2-1-15,0 3-1 16,-2 4-1-16,-2 3-1 16,-3 0 1-16,0 5-1 15,-4 5 1-15,-3 3 1 16,-4 2 0-16,-3 2 0 16,0 0 3-16,0 0-1 15,-14 1 1-15,-4-2-1 0,-1-1-2 16,-1-3 0-16,2-2 0 15,0-4 2-15,1-3-2 16,6-1 2-16,0-2-1 16,4 0-1-16,1 0 0 15,3 0-9-15,-1 0-14 16,2 0-49-16,1-4-149 16,-3 2-482-16</inkml:trace>
  <inkml:trace contextRef="#ctx0" brushRef="#br1" timeOffset="194391.5">9569 9834 1100 0,'0'0'178'16,"0"0"-167"-16,0 0 43 16,0 0-5-16,0 0 21 15,0 0-21-15,0 0-28 16,0 0-6-16,0 0-2 16,0 0-1-16,0 0-6 15,0 0 3-15,0 0-6 16,0 0-1-16,0 0 6 15,-2 0-6-15,-6 1 0 16,-3 1-2-16,-3 1 0 16,-2 1 0-16,-2-1 0 15,-2 1 0-15,0 2 0 16,0-2 0-16,0 1-2 0,2-1 2 16,4 0 0-1,2-2 0-15,5 0 1 0,3-1-1 16,0-1 0-16,4 0-1 15,-1 2 1-15,1 1-1 16,0 3-3-16,0 3 2 16,0 6 2-16,0 1-1 15,0 2-1-15,0 0 2 16,0-4 0-16,1-1 0 16,0-3 1-16,0-1-1 15,-1-3 0-15,2-2 1 16,-1-3-2-16,-1-1 1 0,1 0-1 15,0 0-1 1,4 0-3-16,3 0 1 0,3 0 3 16,3-4 1-16,1 1 0 15,-1 1-1-15,0 2 0 16,0 0-2-16,-2 13 3 16,0 4 0-16,-4 6 3 15,-3 0-2-15,-5 2-1 16,0-2 4-16,-6 0-3 15,-9 0 2-15,-3-4-1 16,-2-1-1-16,-1-3 0 16,-2-4 0-16,3-3-1 15,4-4 0-15,0-3 1 16,2-1 1-16,4 0-2 16,3 0 0-16,1-5-4 15,4 0-8-15,2 0-15 0,0 1-48 16,0 1-51-16,4 1-78 15,3 0-217-15</inkml:trace>
  <inkml:trace contextRef="#ctx0" brushRef="#br1" timeOffset="207396.94">10223 9782 1442 0,'0'0'32'15,"0"0"-32"-15,-69 20 10 16,35-2 7-16,-2 1 4 16,0-1 3-16,7-2-8 15,6-3 4-15,9-4-3 16,6-3-7-16,4-3-7 16,4-1-3-16,0 2-3 15,0 0-2-15,5 4 3 16,7 1 2-16,3 3 0 15,5 1 1-15,-1 2 0 0,2 2 4 16,-2 2-3 0,-2-2 1-16,-1 3 0 0,-2-4-2 15,-2-1 2-15,-2-1-3 16,0-3 2-16,-2 0-2 16,-1-3 1-16,-1 2 0 15,-2-6-1-15,-1 1 0 16,-2 0-2-16,-1-2-43 15,0-2-81-15,0-1-212 16</inkml:trace>
  <inkml:trace contextRef="#ctx0" brushRef="#br1" timeOffset="207802.54">10530 9788 1489 0,'0'0'19'15,"0"0"49"-15,0 0-36 16,0 0 3-16,0 0-25 16,-30 54-8-16,11-10 11 15,-1 2 5-15,3 3-8 16,3-5-5-16,7-5-3 0,7-10-2 15,0-6 0 1,10-7-1-16,12-5 1 0,6-7-3 16,4-4 2-1,1 0-2-15,-3-13 1 0,-5-2 1 16,-9 0-3-16,-5-2 4 16,-8-1-2-16,-3 6-2 15,-3 3 4-15,-17 5 0 16,-3 4 0-16,-6 0 0 15,-1 13-5-15,0 5 4 16,5-1-5-16,9 0-57 16,8-3-99-16,8-6-607 15</inkml:trace>
  <inkml:trace contextRef="#ctx0" brushRef="#br1" timeOffset="208214.56">11181 9818 1392 0,'0'0'55'16,"0"0"0"-16,0 0-41 16,0 0 19-16,0 85 8 15,0-45-8-15,0 0-8 16,-1-3-8-16,-2-4-6 15,2-4-10-15,0-3 1 16,1-5-2-16,0-6 2 16,0-6-2-16,0-2 0 15,1-5-11-15,2-2-72 16,-2-4-68-16,-1-13-316 16</inkml:trace>
  <inkml:trace contextRef="#ctx0" brushRef="#br1" timeOffset="208499.419">10965 9930 1191 0,'0'0'292'16,"0"0"-278"-16,0 0 24 0,0 0-21 15,0 0 16-15,75-40 10 16,-39 21-14-16,2-2-15 16,-1 0-4-16,-3 1 1 15,-5 3-11-15,-5 5 6 16,-9 4-6-16,-5 2 0 16,-5 3-1-16,-4 3-7 15,-1 0-42-15,0 0-34 16,-13 6-121-16</inkml:trace>
  <inkml:trace contextRef="#ctx0" brushRef="#br1" timeOffset="-214308.07">12174 10173 941 0,'0'0'527'16,"0"0"-523"-16,0 0 11 15,0 0 4-15,0 0 9 0,0 0-1 16,0 0-14-16,38-46-6 16,-36 34-2-16,0-3 1 15,-2 0-4-15,0-1 1 16,0 1 1-16,-2 1-1 16,-9 3 0-16,-1 1 2 15,-4 5 0-15,0 3 10 16,-2 2-3-16,0 3-12 15,-3 13-1-15,3 7 0 16,2 3-2-16,5 1 1 16,9-1-1-16,2-2 0 15,2-5 2-15,12-2-3 0,6-3 1 16,1-3 3-16,4-1-1 16,-5 0 0-16,1-1 1 15,-7 1 0-15,-5 0 0 16,-5 1 0-16,-4 2 2 15,-3 3 1-15,-14 1-1 16,-4 0 0-16,-3-2 0 16,0-6-2-16,6-4 4 15,4-5-1-15,3 0 1 16,4-1-1-16,3-12 0 16,4-3-1-16,0-8-2 15,11-3-2-15,9-3-1 16,5 2 1-16,1 4 0 0,-2 4-2 15,0 7-2 1,-4 4 2-16,-2 5-14 0,-4 3-25 16,-3 1-41-16,-2 0-114 15,-5 0-244-15</inkml:trace>
  <inkml:trace contextRef="#ctx0" brushRef="#br1" timeOffset="-213939.29">12500 10033 1149 0,'0'0'227'0,"0"0"-137"0,0 0-24 16,0 0-36-16,0 0-20 15,0 0-7-15,-59 69 5 16,28-31 14-16,-4 0 3 15,2-1-15-15,5-5-5 16,8-9-1-16,7-8-3 16,8-5 3-16,5-4-4 15,0-1-1-15,11-4-1 16,15-1 2-16,8 0 4 16,7-4 1-16,1-4-4 15,1 2 0-15,-6 2 0 16,-5 1-2-16,-5 3 1 15,-9 0-23-15,-5 0-16 0,-6 0 2 16,-4 0-14-16,-3 0-58 16,0 0-39-16,-10 1-26 15</inkml:trace>
  <inkml:trace contextRef="#ctx0" brushRef="#br1" timeOffset="-213648.1">12500 10010 1257 0,'0'0'122'16,"0"0"-56"-16,0 0-47 16,0 0-12-16,-5 59 46 15,5-17-14-15,-2 5-12 16,-1 0-1-16,0 0-12 15,-1-5-7-15,2-4-3 16,1-3-3-16,1-3-1 16,0-5 0-16,0-5-1 15,0-5-2-15,0-7-38 16,2-6-23-16,2-4-148 16,-1 0-765-16</inkml:trace>
  <inkml:trace contextRef="#ctx0" brushRef="#br1" timeOffset="-212830.03">13149 9958 1254 0,'0'0'119'16,"0"0"-99"-16,0 0 58 15,0 0-23-15,0 0-26 16,0 0-18-16,-48 13-10 15,20 0 3-15,-3 2 3 16,0 1 7-16,-3-2-6 16,4 2-5-16,2-1 0 15,6-4 0-15,5-2 0 0,7-4 0 16,7 0-3 0,3-3 0-16,0 0-3 0,0 4 1 15,5-1 1-15,11 1 0 16,5 2 1-16,4 4 1 15,2-2 0-15,-1 2 0 16,-2 0 0-16,-2-1-1 16,-2 1 0-16,-1-1 0 15,-4-1 1-15,-1-2 0 16,-2-3-1-16,-3 1 0 16,-2-3 0-16,-2-2-1 15,-1 1 0-15,-3-2 1 16,0 0-10-16,-1 0-5 15,0 1-2-15,0-1-7 16,0 0-59-16,-1 0-110 0,-7 0-378 16</inkml:trace>
  <inkml:trace contextRef="#ctx0" brushRef="#br1" timeOffset="-209604.85">13586 9899 1342 0,'0'0'49'0,"0"0"14"15,0 0-15-15,0 0-32 16,0 0 2-16,-70 48 11 0,49-19-7 15,1 7-2-15,2 0 7 16,4 1-12-16,1 1 3 16,6-3-13-16,6-5-3 15,1-2-2-15,4-6 1 16,11-5-1-16,4-4 0 16,2-3 0-16,2-6 0 15,1-4-3-15,1 0-2 16,-3 0-2-16,-3-6-2 15,-6-7 4-15,-4-1-5 16,-6-3 9-16,-3 2-6 16,0 1 7-16,-5 4 0 0,-11 2 1 15,-3 4 8 1,-3 4 5-16,-3 0-13 0,2 0 1 16,0 10-2-16,5 1-2 15,7 2-4-15,4-2-41 16,7-1-48-16,0-5-165 15,14-5-696-15</inkml:trace>
  <inkml:trace contextRef="#ctx0" brushRef="#br1" timeOffset="-209102.73">13868 9962 1340 0,'0'0'35'16,"0"0"9"-16,0 0 20 15,0 0-36-15,0 0 4 16,0 0-7-16,-40-49 0 16,26 46-14-16,-1 3-1 15,-2 0-8-15,-1 6 3 16,1 10-5-16,0 3-1 15,3-2 0-15,6 1-2 16,5-4-1-16,3-1 2 16,0-4-1-16,9-2-7 15,7-3-8-15,-1-4-9 0,2 0 15 16,-1 0 0-16,0-6-4 16,-4-2 9-16,-4 1 4 15,-1 1 3-15,-3 0 2 16,-3 5-1-16,-1 1 21 15,0 0 1-15,0 13-12 16,0 9 0-16,-3 9 18 16,-4 2-4-16,1 0-6 15,3-1-14-15,1-6-4 16,2-2-1-16,0-5 2 16,0-4-4-16,0-4 4 15,2-2-3-15,3-4 1 16,-1-1-14-16,1-4-53 0,1 0-71 15,4-9-170 1</inkml:trace>
  <inkml:trace contextRef="#ctx0" brushRef="#br1" timeOffset="-208554.55">14337 9887 1242 0,'0'0'202'0,"0"0"-193"0,0 0 0 16,0 64 54-16,0-31-14 15,0 2-19-15,0-1-6 16,0-2-12-16,0-4-2 15,3-3-5-15,1-2-3 16,-1-6 0-16,1-1-1 16,-2-3 0-16,-1-6-1 15,0-3 0-15,0-4 1 16,-1 0 4-16,0 0 1 16,0-14 3-16,0-8-9 15,0-7-8-15,-2-5-4 16,-4-1 3-16,0-2 0 15,1 0 4-15,-1 5 0 0,-1 5 5 16,4 9 0 0,-1 7 6-16,4 5 3 0,0 3-2 15,0 3-2-15,0-2-5 16,2 0-1-16,12-1 0 16,7 1 1-16,4-1 0 15,1-1 0-15,0 1 2 16,1 0-2-16,-4 0 0 15,-2-1-1-15,-4 2 1 16,-7 1-26-16,-4 1-26 0,-6 0-1 16,0 0-78-1,-15 5-78-15,-8 6-327 0</inkml:trace>
  <inkml:trace contextRef="#ctx0" brushRef="#br1" timeOffset="-208308.611">14331 10054 1140 0,'0'0'67'15,"0"0"16"-15,0 0 18 16,0 0-15-16,0 0-31 16,72 0-36-16,-49-5-9 15,0-2-4-15,-2 2-1 16,-3 1-3-16,-6 2-2 0,-6 0 0 15,-5 2 0-15,-1 0-12 16,-5 0-23-16,-12 0-128 16,-7 2-442-16</inkml:trace>
  <inkml:trace contextRef="#ctx0" brushRef="#br1" timeOffset="-201594.58">8748 10817 1351 0,'0'0'11'0,"0"0"13"0,0 0 7 16,0 0 11-16,0 0-23 15,0 0 8-15,0 0-3 16,-53-6-3-16,49 6-8 16,-2 0-6-16,-3 6-3 15,-1 12-2-15,-3 4-1 16,-1 8 0-16,0 4 3 15,-2 2-1-15,5 0 2 16,1 0-4-16,4-5 1 16,5-6-2-16,1-6 1 15,1-3-2-15,13-5 1 16,2-3-4-16,4-5 3 0,-2-3 0 16,3 0 1-16,-5-2 0 15,0-6 2-15,-4-2-1 16,-2-2-1-16,-5-1 0 15,-2 1 0-15,-3-2 2 16,0 3 1-16,-3 0-3 16,-6 2 1-16,-3 5 0 15,-1 3-1-15,-2 1 2 16,-2 1-2-16,-3 10-2 16,1 4 1-16,2 1 1 15,3-1-1-15,5-1 1 0,4-1-10 16,3-4-43-16,2-1-82 15,3-5-115-15,9-3-473 16</inkml:trace>
  <inkml:trace contextRef="#ctx0" brushRef="#br0" timeOffset="-194237.92">7852 8864 1296 0,'0'0'34'16,"0"0"-24"-16,0 0 40 16,0 0-22-16,-76-31 25 15,58 21-4-15,-2 0-13 16,-3-3-20-16,-2 0-1 16,-3 0-7-16,-3 1 6 15,-3 0 5-15,2 3-2 16,-2 2-7-16,-2 3-4 15,1 4 0-15,-1 0 2 16,-2 4-8 0,-1 9 1-16,0 2 1 0,-2 5-2 15,4 3 0-15,3 7 0 0,0 3-2 16,6 6 2-16,2 4-1 16,3 3 3-16,5 4-3 15,4 4 1-15,2 1-1 16,5-1 1-16,5-2-1 15,2-1 0-15,0-4 1 16,3-4 0-16,13-4 0 16,4-2 0-16,7-5 0 15,3-1-1-15,11-6 1 16,10-4 3-16,7-5-3 16,8-9 3-16,4-7-3 0,1-4 2 15,0-11-1 1,-3-6-1-16,-4 1 0 0,-7-1 0 15,-5 0 0-15,-2 0 0 16,-7-1-1-16,-2-2-12 16,-11-2 3-16,-3-5 2 15,-6-4 7-15,-7-3-9 16,-4-4 0-16,-5-2 10 16,-5-1 0-16,0-2 0 15,-11 0-3-15,-5 1 6 16,-6 4-3-16,1 6 4 15,-5 5 12-15,-1 6-3 16,0 2 2-16,-5 4-10 16,5 3-2-16,0 5 1 15,0 2-4-15,1 0 0 0,1 5 0 16,2 2-1-16,1 2 1 16,1 0-5-16,3 0-26 15,2 6-20-15,5 3-14 16,5-2-146-16</inkml:trace>
  <inkml:trace contextRef="#ctx0" brushRef="#br0" timeOffset="-192737.83">6819 1302 1301 0,'0'0'3'0,"-78"0"-1"16,42 7 28-16,4 4 6 15,2 0-5-15,8 4-10 16,-1 5-14-16,5 3-4 15,-1 2 3-15,3 7-1 16,0 4 4-16,1 2 6 16,1 5-6-16,1 1 6 0,1 4-4 15,1 0-3 1,2-2-2-16,2 1-4 0,4-3 2 16,3 0-1-16,0 0-3 15,4-2 1-15,9 0 2 16,5-3-1-16,4-4-1 15,8-4 5-15,8-2 8 16,5-4 1-16,5-7-4 16,3-3-6-16,4-6 2 15,3-6 2-15,2-3-6 16,3 0 6-16,2-12-9 16,-3-3 2-16,-3-1 0 0,-6 1-2 15,-3-2 1 1,-8 0-1-16,-7-3 3 0,-7-2-2 15,-5-6 1-15,-5-5 2 16,-2-6-2-16,-3-4 1 16,-4-1-3-16,-1 1 0 15,-3 1-1-15,-3 2 1 16,0 1 0-16,-2 1 3 16,0 2-2-16,-7 2 3 15,-9 3-2-15,-3 3 0 16,-3 2 5-16,-6 1-4 15,-3 2 2-15,-4 2-1 16,-4 2-3-16,1 3 2 16,-3 2 4-16,1 5-6 15,1 2 0-15,0 3-1 0,-2 2-1 16,4 2 0 0,1 0-2-16,4 3 1 0,5 4-6 15,6 4-31-15,4 3-7 16,3 1-202-16,5-2-64 15</inkml:trace>
  <inkml:trace contextRef="#ctx0" brushRef="#br1" timeOffset="-187614.09">9529 10842 1509 0,'0'0'1'15,"0"0"30"-15,0 0 9 16,0 0-29-16,0 0-7 15,-73 49-4-15,44-8 1 16,1 4-1-16,3 0 3 16,6-1 4-16,7-6-3 15,9-7-3-15,3-8-2 16,5-6-1-16,15-7 0 16,7-4 2-16,5-6-3 0,5-2 3 15,-3-10 4 1,-2-3-4-16,-9 0-1 0,-7 1 1 15,-8 2 0-15,-6 0 1 16,-2 3 0-16,0 2 4 16,-10 5 0-16,-9 2 0 15,-8 0-5-15,-3 7-1 16,-4 9-2-16,6 1 2 16,7-1-8-16,11-3-11 15,10-1-30-15,0-6-100 16,16-5-112-16,9-1-522 15</inkml:trace>
  <inkml:trace contextRef="#ctx0" brushRef="#br1" timeOffset="-187203.95">10182 10859 1389 0,'0'0'56'0,"0"0"-39"16,0 0-4-16,-63 48-3 15,21-18 12-15,-5 1 1 16,1 0-5-16,-2-1-10 16,6-3 5-16,5-5 4 15,13-9-4-15,7-6 3 0,10-3-13 16,7-3-3-1,0-1-1-15,0 1-6 0,16 0 3 16,6 1 2-16,5 3 2 16,3 4 0-16,-2 2 0 15,-4 5 0-15,-1 1 3 16,-4 1-3-16,-5 1 1 16,-4-3 0-16,0 0-1 15,-3-1 0-15,-1-3 0 16,-3-2 0-16,-1-3 0 15,0-4 0-15,-1 1-12 16,-1-4-44-16,0 0-94 0,0-7-190 16</inkml:trace>
  <inkml:trace contextRef="#ctx0" brushRef="#br1" timeOffset="-185812.92">10533 10865 1402 0,'0'0'24'16,"0"0"61"-16,0 0-38 16,0 0-21-16,0 0-6 0,0 0-10 15,-46 17-9-15,28 8-1 16,0 5 2 0,2 4 6-16,4 1 4 0,5-2-3 15,5-2-9-15,2-4-1 16,1-8 0-16,14-4 0 15,6-6 0-15,3-4 1 16,3-5 0-16,1 0-2 16,-3-2 2-16,-4-8-2 15,-5 0 0-15,-3-1-4 16,-8-1 4-16,-2-1 1 16,-3-1 1-16,0 3-1 15,-6 2 1-15,-7 6 2 0,-3 3-2 16,-4 0 0-16,-4 12-2 15,0 6 1-15,5 0-1 16,3 0-6-16,12-1-37 16,4-5-116-16,0-5-298 15</inkml:trace>
  <inkml:trace contextRef="#ctx0" brushRef="#br1" timeOffset="-185237.25">11222 10846 1400 0,'0'0'15'0,"0"0"19"0,0 0-31 15,0 0 0 1,-13 73 31-16,11-36 3 0,-1-2-7 15,3-2-23-15,-2-1 1 16,1-5-6-16,1-5 2 16,0-7-3-16,0-7-1 15,0-3 2-15,0-5-2 16,0 0 2-16,0 0 1 16,0-1 21-16,0-13 10 15,0-7-30-15,0-8-4 16,0-5-1-16,0-3 1 15,-4 0-2-15,0-1-5 16,3 5 5-16,1 6-3 16,0 7 5-16,0 6-2 0,2 4-2 15,10 4 2-15,2 0-3 16,6 3 3-16,3 0 1 16,4 1-3-16,-3 1-13 15,0 1-26-15,-6 0-39 16,-6 0-86-16,-8 1-234 15</inkml:trace>
  <inkml:trace contextRef="#ctx0" brushRef="#br1" timeOffset="-185011.01">11158 11029 860 0,'0'0'433'0,"0"0"-430"15,0 0 63-15,0 0 8 16,70-5-17-16,-35-3-25 16,2-2-11-16,-1 1-13 15,-2 0-3-15,-4 2-5 16,-9 3 0-16,-7 3-2 16,-9 1-58-16,-5 0-117 15,-8 0-235-15</inkml:trace>
  <inkml:trace contextRef="#ctx0" brushRef="#br1" timeOffset="-168090.81">5683 11662 1427 0,'0'0'0'0,"0"0"-2"15,0 0-2-15,0 0-9 16,0 0 11-16,0 0 2 0,65 2 0 15,-37-2 1 1,3 0 1-16,2 0 3 0,2 0-4 16,1 0-1-1,7-2 6-15,5-1-4 0,2 0-1 16,4 1 0-16,-1 0 2 16,1 0-3-16,6 2 0 15,5-2 0-15,5 0 8 16,3 0-8-16,1 1 4 15,3 0-2-15,0-1-2 16,2 1 3-16,4 1-3 16,1 0 0-16,2 0 0 15,1 0 0-15,-1 0 0 16,-1 0 0-16,2 0 0 16,-3 1 0-16,0 2 0 0,-2 2 1 15,-1-1-2 1,4 0 3-16,0-1-1 0,0 2-1 15,0-2-1-15,1-1 1 16,-1-1-1-16,0 0 1 16,-2 0 1-16,-1 2-1 15,-1-1 0-15,-3-2 0 16,1 1 2-16,4 1-1 16,0-2 0-16,3 0-1 15,0 0 0-15,0 0-1 0,0 0 1 16,1 0 0-1,-3 0 0-15,0 0 0 0,-4 0 0 16,0 0 2-16,1 0-1 16,-1 4-1-16,0-1 1 15,-1 2-2-15,-4-2 1 16,3 1 0-16,-3 1-1 16,2-1 2-16,-2-2-1 15,1 1 0-15,1 1 0 16,0-3 1-16,3 1 0 15,3-1-1-15,0 0 1 16,0-1-1-16,-2 2 0 16,0-2-1-16,0 0 1 15,1 0 2-15,-1 0-2 16,0 0 0-16,2 0 0 16,0 0 0-16,7 0 0 15,-1 0 1-15,2-2-1 0,0 0 0 16,-2 0 0-16,-1-1-1 15,-1 3 1-15,0-3 0 16,-3 3 0-16,-1 0 0 16,0 0 1-16,2 0 1 15,1 0-2-15,-2 0 0 16,0 0-1-16,-3 0 0 16,-2 0 1-16,-1 1 0 15,-4 1 1-15,-2 1-1 16,-4-1 0-16,-1-1-1 0,-1 0 1 15,2 1-1-15,3-2 2 16,-1 2 3-16,0 0-4 16,-2-2 1-16,-1 0 2 15,0 0-2-15,2 0 0 16,-4 0-1-16,0 0 1 16,-1 0 0-16,1 0 0 15,-1-4-1-15,-2 2 2 16,2-1-2-16,2 1 0 15,-2 0 2-15,-1-1-1 16,0 1-1-16,-4 0 0 16,-1 0-1-16,1 1 1 15,0 0 1-15,-4 1-1 16,-1 0 0-16,-5 0-3 0,-2 0 6 16,-4 0-3-16,-1 0 0 15,-7 0-1-15,-4 0 1 16,-5 0 3-16,-8 0-3 15,-2 0 0-15,-4 0 0 16,-2 0 0-16,-3 0 2 16,-2 0-2-16,-3 0 0 15,-1 0 0-15,1 0 2 16,-2 0-2-16,0 0 1 16,0 0 3-16,1 0 1 15,0 0 8-15,1 0 1 16,2 0-6-16,3 0-5 15,3-1 1-15,0-1-1 0,1 0-3 16,2 0 0 0,1 2 1-16,2 0-2 0,-2-2 2 15,0 2-1-15,-2-1 0 16,-2 1 2-16,-3 0-5 16,-3 0 3-16,-1 0 0 15,-1 0 0-15,-1 0 0 16,-1 0-3-16,0 0-24 15,-7 0-47-15,-13 0-37 16,-9 0-250-16</inkml:trace>
  <inkml:trace contextRef="#ctx0" brushRef="#br1" timeOffset="-166821.73">2783 5479 1367 0,'0'0'194'0,"0"0"-193"0,0 0 0 15,0 0-1 1,0 0 7-16,0 77 12 0,0-41 6 16,0 2-1-16,0-1-18 15,0-3-6-15,0-3 3 16,0-4-3-16,0-7 3 15,0-4-3-15,0-5-31 16,0-7-30-16,0-4-126 16,0 0-318-16</inkml:trace>
  <inkml:trace contextRef="#ctx0" brushRef="#br1" timeOffset="-166603.18">2638 5533 1363 0,'0'0'6'15,"0"0"0"-15,0 0 4 16,0 0 14-16,77-28 0 16,-47 21-7-16,-1 0-12 15,-1 0-4-15,-1 4-1 16,-7 3-62-16,-8 0-92 15,-10 4-149-15</inkml:trace>
  <inkml:trace contextRef="#ctx0" brushRef="#br1" timeOffset="-166379.17">2624 5820 1328 0,'0'0'35'16,"0"0"-29"-16,0 0 68 15,0 0-27-15,0 0 6 16,0 0-20-16,71 42-15 16,-46-40-3-16,0-1-5 15,3-1-8-15,-4 0 1 16,1 0-3-16,-2-6 0 16,-5-3-60-16,1 1-2 15,-6-2-110-15,-1 2-142 16</inkml:trace>
  <inkml:trace contextRef="#ctx0" brushRef="#br1" timeOffset="-165835.711">3207 5494 1385 0,'0'0'33'15,"0"0"64"1,0 0-54-16,0 0-36 0,0 0-3 16,5 55-3-16,-1-16 20 15,2 5-1-15,-3-1-9 16,-3 0-6-16,0-8-4 15,0-7 1-15,0-6-2 16,0-10 1-16,1-4-3 16,-1-5 2-16,0-3 0 15,0 0 5-15,0 0-4 16,0-12-1-16,-4-7-31 16,-6-6 20-16,0-5 6 15,2-5-3-15,-4-7 2 0,3-3 0 16,3 1 5-1,2-3-1-15,4 4 0 0,0 2 2 16,12 7 0-16,7 9 0 16,1 8-1-16,1 6-1 15,-1 9-3-15,-1 2 5 16,-2 1 0-16,0 12 1 16,-4 3 3-16,-5 0-3 15,-4 5 3-15,-4 0 3 16,-3 2-4-16,-15 3-3 15,-7 1-13-15,-1-2-76 16,4-7-121-16,4-2-231 16</inkml:trace>
  <inkml:trace contextRef="#ctx0" brushRef="#br1" timeOffset="-164854.22">3528 5678 1125 0,'0'0'87'0,"0"0"-79"16,0 0 67-16,2-59-40 16,-9 40-8-16,-2 0 21 15,-3 6-32-15,-1 3 36 16,2 4 8-16,1 6-26 0,-3 0-21 15,-1 17-13-15,-4 10 0 16,4 6-2-16,0 5 2 16,1 0 0-16,6-3 0 15,3-7 0-15,4-5-3 16,0-8 2-16,0-6-6 16,11-8 3-16,8-1-8 15,3-10 1-15,4-12-10 16,0-3-10-16,-3-4 0 15,-5-2-14-15,-2 4-1 16,-5 7 25-16,-4 10 12 16,-3 10 8-16,-3 3 1 0,-1 19 35 15,0 3 20 1,0 3-24-16,0-2-8 0,0-4-9 16,0-3-10-16,2-5-4 15,10-7-1-15,4-4-6 16,5-3 7-16,1-5 1 15,3-10 6-15,-3-6 1 16,-1-6-7-16,-3-7 0 16,-2-5-1-16,1 0-3 15,-2 8-11-15,1 9 10 16,-2 13 0-16,-3 9-1 16,5 3 1-16,0 15 4 15,2 9 20-15,-2 3-2 0,0 3-9 16,-7-1 2-1,-4 1-5-15,-5-4-2 0,0-4 1 16,-14-6-3 0,-2-5 5-16,-2-3 0 0,4-7 4 15,4-3 6-15,4-1 8 16,5 0 5-16,1-4 6 16,0-9-36-16,9-4-4 15,11-3 0-15,3 0 0 16,4-4 2-16,-2 1-4 15,-5-1 2-15,1 0 1 16,-1-1 3-16,-5 0 0 0,-7 1-6 16,-3 2-4-1,-5 6 0-15,0 4 10 0,-3 6 2 16,-4 2 3-16,0 2-2 16,4 2-2-16,0 0-1 15,2 6-7-15,1 10-1 16,0 7 4-16,1 3 2 15,9 5-3-15,-2 1-13 16,-1-4 2-16,-1 0 4 16,-1-4 8-1,-4-3 4-15,-1-2 0 0,0-2 3 16,-3-2-3-16,-11-3 3 16,-2-3 0-16,-2-2 0 15,0-5-1-15,0-2 1 16,2 0-3-16,5-6-12 0,1-5-107 15,6-3-210 1</inkml:trace>
  <inkml:trace contextRef="#ctx0" brushRef="#br1" timeOffset="-164154.98">2447 6100 1374 0,'0'0'43'15,"0"0"-42"-15,0 0 18 16,0 0-8-16,0 0-9 16,0 0 10-16,39 4 18 15,-5 0 18-15,9-3-33 16,9 1 4-16,8-2-13 15,7 0-4-15,9 0-1 16,3-3 4-16,12-5-4 0,8-2 1 16,5-2 2-1,3 1-3-15,2 1 0 0,-4-1-2 16,-5 1 1-16,-6 0 0 16,-8 1 0-16,-11 3 1 15,-7 1-1-15,-9 1 3 16,-13 1-2-16,-7 3 2 15,-12-2-3-15,-13 2 2 16,-10 0-2-16,-4 0 10 16,0 0 2-16,0 0-3 15,0 0 2-15,-7 0-11 16,-6 0-22-16,-2 2-46 16,-6 1-176-16</inkml:trace>
  <inkml:trace contextRef="#ctx0" brushRef="#br1" timeOffset="-158748.13">859 7655 1522 0,'0'0'5'0,"0"0"20"16,0 0 32-16,0 0-10 15,0 0-14-15,0 0-11 16,0 0-13-16,0-9-3 16,0 9-2-16,0 1-3 15,0 11-1-15,0 9 1 16,0 9-1-16,0 10 1 16,0 2 2-16,-5 2-1 15,0-3-1-15,4-7 0 16,1-4-2-16,0-7 1 0,0-5 0 15,6-3-1-15,3-6 0 16,5-2 0-16,2-2-2 16,0-4-3-16,2-1 0 15,2 0-3-15,-1 0 0 16,1-8-2-16,1-1-11 16,-6-1-20-16,3 0-11 15,-6 1-13-15,-5 0-85 16,-5 2-146-16</inkml:trace>
  <inkml:trace contextRef="#ctx0" brushRef="#br1" timeOffset="-158523.03">872 7855 1327 0,'0'0'5'0,"0"0"-5"16,0 0 36-16,73-36-21 15,-48 25 6-15,0-2-17 16,-4 3-4-16,-6-1 0 16,-1 1-92-16,-10 3-137 15</inkml:trace>
  <inkml:trace contextRef="#ctx0" brushRef="#br1" timeOffset="-158356.02">881 7632 1263 0,'0'0'0'0,"0"0"-1"0,0 0-7 15,0 0-6-15,0 0-10 16,64-21-129-16,-46 21-855 15</inkml:trace>
  <inkml:trace contextRef="#ctx0" brushRef="#br1" timeOffset="-158101.16">1125 7732 1354 0,'0'0'9'0,"0"0"-9"16,0 0 48-16,0 0 25 16,45 80-23-16,-27-48-27 15,-4 3-7-15,0-1-7 16,-3-2-7-16,-2-6-1 16,1-5-1-16,-2-6 0 15,-3-6-1-15,-1-5-22 16,-1-4-50-16,-3 0-103 15,0-5-167-15</inkml:trace>
  <inkml:trace contextRef="#ctx0" brushRef="#br1" timeOffset="-157842.28">1275 7685 1259 0,'0'0'66'0,"0"0"14"16,0 0-25-16,0 0-32 16,0 0 6-16,-7 56-3 0,-4-25-10 15,-5 2-5 1,0 1-1-16,-5 0-6 0,3 0-4 16,-2-5 3-16,6-4-3 15,3-7 0-15,4-7-1 16,5-2-5-16,2-5-52 15,2-4-103-15,11 0-196 16</inkml:trace>
  <inkml:trace contextRef="#ctx0" brushRef="#br1" timeOffset="-156464.82">1491 7744 1365 0,'0'0'19'16,"0"0"105"-16,0 0-97 16,0 0-7-16,0 0-11 15,-75 49 0-15,57-19 6 16,0 2-6-16,7-1 6 16,4 0-7-16,5-6-7 15,2-3-1-15,4-6 0 16,14-4-2-16,5-5 1 15,6-7-5-15,1 0-4 16,4-11-3-16,-2-9-14 16,0-6 12-16,-5-5-13 15,-6 0 3-15,-8-3-16 0,-4 0 6 16,-9 1 19-16,0 0 5 16,-2 0 11-16,-9 6 13 15,1 4 36-15,3 12 25 16,3 6-27-16,0 5 7 15,3 0-33-15,1 15-21 16,0 11-5-16,0 6 5 16,0 5 2-16,-4 1 2 15,-1 2-3-15,1-5-1 16,0-1 2-16,2-8-2 16,1-8 0-16,-1-9 0 15,2-5 0-15,0-4 0 16,0 0 3-16,0 0 4 0,0-16-3 15,2-8-4-15,7-5-29 16,4 3 7-16,1 12 6 16,0 12 1-16,5 2 8 15,-1 19 6-15,3 5 1 16,0 2 1-16,0-4-1 16,3-4 0-16,0-5 0 15,1-6 0-15,5-7-1 16,-1 0 1-16,-1-8-3 15,-3-8 3-15,-5-3-13 16,-6 0 4-16,-5-4 0 16,-7-1-2-16,-2 4-30 15,0 7-5-15,-9 6 46 16,-7 7 64-16,0 7-33 0,-7 13-15 16,3 6-2-16,1 2 5 15,5-3-7-15,4-3-12 16,7-5 1-16,3-6-1 15,0-5-2-15,13-6-7 16,8 0-13-16,7-12 0 16,2-5 10-16,-1-4-15 15,-2 1-1-15,1 5 0 16,-6 5 0-16,-3 9 17 16,-5 1 9-16,-3 11-4 15,0 8 6-15,0 0 2 16,-1 0 7-16,3-5 7 15,3-4-2-15,2-3 3 0,5-7-7 16,5 0-8-16,5-6 5 16,0-8-4-16,-2-4-2 15,-10-2-1-15,-3-4-16 16,-7-3-17-16,-9 2-19 16,-2 1-40-16,0 6-3 15,-10 7 95-15,-2 5 98 16,0 6 28-16,2 6-55 15,-2 14-56-15,0 15-4 16,5 9 2-16,5 7-5 16,2 7-5-16,0-2 0 15,0-3-3-15,3-7 0 0,-1-8 0 16,-2-6 0 0,0-10 1-16,0-5 1 0,-14-5 2 15,-2-3 7-15,-4-5-9 16,-1-4 1-16,5 0 3 15,0-9 2-15,9-10-5 16,7-9 18-16,1-7-21 16,25-3-2-16,13-3 2 15,5 2-2-15,6 1 1 16,-3 0-1-16,-1 0 2 16,-1 0-5-16,-6 1-8 15,-7 3 4-15,-11 3 3 16,-8 8 2-16,-12 5 4 0,-1 5 3 15,-10 7 5 1,-6 6 10-16,-9 1-13 0,0 18 0 16,-2 12-3-16,5 3 15 15,7 5 3-15,9-6-13 16,6-5-4-16,7-5-3 16,18-7-4-16,9-6 4 15,8-6-1-15,5-4-7 16,0-4-19-16,-2-10 7 15,-8-6-20-15,-7-4-114 16,-16-1-961-16</inkml:trace>
  <inkml:trace contextRef="#ctx0" brushRef="#br0" timeOffset="-152516.9">3175 7536 1399 0,'0'0'0'16,"0"0"56"-16,0 0 32 15,0 0-46-15,0 0-17 16,0 0 8-16,-43-16-20 16,32 25-10-16,-5 15-3 15,-3 12 0-15,-3 11 2 0,1 3 0 16,5 1 6-16,4 0-5 16,4-1-2-16,3-2-1 15,3-2 0-15,2-6 1 16,0-6-1-16,11-7 0 15,5-3-1-15,0-5-1 16,5-4 2-16,-1-4 0 16,1-2 0-16,-3-4 0 15,-2-1 0-15,-2-4-10 16,-5 0-44-16,-1 0 0 16,-5 0-46-16,-3 0-111 15,0 0-514-15</inkml:trace>
  <inkml:trace contextRef="#ctx0" brushRef="#br0" timeOffset="-150664.41">3389 7754 1209 0,'0'0'60'0,"0"0"62"16,0 0-40-16,0 0-32 16,0 0-13-16,0 0-10 0,0 0-7 15,0-4 3 1,-2 4-9-16,2 0 0 0,0 0-9 15,-3 0-3-15,-1 0-2 16,-2 10-2-16,-4 9 0 16,-1 4 2-16,1 7-3 15,2 1 4-15,3-2-2 16,4-2-1-16,1-2 1 16,0-5-3-16,12-4 3 15,2-3-5-15,6-4 2 16,0-6 0-16,4-3-11 15,-1 0-2-15,1-6 8 16,-3-6-4-16,-5-2-5 16,-2 2 6-16,-5-5 7 15,-2-3 2-15,-6 0 2 0,-1-4-1 16,0-1 1-16,-6 2 0 16,-7-1 0-16,-2 2 1 15,0 4 1-15,-1 4 0 16,0 4 8-16,3 3 9 15,-1 3-3-15,0 4-3 16,0 0-9-16,-2 4-3 16,1 7 0-16,3 4-2 15,5 1-16-15,5 0-37 16,2-1-110-16,2 0-162 16</inkml:trace>
  <inkml:trace contextRef="#ctx0" brushRef="#br0" timeOffset="-150305.98">3728 7957 1066 0,'0'0'181'0,"0"0"-181"0,0 0 21 16,0 0 41-16,0 0 4 16,9 69-14-16,-6-52-1 15,-3 1-25-15,0-2-14 16,0-2-3-16,0-1-3 15,-5 0-4-15,0-3 0 16,3 0-1-16,-2-2-1 16,2-4-44-16,-1-3-151 15,0-1-278-15</inkml:trace>
  <inkml:trace contextRef="#ctx0" brushRef="#br0" timeOffset="-102182.33">22430 10791 1325 0,'0'0'1'16,"0"0"-2"-16,0 0 1 0,0 0 0 15,0 0 1-15,0 0 19 16,69-44-1-16,-57 44 6 15,0 9-2-15,0 8 3 16,-1 5 13-16,-2 4-14 16,-2 2-10-16,-3-2 4 15,-3-1-10-15,-1-1-3 16,0-3 3-16,0-3 1 16,-3-4 4-16,-1-5-2 15,1-4 7-15,1-3-7 16,2-2-3-16,0 0-4 15,0 0 2-15,-2-2 1 16,2-12-5-16,-1-8-3 0,1-6-5 16,0-3 0-16,0 1-1 15,8 1 1-15,3 5-2 16,3 5-1-16,0 6 5 16,-1 7 1-16,0 6-1 15,-3 0 1-15,1 16 0 16,1 6 2-16,-1 7 1 15,-5 1 0-15,-1-2 2 16,-3-1-3-16,-2-5 2 16,0-3-2-16,0-6 1 15,0-5-1-15,0-4 1 16,0-2 1-16,0-2 1 16,0 0 2-16,0-7 1 15,4-12-6-15,6-13-2 0,4-5-5 16,2-3-9-16,-1 8-6 15,-1 10 10-15,-5 12 9 16,-2 10 3-16,-2 1-3 16,2 17 3-16,-3 9 8 15,-2 3 7-15,-2 1-3 16,0-5-10-16,0-2 1 16,3-6-2-16,1-5-1 15,-1-4 1-15,4-5-2 16,1-4 0-16,5 0-2 15,7-12 3-15,5-10 0 16,3-7 2-16,2-3-2 0,-5-1-10 16,-6 11 1-16,-7 8 9 15,-8 9 0-15,-4 5 1 16,0 7 19-16,0 10-17 16,-9 6 25-16,4 2-13 15,1-3-13-15,4-3-2 16,0-4-2-16,6-5 2 15,7-2-2-15,4-6-2 16,6-2 3-16,5-1-2 16,3-15 3-16,1-5-5 15,-1 0-6-15,-5 4-8 16,-6 6 9-16,-8 10 6 16,-5 1 4-16,-4 8 0 0,0 9 3 15,-2 4 8-15,-1 2-3 16,0-4-6-16,0-2-1 15,0-6 0-15,0-4-1 16,0-5 0-16,0-2 5 16,0 0 3-16,2-7 8 15,4-11-8-15,3-11-8 16,7-5-1-16,3 2-4 16,1 7-8-16,-2 11 9 15,-4 12 0-15,-5 2-2 16,-1 10 4-16,-3 10 2 15,-3 1 2-15,1 2 0 16,-3-2-1-16,2-2-1 0,0-4-15 16,1-5-47-1,-1-6-82-15,-2-4-318 0</inkml:trace>
  <inkml:trace contextRef="#ctx0" brushRef="#br0" timeOffset="-102013.27">23224 10628 1410 0,'0'0'96'16,"0"0"-96"-16,0 0 0 15,0 0-28-15,0 0-86 16,0 0-281-16</inkml:trace>
  <inkml:trace contextRef="#ctx0" brushRef="#br0" timeOffset="-101708.26">23372 10552 1331 0,'0'0'23'16,"0"0"-1"-16,0 0-12 15,0 0 4-15,72-2 18 16,-48 20-2-16,2 11-5 0,-3 9 15 15,-4 6-12-15,-5 7-19 16,-7 4 3 0,-7-1-7-16,0-2-5 0,-6-5 0 15,-9-4 1-15,1-8 1 16,-4-5 1-16,-1-6 0 16,0-3 4-16,-2-8 2 15,2-3-4-15,1-3-1 16,0-6-2-16,4-1-2 15,4 0-13-15,3-4-38 16,6-8-71-16,1-3-219 16</inkml:trace>
  <inkml:trace contextRef="#ctx0" brushRef="#br0" timeOffset="-97217.58">4274 7674 1384 0,'0'0'53'15,"0"0"-43"-15,0 0 48 16,0 0-26-16,0 0-14 16,0 0-5-16,-11 23-5 15,-3-4-1-15,-2 6 1 16,-4 2 0-16,-3 0-3 16,2 1-3-16,1-3-2 15,2-3 0-15,7-6 0 16,1-5 0-16,8-4-1 15,2-5-2-15,0-1-4 16,2-1-2-16,16 0 1 0,6 0 5 16,7-7 3-16,8-5 1 15,2-1-1-15,0 1 1 16,0 2-1-16,-6 2 1 16,-6 3-2-16,-4 2 1 15,-7 3 0-15,-7 0-1 16,-4 0-6-16,-4 0-33 15,-3 0-42-15,0 7-6 16,-12 1-155-16</inkml:trace>
  <inkml:trace contextRef="#ctx0" brushRef="#br0" timeOffset="-96948.2">4259 7692 1263 0,'0'0'11'16,"0"0"83"-16,0 0-8 16,0 0-75-16,0 0-8 15,0 0 2-15,20 78 33 16,-2-36-3-16,0 7-12 16,-4 4-6-16,-1-1-6 15,-3-3-11-15,-1-9 2 16,-2-6-1-16,-1-7-1 15,-1-4 0-15,-1-8 0 0,-1-3-3 16,1-8-41-16,-1-4-93 16,-1-6-244-16</inkml:trace>
  <inkml:trace contextRef="#ctx0" brushRef="#br0" timeOffset="-96591.4">4366 7520 1299 0,'0'0'60'0,"0"0"-60"0,0 0 13 16,0 0-10-16,0 0-2 15,0 0 42-15,50 18-6 16,-19 11 2-16,1 11 9 15,0 12-31-15,-4 7-2 16,-8 5-6-16,-9 6-3 16,-7-1-3-16,-4-4-1 15,-1-7-2-15,-11-11 1 16,-2-7-1-16,1-7 1 16,-1-7-1-16,0-5 2 15,1-6-2-15,3-7 0 16,2-8-4-16,2 0-62 15,0-16-171-15,4-8-876 16</inkml:trace>
  <inkml:trace contextRef="#ctx0" brushRef="#br0" timeOffset="-94072.08">6968 2217 939 0,'0'0'41'0,"0"0"102"15,0 0-45-15,0 0-9 0,0 0-8 16,0 0-18-16,0 0-32 15,21 59-3-15,-16-41 2 16,-1 3-18-16,0 2-2 16,1 1-2-16,-2 1-4 15,1 1-4-15,-2-2 1 16,-2-1 0-16,0-2 0 16,0-2-1-16,0-3 0 15,-1-3 0-15,-6-4 0 16,-3-1-2-16,-3 0 0 15,-5-2-14-15,-2 0 3 16,-4-2-5-16,0 1 5 16,-2 1 9-16,-3 0 0 0,1 3 1 15,-1 0-1-15,-4 2 4 16,-2 0 0-16,-4 0 1 16,0-2 0-16,-2 1 1 15,-3 0 1-15,-3 1 5 16,-2-2-5-16,-7 0 2 15,-2-2 0-15,-4 2 0 16,-2-1 4-16,-4-1-2 16,-8 2 1-16,-3-2-6 15,-3 0-2-15,2 0 0 16,0-1 3-16,-1 0-1 16,-3 1 0-16,-3 0 0 0,1 1-2 15,1-1 3-15,-5 1-1 16,-2 2-1-16,6-1-1 15,-1-2-2-15,3 2 2 16,5-2 1-16,1 1-1 16,4-1 0-16,0 0 0 15,0 0 0-15,-2 1 0 16,1-1-2-16,0-2 4 16,-3 2-1-16,-1-1-1 15,-1-2 0-15,1 4 0 16,-1-2-1-16,3 1-1 15,-1 0 1-15,1-1 1 16,-2 0 0-16,-1-1 1 16,0 3-1-16,-1-2 0 15,-4 2 0-15,-1-1 1 0,1-1-1 16,1 0 0-16,4 0-1 16,0-1 1-16,1 0 0 15,1-2 0-15,3-1 0 16,2-2 0-16,3 0 0 15,6 0 0-15,1 0 3 16,4-6-3-16,4-6 3 16,7 0 4-16,7-4-5 15,7-2 6-15,7-1 2 16,2-4-2-16,3 0-8 16,1-4 0-16,5-1-2 15,0-3 1-15,2 1 0 0,5 1 1 16,-1 4 0-16,2 2-4 15,1 2 4-15,2 2 1 16,0 2-1-16,2 0-1 16,2-1 0-16,-1-2-4 15,2 0-2-15,0-2 5 16,0-2-2-16,4-3 1 16,1-1 0-16,2-3 1 15,0-1-2-15,0-1 2 16,-1 1-1-16,-1 1 1 15,-3 8 2-15,1 4-1 16,-2 6 1-16,0 5 0 16,-1 6 0-16,0 1 0 0,0 1 0 15,0 0 0-15,0 0 0 16,0 0-1-16,0 0-5 16,0 11-1-16,-2 4 3 15,-7 6 2-15,-5 2-1 16,0 3 0-16,-2-3-6 15,2-1-4-15,1-4 10 16,1-2 3-16,2-5-2 16,2-3 1-16,3-4 1 15,3-3 0-15,2-1 0 16,0 0 0-16,0 0 0 16,0-4-4-16,0-6-4 15,0-5 1-15,0-3 3 16,3-1 2-16,2-2 2 0,1-1 0 15,-2 2 0-15,3 3 0 16,0 5-1-16,0 3 0 16,2 3 1-16,0 4 0 15,2 0-1-15,1 2 1 16,4 0 0-16,0 0 0 16,0 2 2-16,4 2 4 15,-1 2-4-15,1-3 7 16,-2 3-3-16,-1-1 0 15,-2-1-5-15,-2 0-1 16,-1 3-1-16,0-1 0 16,-4 1-70-16,-6 0-314 15</inkml:trace>
  <inkml:trace contextRef="#ctx0" brushRef="#br0" timeOffset="-82393">513 10294 1477 0,'0'0'0'0,"0"0"0"15,0 0 9-15,0 0-9 16,0 0 0-16,0 105 5 16,2-34 12-16,9 11 3 15,-1 4 4-15,1-2-15 16,2-6-5-16,-4-9 0 15,1-9-4-15,-3-11 2 16,1-7-1-16,-3-8 0 16,0-5 1-16,-3-8-2 0,0-5 0 15,0-5-1-15,-2-3 1 16,3-7-3-16,-3-1-35 16,0-5-74-16,0-14-227 15</inkml:trace>
  <inkml:trace contextRef="#ctx0" brushRef="#br0" timeOffset="-80315.46">479 10369 1231 0,'0'0'6'15,"0"0"-3"-15,0 0-1 16,0 0 0-16,0 0 12 16,0 0 31-16,83 0-13 15,-42 0 7-15,7 0-9 16,4 0-3-16,3-2-13 15,7-1-7-15,1 1 1 16,6 1-6-16,1 0 1 16,5 1-1-16,8 0 0 15,5 0-1-15,5 0 0 0,6 0-1 16,0 0-1-16,-1 0 1 16,5 0 0-16,1-1 1 15,3-4-1-15,11-1 0 16,1-1 1-16,2-2-1 15,4-3 0-15,-5-2-1 16,-1 0 1-16,-1-2 0 16,-2 0 0-16,3 3 1 15,-3 0 0-15,-1 1-1 16,-3 3-2-16,-7 0 2 16,-5 3-1-16,-7 1 1 15,-4 0 0-15,-3 1 0 0,-4 2 1 16,5 0 0-16,-5 0-1 15,-2 0-1-15,-4 2 1 16,-4-2 0-16,-4 2 0 16,-1-1-2-16,-3-1 2 15,-4 2 1-15,-4 0-1 16,-3 0 0-16,-2 0-1 16,-4 0 1-16,-2 0 1 15,-1 0-1-15,-1-2 1 16,0 2-1-16,4 0 1 15,-2-2-2-15,-5 2 1 16,1 0-2-16,-4 0 2 16,-3 0 0-16,4 0-1 15,-3 0 1-15,0 0 0 0,-1 0 0 16,-3 0 0-16,-2 0 0 16,-6 2 0-16,0 0 0 15,-5 1 0-15,-4-1 0 16,-3 0 0-16,0 2 0 15,-2-2 0-15,0 0 0 16,-1 0 0-16,-1 1 1 16,-1-3-1-16,2 2 0 15,-2-2 0-15,-1 0 0 16,-1 0 0-16,1 0 0 16,-1 0 1-16,0 0-1 0,3 0 1 15,-4 0-1-15,1 0 0 16,-1 0 0-16,1 0 0 15,0 0 0-15,1 0 0 16,-1 0 0-16,3 0 0 16,0 0 0-16,2 0 0 15,0 0-1-15,1 3 1 16,-1 5 0-16,0 6 0 16,0 6 1-16,-5 8 2 15,3 6 4-15,-7 5-2 16,0 5 3-16,0 1-5 15,0-2 0-15,0-2-2 16,0-5-1-16,0-4 3 0,-3-3-3 16,-1-6 1-1,2-3-1-15,0-1 0 16,2-2-1-16,0-1 0 0,0-1 2 16,0-1-1-16,0-2 0 15,0-2 0-15,0-2 0 16,0-1-1-16,0-2 1 15,0-2-1-15,0 0 0 16,0-1 0-16,0-1 1 16,-3 1-2-16,3 0 1 15,-1 1-1-15,-1-1 2 16,-3 0-1-16,0 0-1 16,0 1-1-16,-4-1-3 15,2 0 3-15,-1 0 3 0,-2 0-1 16,-4 0 0-1,4 1 1-15,-4-1 0 0,-3 0 0 16,-1 0 0-16,-4 0 0 16,-1 0-1-16,-3 0 1 15,-3 1 0-15,-2 0 0 16,-4 1 0-16,-4-1 1 16,-4 3-1-16,-4-1 0 15,-3 2 0-15,-9 2 0 16,-7-1 0-16,-5 1 0 0,-2 2 2 15,-4-1-1 1,2 0-1-16,-3 1 8 0,-3-1-4 16,0 0 4-16,-3-1-1 15,0-1-4-15,0 0 3 16,-1-1-1-16,-1-2 0 16,0-1-1-16,2 0-2 15,6-2-1-15,1 0-1 16,2 0 1-16,-1-1-1 15,-1 0 0-15,0 1 0 16,0-1 0-16,1 2 1 16,-6 0 0-16,3 2-1 15,-1-1 3-15,1 0-3 16,3 1-1-16,6-1-1 16,2-1 3-16,2 2-1 0,4-1 0 15,-2-1 0 1,1 1 0-16,1 0 1 0,3-1 0 15,2 1-1-15,-2 0 0 16,-2-1 1-16,1 1 1 16,1-2-2-16,2-1 0 15,7 0-2-15,-2-1 1 16,5 0 2-16,-1 0-1 16,-1 0 0-16,4 0 3 15,0 0-3-15,-1 0 3 16,-1 0-2-16,-1 0 0 15,-1 0-1-15,2 0 0 16,-1 0 1-16,2 0-1 16,1 0 2-16,-3 0-2 0,0 0 0 15,-1 0 2-15,0 0-2 16,6 0-1-16,2 0 0 16,2 0 1-16,-1 0-1 15,1 0 1-15,0 0 0 16,1 0 1-16,-1 2-1 15,5 1-1-15,-1 2 1 16,4-3 0-16,1 2 1 16,5-2 0-16,3 0-1 15,6-2 2-15,2 0 3 16,7 0 1-16,5 0 3 16,1 0-5-16,1 0-1 15,0 0 0-15,0 0-3 0,0 0 0 16,-1 0-2-1,0 0 2-15,-3 1-1 0,-1-1 0 16,3 1-7-16,0 1-12 16,2-2-52-16,0 0-260 15</inkml:trace>
  <inkml:trace contextRef="#ctx0" brushRef="#br0" timeOffset="-79009.96">990 10590 1456 0,'0'0'16'0,"0"0"52"15,0 0-40-15,0 0-4 16,0 0 1-16,0 0-14 16,-68-5-3-16,56 15-2 15,-1 5-5-15,-1 7-1 16,3 5 0-16,2 5 0 16,2 2-1-16,3 1 1 15,1 0 0-15,3-7 0 16,0-5-2-16,0-5 0 0,5-7 0 15,7-2-2-15,1-3 1 16,3-4 0-16,4-2-2 16,-1 0 0-16,-1-3 0 15,2-7-4-15,-8 0-10 16,-1-2 9-16,-6 2 2 16,-3-2 6-16,-2 0-2 15,0 0 0-15,0 1 4 16,-9 4 0-16,-3 1 0 15,0 4 1-15,-1 2 2 16,2 0 4-16,1 0-7 0,-1 2 0 16,2 8-1-16,0 1-1 15,0 0 0-15,0 1-3 16,4-3-31-16,4 0-26 16,1-3-66-16,0-2-70 15,0-4-110-15</inkml:trace>
  <inkml:trace contextRef="#ctx0" brushRef="#br0" timeOffset="-78486.45">1277 10596 1084 0,'0'0'59'16,"0"0"48"-16,0 0-27 15,0 0-42-15,0 0 5 16,-66-33-13-16,52 33 1 16,1 0 1-16,2 0-29 15,-1 6-1-15,3 7 0 16,-2 2-2-16,6-2 0 15,1 1 0-15,1-5-1 16,3-3-1-16,0-2-1 0,3-3-5 16,4-1 4-1,3 0 1-15,2 0 2 0,0-3 1 16,-1-4-1-16,0-3-2 16,-4 3 3-16,0 2 0 15,-3 2 0-15,-1 3 1 16,1 0 1-16,1 1-2 15,2 13 0-15,2 6 5 16,-2 6 4-16,-1 3-1 16,-1-1 2-16,-1-2-9 15,1-2 1-15,2-4-2 16,0-4 0-16,2-4 2 16,-4-2-1-16,1-3 0 15,-4-5-1-15,1-2-1 0,1 0-55 16,-1 0-136-16,1-2-104 15</inkml:trace>
  <inkml:trace contextRef="#ctx0" brushRef="#br0" timeOffset="-78126.48">1482 10374 1265 0,'0'0'35'0,"0"0"106"0,0 0-91 16,0 0-17-16,0 0-15 15,0 0-17-15,-7 23 2 16,7 8-2-16,2 11 9 15,8 4-1-15,-2 5 3 16,-1 2 0-16,-2-1-6 16,-3 1 1-16,3-5-6 15,-3-6-1-15,3-4 0 16,-1-9 0-16,0-4 0 16,1-3-1-16,-2-6-27 15,1-3-13-15,-2-5-147 0,1-5-725 16</inkml:trace>
  <inkml:trace contextRef="#ctx0" brushRef="#br0" timeOffset="-77326.52">1764 10661 759 0,'0'0'445'16,"0"0"-445"-16,0 0 34 15,0 0-5-15,0 0 8 16,0 0 7-16,32-28-5 16,-26 19-18-16,-6-2 8 15,0 2-3-15,0 1-4 16,-6 0-17-16,-5 3-1 15,-5 4-2-15,-3 1 3 0,2 3-4 16,-2 12 0 0,1 5-2-16,4 4 0 0,3 2 0 15,4-1 1-15,7-4-1 16,0-4 0-16,0-8-1 16,14-6-1-16,6-3-1 15,3-4 2-15,5-15 1 16,-1 0 1-16,-5-3-2 15,-1 3 1-15,-10 4-1 16,-4 6-1-16,-3 5 3 16,-4 4 0-16,0 0-1 15,0 10-1-15,0 12 2 16,0 9 9-16,0 1 4 16,0 1-1-16,0-4-2 15,0-2-9-15,0-5 1 0,0-3-2 16,1-6 0-16,1-5-2 15,3-1 1-15,-1-5-48 16,-2-2-190-16,0 0-185 16</inkml:trace>
  <inkml:trace contextRef="#ctx0" brushRef="#br0" timeOffset="-77002.2">1967 10547 1079 0,'0'0'44'0,"0"0"91"16,18 58-23-16,-13-31-37 15,-1 0-31-15,-2 1-24 16,-2-2-5-16,0-2-2 15,0-5-8-15,0-7 2 16,5-3-4-16,0-4-2 16,2-2-1-16,6-2 1 15,3-1-1-15,4 0 0 16,6-3 0-16,0-7 1 16,0-1-1-16,-1 0-38 0,-5 2-54 15,-4 0-144-15,-9 4-281 16</inkml:trace>
  <inkml:trace contextRef="#ctx0" brushRef="#br0" timeOffset="-76736.22">2099 10569 1162 0,'0'0'67'0,"0"0"70"15,0 0-61-15,0 0-50 0,0 0-21 16,0 0 45-16,18 78-10 16,-9-39-3-16,-2 2-23 15,-3 0 2-15,-1-3-10 16,-1-4-3-16,0-5-3 16,-2-7-1-16,3-7 1 15,-1-8-15-15,-2-7-46 16,0 0-84-16,0-13-348 15</inkml:trace>
  <inkml:trace contextRef="#ctx0" brushRef="#br0" timeOffset="-75488.84">1221 9549 1044 0,'0'0'19'0,"0"0"34"0,0 0 22 15,0 0-16-15,0 0 1 16,0 0-13-16,6-13-4 16,-6 13 0-16,0 0-17 15,0 0-7-15,1 0-18 16,5 3 1-16,3 8 1 16,2 3 3-16,1 5 6 15,2 2-6-15,1 4-4 16,-3 2 6-16,2 0-5 15,-5-1-1-15,0 0-1 16,-2 1 0-16,1-1 2 16,-2 1-2-16,0 2 0 0,-3-1 2 15,3 1-3-15,-4-1 1 16,3-1 0-16,0-3-1 16,-1-1 2-16,1-2-1 15,0 0-1-15,-1-1 0 16,2 0 0-16,-1-1 1 15,4 0-1-15,-2 0 1 16,-2 0 1-16,1 0-2 16,-1-2 0-16,3 1 0 15,-2-1 0-15,0 0 0 16,-1 1 0-16,2 0 0 16,-3 2 0-16,3 1 0 15,0 1 0-15,-2 2 0 16,1 2 0-16,-1 4 0 15,2 1 1-15,-1 4-1 0,-1-2 0 16,2-1-1-16,-3 3 2 16,-1-3-1-16,1 3 0 15,1-1 0-15,2 2 0 16,-1 1 1-16,1 3-1 16,0-2 0-16,2-2-1 15,0 3 1-15,0-1 1 16,1-1-1-16,-3 1 0 15,1 0-1-15,-1-1 1 16,0-2 2-16,-2 1-2 16,-1-3-1-16,1 2 1 15,-3 0 0-15,2 0 0 0,-3 0 0 16,1-1 0-16,-2-3 0 16,0-1 0-16,0-3 0 15,2 0 0-15,-1-2 0 16,1-2 0-16,0-2 0 15,1-2 0-15,0 0 0 16,0-5 0-16,-1-1 0 16,3-1-1-16,-1-4 0 15,-1-2 1-15,-2-3-2 16,0-2 2-16,1-1-4 16,-2 0-2-16,0 0-4 15,0 0-8-15,0-1-18 16,0-8-92-16,0-3-255 0</inkml:trace>
  <inkml:trace contextRef="#ctx0" brushRef="#br0" timeOffset="-74523.29">206 9782 1328 0,'0'0'5'0,"0"0"50"16,0 0 27-16,0 0-30 0,-67-17-16 15,56 17-18-15,2 5-9 16,4 11-9-16,0 7-1 16,5 3-2-16,0 0 0 15,3 0 2-15,11-3-1 16,4-5-1-16,0-2 0 16,3-2 2-16,-3-4-1 15,-3-2-1-15,-3-1 3 16,-5-1 0-16,-2 1-4 15,-5 3-1-15,0 2 4 16,-7 4 0-16,-10 2-2 16,-3-3-5-16,0-2-16 0,1-4 11 15,4-4 2-15,3-5-9 16,5 0-16-16,7-7-85 16,0-11-186-16</inkml:trace>
  <inkml:trace contextRef="#ctx0" brushRef="#br0" timeOffset="-73550.2">316 9860 1325 0,'0'0'47'0,"0"0"-36"15,0 0 32-15,0 0 18 0,35 75-22 16,-21-55-16-16,-5-2-17 15,-2 0 6-15,-3-5-10 16,1-2-2-16,-1-4 1 16,-2-5 0-16,1-1 0 15,-3-1-1-15,0 0 3 16,0-5-3-16,0-11-6 16,0-7-3-16,0-5 5 15,-2 2 0-15,1 2-5 16,1 7 1-16,0 8 5 15,0 8-1-15,7 1-1 16,5 6 2-16,2 10 2 0,1 2 1 16,-1 3 0-16,-3-3 0 15,-1-4 0-15,-4-3 1 16,-2-6 0-16,-3-3-1 16,1-2 1-16,-2 0 3 15,0 0-1-15,0-12-3 16,0-4-1-16,0-8 1 15,0 2 0-15,3 2-1 16,-1 8-11-16,2 7 2 16,1 5 1-16,-1 0 6 15,6 5-1-15,-1 4 2 16,-1-1 2-16,2 0-1 16,3-4 3-16,-3-1-1 0,3-3-1 15,3 0 1 1,-5-8-1-16,3-4 2 0,-7 0-1 15,-3 0-1-15,-4 0 2 16,0 5 0-16,-1-1 2 16,-7 7 0-16,-3 1 3 15,0 0 9-15,1 6-16 16,-1 4 0-16,4-1-1 16,5-3 1-16,2-3-1 15,0-2-2-15,9-1-8 16,11 0-7-16,6 0 14 15,1 0 3-15,5 0-2 0,-3 0 3 16,-1 3 1 0,-5 6-1-16,-5-2 0 0,-7 1 1 15,-4-5-1-15,-4 1-3 16,-3-3 3-16,0-1 1 16,0 0 5-16,0-3 5 15,0-8-11-15,-7-5-2 16,0-3 2-16,-3-1 0 15,-1-4 1-15,-3-2 2 16,1-7 0-16,-3-1 8 16,0-1-10-16,3 4 7 15,3 10 7-15,3 9-3 16,7 9 11-16,0 3-18 16,0 8-5-16,7 13 0 15,11 8 2-15,-2 2 9 0,1 3 0 16,-4-2-10-1,-2-3 0-15,-1-3-1 0,-4-6 0 16,1-2 0-16,-2-7-9 16,-3-7-38-16,2-4-33 15,-3-5-196-15,-1-15-129 16</inkml:trace>
  <inkml:trace contextRef="#ctx0" brushRef="#br0" timeOffset="-73017.35">790 9623 1126 0,'0'0'21'0,"0"0"63"15,11 71-16-15,-1-46-11 16,1-2-16-16,3-1-4 16,-2-4-26-16,-1 1 5 15,-1-7-12-15,-2-1 1 16,-2-6-4-16,1-2 1 15,-4-3-2-15,1 0 1 16,-1 0 1-16,1-11-1 16,-2-6 0-16,0-2-1 15,-1 3 0-15,-1 7-4 16,0 6 3-16,0 3 1 16,0 2 0-16,0 11 0 15,0 5 0-15,0 1 5 16,0-4 3-16,0-3-6 0,0-4-1 15,5-5 0-15,1-3-1 16,3 0 0-16,2-3 0 16,-1-12 1-16,1-1 2 15,-3-3-3-15,-1 0 0 16,-2 6 2-16,-3 3-2 16,-2 8 0-16,0 2 1 15,0 0 3-15,0 0 1 16,0 9-3-16,0 0 4 15,1 1 8-15,3 0-10 0,-2-3-4 16,3-2 2 0,-3-1-2-16,-2-3 0 0,3-1-14 15,-3 0-22-15,0 0-11 16,0 0-14-16,0-8-137 16,0-7 2-16,-7-5-193 15</inkml:trace>
  <inkml:trace contextRef="#ctx0" brushRef="#br0" timeOffset="-72840.4">952 9436 1111 0,'0'0'68'0,"0"0"76"16,0 0-105-16,0 0-33 16,0 0-3-16,0 0 0 0,11 15 1 15,-5-5-4-15,-2-1-2 16,-2 0-44-16,-2 0-76 15,0-1-72-15</inkml:trace>
  <inkml:trace contextRef="#ctx0" brushRef="#br0" timeOffset="-72679.2">959 9516 1137 0,'0'0'164'16,"0"0"-22"-16,0 0-83 15,0 0-32-15,15-65-17 16,4 34-8-16,9-3-2 15,6-1-5-15,2 7-126 16,-2 10-543-16</inkml:trace>
  <inkml:trace contextRef="#ctx0" brushRef="#br0" timeOffset="-71243.182">2402 10343 1126 0,'0'0'45'0,"0"0"54"15,0 0-39-15,0 0-31 16,0 0-13-16,0 0-9 16,-3 36 6-16,3 2 44 15,1 12-24-15,7 7 1 0,-1 5-7 16,4-1-13-16,-3-2-5 15,-2 1-4-15,-1-8-1 16,2-5-2-16,-1-9-2 16,1-7 1-16,0-7-2 15,-3-7 1-15,-1-7-2 16,1-4 2-16,1-4-1 16,-3-2-2-16,-2 0-13 15,4 0-17-15,1-11-14 16,-2-7-80-16,1-5-160 15</inkml:trace>
  <inkml:trace contextRef="#ctx0" brushRef="#br0" timeOffset="-70629.75">2814 10576 1125 0,'0'0'24'15,"0"0"102"1,0 0-42-16,0 0-7 0,-3-67-49 15,-8 52-12-15,-3 0 5 16,0 7-6-16,-2 4 6 16,5 4 14-16,-3 0-24 15,1 9-9-15,-1 13-2 16,3 5-3-16,2 3 2 16,7-3-1-16,2 0 1 15,0-4-4-15,11-3 2 16,7-4 2-16,0-3-2 15,1-2-10-15,1-1 2 16,-1-2 3-16,-4 1 5 16,-2 0-1-16,-6 2-7 0,-4 0-4 15,-3 3 9-15,0 1 4 16,-10 0 1-16,-8-1 1 16,3-4 0-16,-4-3 2 15,5-4 0-15,-1-3 3 16,3 0 2-16,3 0 8 15,3-13 5-15,6-6-20 16,0-6 0-16,4-4-3 16,12-3 2-16,7 0 1 15,1 4-2-15,2 2 0 16,-1 2-1-16,-1 3-17 16,-3 1-55-16,-2 5-149 15,-6 0-250-15</inkml:trace>
  <inkml:trace contextRef="#ctx0" brushRef="#br0" timeOffset="-70282.622">2994 10340 681 0,'0'0'593'16,"0"0"-487"-16,0 0-15 15,0 0-74-15,0 0-17 16,0 62 22-16,-3-21 24 15,0 6-13-15,2-2-6 16,1-3-6-16,0-4-15 0,0-6-5 16,6-7-1-16,3-6-2 15,7-6-1-15,-2-5-2 16,4-4 1-16,-2-4-7 16,0 0-1-16,-2-12-8 15,-3-3 11-15,-2-3 5 16,-5-2-3-16,-4 2-2 15,0 2-15-15,-11 4 13 16,-3 8 5-16,-4 4 6 16,-4 2 1-16,-1 13-1 15,0 4-1-15,7 1-1 16,4-1-4-16,8-5-77 16,4-5-212-16</inkml:trace>
  <inkml:trace contextRef="#ctx0" brushRef="#br0" timeOffset="-69885.35">3276 10265 1255 0,'0'0'4'0,"0"0"53"0,0 0-10 15,0 0-32-15,0 0-1 16,0 0-4-16,1 13 3 16,6 9 29-16,2 8-2 15,-1 8-10-15,-2 9-17 16,1 7 5-16,-2 4-10 15,-3 3 4-15,2-3-3 16,-4-2-7-16,1-5-1 16,-1-8 0-16,2-7 0 15,2-6-2-15,-1-6 1 16,2-4 0-16,-3-4-1 16,0-1-25-16,0-7 5 15,0-2-166-15,-2-6-287 0</inkml:trace>
  <inkml:trace contextRef="#ctx0" brushRef="#br0" timeOffset="-69169.36">3443 10448 1147 0,'0'0'36'16,"0"0"-34"-16,0 0 10 15,0 0 0-15,0 0 63 0,0 0-15 16,80-25 5 0,-55 17-39-16,-4 2-11 0,-3 3-3 15,-2 3-5-15,-2 4 1 16,-1 19 2-16,-3 11 17 16,-3 7 5-16,-6 3-18 15,-1 0 9-15,0-2-4 16,-2-4-10-16,-4-4-5 15,1-9-4-15,0-4-1 16,5-9 1-16,0-5-2 16,0-4 0-16,0-3-23 15,0 0-70-15,11-10-20 16,-1-8-230-16</inkml:trace>
  <inkml:trace contextRef="#ctx0" brushRef="#br0" timeOffset="-68795.41">3747 10326 1071 0,'0'0'230'0,"0"0"-228"16,0 0 5-16,0 0 84 15,11 88-24-15,-7-46-27 16,1 0-3-16,2-2-26 15,-1-3 2-15,-1-5-7 16,2-4-5-16,2-6-1 0,3-7 0 16,1-5-1-16,-2-6-3 15,7-4 2-15,-1 0 1 16,0-11 0-16,-3-5 0 16,-2-4-1-16,-5 0-1 15,-5-2-12-15,-2 6 0 16,0 5-3-16,-5 6 18 15,-8 5-2-15,-3 0 2 16,-2 13-4-16,0 5-2 16,1 1 0-16,6-1-6 15,5-5-63-15,6-5-159 16,0-7-250-16</inkml:trace>
  <inkml:trace contextRef="#ctx0" brushRef="#br0" timeOffset="-68344.02">4092 10117 1277 0,'0'0'37'0,"0"0"75"15,0 0-82-15,0 0-27 16,-11 63 18-16,11-22 7 15,0 6 1-15,8 5-6 16,-1 4-9-16,0 1 7 16,-2 0-10-16,0-2-7 15,-3-5-2-15,0-4 0 16,2-5-2-16,-3-1-1 16,1-4 1-16,0-3 1 15,-1-7-1-15,0-4-2 0,0-5 2 16,1-4-31-16,-2-2-40 15,0-3-118-15,0-4-310 16</inkml:trace>
  <inkml:trace contextRef="#ctx0" brushRef="#br0" timeOffset="-66788.08">4335 10432 939 0,'0'0'30'0,"0"0"54"16,0 0 12-16,0 0-38 15,0 0-7-15,0 0-10 16,37-23-6-16,-36 19 11 16,0-1 4-16,-1-1-10 15,0 0-19-15,0-1-7 16,-9 1-7-16,-6-1-3 15,-4 5-2-15,-2 1 5 0,-3 1-6 16,3 2 1 0,-3 10 1-16,3 9-2 15,2 7 0-15,4 3-1 0,4 1 0 16,6-4 0-16,5-5 0 16,0-8-2-16,9-3 2 15,6-5-2-15,4-6 0 16,1-1 0-16,1-2 2 15,-1-10-1-15,-1-1 2 16,-4-3-1-16,-3 3 0 16,-4 0 0-16,-3 3 1 15,-2 3-1-15,-1 3 1 16,-2 3-1-16,0 1 0 16,0 0 1-16,0 6-1 15,2 9-2-15,1 7 2 16,3 4 6-16,-1 3-3 0,0 0 1 15,-3 1-4-15,-1-3 0 16,-1-3 1-16,0-4-1 16,0-5 0-16,0-4 0 15,1-5-4-15,1-5-55 16,2-1-171-16,2-1-84 16</inkml:trace>
  <inkml:trace contextRef="#ctx0" brushRef="#br0" timeOffset="-66484.04">4518 10404 1229 0,'0'0'78'0,"0"0"37"16,0 0-68-16,0 0-22 15,0 0-15-15,0 0-6 16,16 49 30-16,-5-12-10 16,0 2 10-16,-1 1-4 15,-2 0-16-15,-1-5-7 16,-2-1-6-16,-1-2 1 16,0-5-1-16,-1-5-2 15,2-8 0-15,0-4-15 0,-1-6-60 16,1-4-57-16,1-2-229 15</inkml:trace>
  <inkml:trace contextRef="#ctx0" brushRef="#br0" timeOffset="-66110.272">4741 10102 1297 0,'0'0'31'0,"0"0"69"16,0 0-30-16,0 0-38 16,0 0-18-16,0 0-14 15,0 25 1-15,4 9 3 16,6 7 7-16,1 6 6 15,0 2 9-15,0 5-4 16,-1 1-11-16,-3 1-3 16,0-3-4-16,-1-4-4 15,-2-7 1-15,-1-8-1 0,1-3 0 16,-1-4 0 0,0-4 0-16,-2-3-1 15,2-6 1-15,-1-4-17 0,-2-6-60 16,0-4-79-16,0 0-286 15</inkml:trace>
  <inkml:trace contextRef="#ctx0" brushRef="#br0" timeOffset="-65457.86">5221 10423 1193 0,'0'0'27'0,"0"0"80"16,0 0-56-16,0 0-35 15,0 0 2-15,-73-45-4 16,55 39 6-16,0 6 3 15,1 0-5-15,2 0 1 16,2 16-8-16,1 8-11 16,5 8 0-16,5 3 0 15,2 1 0-15,9-4 1 16,7-4-1-16,2-4-1 16,1-4 1-16,-2-3 0 15,-2-1 0-15,-5-2 0 16,-3-2 0-16,-3-1-1 15,-4-1 3-15,0-3-2 16,-6 0 1-16,-8-1 2 16,-4-3 1-16,-2-3 0 0,-1 0-3 15,5-3 2-15,-2-8 7 16,7-2 1-16,6-1-8 16,5-3-3-16,1 0 0 15,16 0-3-15,11-3 0 16,3 0 3-16,3 2-7 15,1-2-31-15,-1 3-49 16,-2 1-131-16,-3 3-389 16</inkml:trace>
  <inkml:trace contextRef="#ctx0" brushRef="#br0" timeOffset="-65163.44">5426 10332 1258 0,'0'0'72'16,"0"0"-62"-16,0 0 16 16,-5 60 55-16,-4-24-20 15,-1 1-20-15,-2 1-10 16,2 0 1-16,-2-4-9 16,4-6-16-16,3-7-5 15,5-6-2-15,0-5-1 16,0-4-1-16,14-4-2 15,5-2 3-15,9 0 1 16,4-4 0-16,2-6 0 0,-1-1-20 16,-4 0-36-16,-6 0-15 15,-4 4-90-15,-9 0-72 16,-5 3-394-16</inkml:trace>
  <inkml:trace contextRef="#ctx0" brushRef="#br0" timeOffset="-64912.49">5446 10422 1048 0,'0'0'71'0,"0"0"17"16,0 0 47-16,0 0-42 16,0 0-35-16,0 0-32 0,-11-17-25 15,18 47 15-15,5 6 20 16,-4 5 4-16,1 0-6 15,-2-2-12-15,-4-1-13 16,-1-2-9-16,0-1 2 16,-2-3-2-16,0-3 0 15,0-4-4-15,0-4-37 16,0-4-45-16,0-6-111 16</inkml:trace>
  <inkml:trace contextRef="#ctx0" brushRef="#br0" timeOffset="-25823.263">21610 6140 1303 0,'0'0'4'15,"0"0"53"-15,0 0 26 0,0 0-35 16,0 0-9-16,0 0-10 16,-25-32-5-16,25 32-9 15,0 0-11-15,0 0-4 16,0 0-4-16,0 7-6 16,0 13 3-16,0 9 7 15,0 3 4-15,0 2 1 16,0-3-4-16,0-5 0 15,0-4-1-15,0-7 0 16,0-1-1-16,0-4 1 16,0-4 0-16,5-2-3 15,-3-2 1-15,0-2 1 0,-1 0 1 16,3 0 0-16,2-2 0 16,2-12 1-16,1-3 0 15,0-5-1-15,0-4 0 16,2-3 0-16,1-3-1 15,5 0 1-15,2 3-6 16,1 5 0-16,-1 9 4 16,-1 12 0-16,0 3-1 15,-2 9 1-15,-2 12 2 16,0 6-1-16,-3 3 0 16,-2-1 1-16,-4-4 1 15,1-1-1-15,-4-2-1 16,-2-4 1-16,0-2 0 15,0-3 1-15,0-4-1 16,0-6-15-16,2-3-65 0,1 0-199 16,0-3-246-16</inkml:trace>
  <inkml:trace contextRef="#ctx0" brushRef="#br0" timeOffset="-25529.4">21988 5886 1087 0,'0'0'314'0,"0"0"-314"15,0 0 0-15,64-16 11 16,-36 23 25-16,1 15 5 16,1 13-16-16,-5 12-5 15,-5 11 1-15,-6 8 1 16,-10 5-4-16,-4 2-6 15,0-6-9-15,-16-6 1 16,-4-8-4-16,-1-9 2 16,-1-9-2-16,-1-8 0 15,2-5 2-15,-1-6-2 16,1-5-26-16,0-8-111 16,6-3-548-16</inkml:trace>
  <inkml:trace contextRef="#ctx0" brushRef="#br1" timeOffset="-15834.34">3207 12030 1428 0,'0'0'23'0,"0"0"19"16,0 0-19-16,0 0-19 16,0 0-4-16,0 0 0 0,15 64 5 15,-9-32 1-15,-2 0-3 16,1 2 3-16,-3-4-6 16,0-4 2-16,0-6-2 15,1-5 0-15,-3-6 0 16,2-4-2-16,0-5-32 15,1 0-84-15,3-3-109 16,-1-14-10-16</inkml:trace>
  <inkml:trace contextRef="#ctx0" brushRef="#br1" timeOffset="-15596.46">3336 11964 1122 0,'0'0'57'0,"0"0"-43"0,0 0 73 16,17 71 8-16,-11-37-30 16,-1 6-19-16,0 0-13 15,0 0-14-15,-3-2 0 16,-2-5-8-16,2-4-2 16,-2-9-5-16,0-2-4 15,0-6 2-15,0-4-2 16,0-5-3-16,0-3-26 15,0 0-63-15,-7-7-309 16</inkml:trace>
  <inkml:trace contextRef="#ctx0" brushRef="#br1" timeOffset="-15344.5">3018 12074 1436 0,'0'0'9'0,"0"0"-9"16,0 0 6-16,0 0-6 15,34-55 7-15,-11 34 17 16,4 0-3-16,0-2-11 16,-2 2 0-16,-2 4-8 15,-6 6-1-15,-4 4-2 16,-4 2 1-16,-2 5-28 0,-4 0-71 15,-3 11-125-15,0 10 13 16</inkml:trace>
  <inkml:trace contextRef="#ctx0" brushRef="#br1" timeOffset="-15095.143">3094 12463 1322 0,'0'0'1'0,"0"0"42"16,0 0 13-16,0 0-29 16,74 32 3-16,-47-32 5 0,3 0-12 15,2-10-3-15,0-8 0 16,0-2-2-16,-5-2-8 16,1 0-4-16,-6 2-5 15,-4 4-1-15,-1 4-5 16,-8 2-37-16,-1 4-43 15,-1 1-157-15,-2 2-268 16</inkml:trace>
  <inkml:trace contextRef="#ctx0" brushRef="#br1" timeOffset="-14574.39">3740 11977 1375 0,'0'0'26'16,"0"0"53"-16,0 0-42 15,0 0-35-15,0 0-1 16,11 57 22-16,-2-19 2 15,-4 3-1-15,1 3 0 16,-3-5-14-16,-2-4 0 0,-1-6-7 16,0-9 0-1,0-6-1-15,0-8-2 0,0-2 2 16,0-4 1-16,0 0 5 16,-8-3 2-16,-3-11-10 15,-3-8-4-15,-1-10-2 16,0-9 1-16,-1-7 3 15,5-3-1-15,-1-2 2 16,3-1-1-16,7 1 2 16,2 9 0-16,0 9 0 15,7 11-2-15,6 11 2 16,1 7-4-16,3 6 2 16,3 0-2-16,1 9 4 15,-1 8 0-15,-2 6 1 16,-7 1-2-16,-2 3 1 0,-8 2-1 15,-1 4 1-15,-7-1-31 16,-9 0-57-16,-5-4-126 16,3-5-168-16</inkml:trace>
  <inkml:trace contextRef="#ctx0" brushRef="#br1" timeOffset="-13755.57">3958 12109 1006 0,'0'0'17'0,"0"0"65"0,0 0 29 16,0 0-28-16,0 0-14 16,21-63-1-16,-21 51-34 15,-5 0-4-15,-4 4-20 16,0 1 10-16,1 7 16 15,0 0 5-15,2 2-18 16,-1 19-23-16,0 8-4 16,1 10 1-16,0 2 3 15,6-2-1-15,0-7 1 16,0-8-1-16,9-8-6 16,1-7 4-16,0-8-2 15,6-1 1-15,-1-10-1 0,2-13 3 16,-1-5 1-16,-2-6-1 15,-5-1-3-15,-4-1-7 16,-3 7 1-16,0 6 1 16,-1 11 3-16,0 11 3 15,2 1 4-15,3 13-11 16,-1 10 11-16,4 5 4 16,-2-1 0-16,2-2 4 15,0-2-6-15,3-6-1 16,1-7 0-16,-4-5-1 15,3-5 0-15,0 0 1 16,1-13 0-16,2-11 0 16,2-6-1-16,0-2-1 15,2 3 1-15,2 10-1 0,1 10 0 16,-1 9 1 0,1 2-4-16,-1 17 4 0,-1 10 0 15,-3 6 1-15,-4 2-1 16,-6 0 0-16,-3-6 0 15,-4-7 0-15,0-10 1 16,0-7-1-16,0-7 4 16,-2 0 5-16,2-17 9 15,0-14-18-15,0-15-7 16,5-9 5-16,9 3 2 16,4 7-10-16,2 14-2 15,-2 16 8-15,0 12 4 16,-2 3 0-16,2 6 1 0,-1 8 7 15,1 4 0-15,0 0-2 16,-3 3-3-16,-1-2 0 16,0-1-2-16,-7-2 0 15,-5 0 0-15,-2-1 3 16,-2-2-4-16,-14 0-3 16,-5-6-39-16,-5-5-37 15,-2-2-167-15,2-8-729 16</inkml:trace>
  <inkml:trace contextRef="#ctx0" brushRef="#br1" timeOffset="-8648.233">5883 11994 1299 0,'0'0'265'0,"0"0"-263"16,0 0 25-16,0 0-17 15,0 0-10-15,0 0-3 16,0 0 2-16,13-59 1 15,-3 47 1-15,-1 4-1 16,-4 3 0-16,-3 3 0 0,0 2 1 16,-2 0-1-1,0 0 3-15,2 2-3 0,1 11 0 16,2 7 8-16,-1 4 3 16,0 3 4-16,-1 0-2 15,-1 0-6-15,3-2 0 16,-2 0-2-16,0-2-2 15,0-3-3-15,-1-3 2 16,1 1-2-16,-1-5 0 16,-1-2 0-16,2-2-1 15,-3-4 0-15,0-1-17 16,0-3-44-16,0-1-19 16,0 0-81-16,0 0-99 15</inkml:trace>
  <inkml:trace contextRef="#ctx0" brushRef="#br1" timeOffset="-8315.46">5858 12285 1324 0,'0'0'71'0,"0"0"2"15,0 0-47-15,0 0-19 16,0 0 1-16,0 0-3 15,4 6 11-15,6-3-5 16,6-1-3-16,4-1 5 16,5-1-4-16,2 0 0 0,-1 0-4 15,1 0 0-15,-4 0-5 16,-3 0 0-16,-3 0 0 16,-4 0 1-16,-4-1-1 15,-4 1 0-15,-3 0 1 16,0 0-1-16,-2 0 3 15,0 0-3-15,0 0-5 16,0 0-29-16,0 0-31 16,0 0-112-16,0 0-540 15</inkml:trace>
  <inkml:trace contextRef="#ctx0" brushRef="#br1" timeOffset="-1831.59">7185 12085 1385 0,'0'0'78'0,"0"0"-67"16,0 0 9-16,0 0-17 15,0 0 0-15,0 0-2 16,0 0 3-16,48-51 0 16,-37 39 6-16,-4 2-2 15,0 0 2-15,0 1-5 0,-3 3 6 16,-1 3-6-16,-2 3 0 16,0 0 0-16,0 0 1 15,2 0-2-15,1 12-2 16,3 7 10-16,1 6 7 15,-2 6-4-15,-2 3-2 16,-1 2-2-16,-3-1-8 16,0-6 1-16,2-4-3 15,-1-6-1-15,1-5 1 16,0-3 0-16,-2-5 0 16,2-3-1-16,-1-1 0 15,0-2-2-15,-1 0 1 0,1 0-8 16,-1 0-21-16,0 0-12 15,0 0-13-15,0 0-66 16,0 0-128-16,0 0-858 16</inkml:trace>
  <inkml:trace contextRef="#ctx0" brushRef="#br1" timeOffset="-1471.33">7221 12327 1161 0,'0'0'167'0,"0"0"-112"0,0 0 17 15,0 0-59-15,0 0-7 16,0 0-2-16,-2 0-3 16,11 2 1-16,4 0 5 15,2-2 10-15,3 0-8 16,3 0 2-16,1 0-2 15,-2 0-8-15,4 0 2 16,-3-3 1-16,-1-1-2 16,-1 1 0-16,-4 1-2 15,0-1 1-15,-5 1 0 16,-2 0-1-16,-3-1 0 16,0 3 1-16,-4 0-1 0,-1 0 0 15,0 0 0 1,0 0 0-16,0 0-5 0,0 0-50 15,0 0-90-15,-6 0-293 16</inkml:trace>
  <inkml:trace contextRef="#ctx0" brushRef="#br1" timeOffset="4702.64">8537 12065 1364 0,'0'0'61'0,"0"0"-14"16,0 0-17-16,0 0-21 15,0 0 3-15,0 0 2 0,0 0-9 16,0 0-5-16,0 0 2 15,0 4 0-15,0 0 1 16,-5 3 3-16,-4 1-6 16,-2 0 3-16,-3 3-2 15,1-4-1-15,-1 0 1 16,3-4-1-16,1-3 0 16,3 0 2-16,5 0-1 15,1-8-1-15,1-3-1 16,0-4-2-16,6-1-3 15,9 4 4-15,2-1 2 16,1 6 0-16,0 2 0 16,1 5-2-16,0 0 4 15,-3 5-2-15,-2 10 3 0,-2 8-3 16,-4 3 1-16,-5 7 4 16,-3 2 0-16,-2 0 2 15,-12-4-1-15,-2-3 1 16,-4-4 5-16,0-2 1 15,1-5-4-15,-1-4 0 16,4-3-5-16,0-5-1 16,4-3-2-16,2-2 3 15,0 0-2-15,6-7-2 16,0-6-3-16,4-1-6 16,0-1-3-16,0 5 6 0,8 2 1 15,2 6 3 1,2 2 1-16,0 0-3 0,2 2 4 15,1 7 0-15,0 2 0 16,0 2 2-16,-4-1-2 16,1-2 2-16,-3-2-2 15,0-3 1-15,-2-2-2 16,2 0 1-16,-1-3 0 16,3 0 0-16,0 0 0 15,4 0 0-15,-3-3 0 16,1-3 0-16,-2 1 0 15,-1 1 0-15,-3 2 0 16,0 1 0-16,-3 0 0 16,0 1 0-16,-2 0-4 15,1 0-47-15,-3 0-94 0,0 0-253 16</inkml:trace>
  <inkml:trace contextRef="#ctx0" brushRef="#br1" timeOffset="7004.29">9304 12109 1037 0,'0'0'29'16,"0"0"36"-16,0 0 6 15,0 0 20-15,0 0-17 16,0 0-12-16,0 0-25 15,9 2-15-15,-9 0-9 16,0 3 2-16,0-1 2 0,0 2-4 16,-3 0-9-16,-3 1-2 15,-1-1-1-15,-3 0-1 16,-1-2 1-16,4-3 0 16,0-1-1-16,3 0 1 15,1-5-1-15,1-7-6 16,2-2-13-16,0 0 8 15,3 0 9-15,9 2 0 16,0 3 1-16,0 4 1 16,0 5-3-16,1 0 3 15,-2 5 2-15,1 13 0 16,-3 9-2-16,-3 5 14 16,-3 4-2-16,-3 0-1 15,0 0-6-15,-9-3 1 16,-4-4-2-16,-2-4-1 0,0-3-3 15,1-6 4-15,1-5 1 16,2-4 3-16,3-4-1 16,2-3 0-16,1 0 0 15,2-13-6-15,2-4-1 16,1-5-9-16,0 1 3 16,3 4 1-16,9 4 1 15,0 7 4-15,-1 5-5 16,1 1 5-16,1 2-1 15,0 9 2-15,0 2-1 16,1-1 2-16,0 0-2 16,-1-1 0-16,2-2 1 0,-3 0-1 15,1-4-1-15,0-4 1 16,0-1 0 0,0 0-2-16,1-3 1 0,-2-6-34 15,0-3-66-15,-3 0-157 16,-2 1-184-16</inkml:trace>
  <inkml:trace contextRef="#ctx0" brushRef="#br1" timeOffset="7407.82">9753 12086 1098 0,'0'0'111'0,"0"0"-7"0,0 0-7 16,0 0-37-16,0 0-9 16,0 0-24-16,-35 50-1 15,14-24 4-15,-3 4-11 16,-1-2 0-16,3-2-14 16,2-4-4-16,4-5 1 15,5-6-2-15,5-4 1 16,3-4-1-16,3-2 0 15,0 0-3-15,0 0-5 16,12 2 6-16,5 2 2 0,4-1 3 16,1 2-3-16,2-2 1 15,-2 3-1-15,-1-1 0 16,-3 2 0-16,2-1 0 16,-4 2 0-16,1 0-1 15,-2 2 1-15,-2-2 0 16,-1-1-4-16,-3 0-38 15,0 0-38-15,-5-6-86 16,1 3-186-16</inkml:trace>
  <inkml:trace contextRef="#ctx0" brushRef="#br1" timeOffset="8076.3">10212 12033 1034 0,'0'0'101'16,"0"0"18"-16,0 0 24 15,0 0-64-15,0 0-24 16,0 0-9-16,-21-8-7 16,5 25-34-16,0 13-1 15,-7 11 5-15,0 8 14 16,1 4 0-16,2-2-6 16,8-3-9-16,5-7-6 15,7-7-2-15,0-7 0 0,8-7 0 16,9-7-3-16,4-8 0 15,4-5 3-15,2 0-1 16,1-8 0-16,-3-10 0 16,-3-2 1-16,-6-4-6 15,-7-1 2-15,-2 0-6 16,-7 3-7-16,0 4 5 16,0 7 12-16,-13 8 6 15,-2 3 0-15,-4 0 6 16,-3 12-12-16,-2 8 1 15,1 4-1-15,4-1 3 16,6-1-3-16,7-4-1 0,5-1-2 16,1-3-34-16,1-6-60 15,11-3-106-15,-1-5-387 16</inkml:trace>
  <inkml:trace contextRef="#ctx0" brushRef="#br1" timeOffset="9237.78">10842 12078 1155 0,'0'0'6'15,"0"0"12"-15,0 0 93 16,0 0-48-16,0 0-3 16,0 0-10-16,-9-5-32 15,9 28-12-15,2 8 40 16,3 10-19-16,1 1-3 15,-1-1-1-15,-1-5-15 0,-1-4-7 16,-1-7 1 0,0-4-1-16,1-5-2 0,1-5 0 15,0-4 0-15,-1-3-2 16,-3-4-52-16,0 0-28 16,0-9-58-16,0-7-473 15</inkml:trace>
  <inkml:trace contextRef="#ctx0" brushRef="#br1" timeOffset="9540.9">10683 12161 1221 0,'0'0'63'15,"0"0"-26"-15,0 0-9 16,0 0-17-16,0 0 24 16,0 0 21-16,64-60-33 15,-39 41 5-15,-1 0-12 16,0 1-3-16,-4 2-5 16,-2 3-5-16,-7 4-3 15,-1 6 1-15,-6 1-1 16,-1 2-1-16,-1 0-1 15,-2 0-45-15,0 5-36 16,0 5-83-16,0 1-98 0</inkml:trace>
  <inkml:trace contextRef="#ctx0" brushRef="#br1" timeOffset="14248.367">13126 12004 1230 0,'0'0'95'16,"0"0"15"-16,0 0-50 15,0 0-16-15,0 0-2 16,0 0-36-16,-46 38-3 0,19-11 7 16,-2 0 9-16,-1 2-6 15,1 1 0-15,5-5-5 16,5-3-5-16,8-8-3 16,4-5-1-16,7-1-2 15,0-3 0-15,0 0-2 16,11 0 4-16,5 0 1 15,0 1 1-15,3-1-1 16,0 1 0-16,-2-1 0 16,0 1 0-16,-3 0 0 15,-1-3 0-15,-3 3 0 16,-1 0 0-16,-2-1 0 16,-2 0-19-16,2-3-43 0,-4 3-10 15,-2-5-177 1,-1 0-496-16</inkml:trace>
  <inkml:trace contextRef="#ctx0" brushRef="#br1" timeOffset="28529.828">12161 12147 1263 0,'0'0'36'0,"0"0"-30"16,0 0 16-16,0 0 15 16,22-54 12-16,-20 41 0 15,-2-2-25-15,0-1-13 16,0-2-6-16,-5 1 1 15,-6 3-2-15,-1 1 6 16,-3 7 11-16,0 3-5 16,-4 3 0-16,-3 0-15 15,-2 13-1-15,-1 8 0 16,2 5-2-16,4 5 0 16,6-2 2-16,9-2-2 15,4-1 0-15,0-6 1 16,13-1-3-16,4-4 4 15,3-4-3-15,2 0 3 16,-1 0 0-16,-4 0-1 0,-2 2 1 16,-4-1 1-1,-5 3-1-15,-5-1 1 0,-1 2-1 16,0 2 1-16,-13 0 2 16,-3-1-3-16,-2-3 2 15,1-4 0-15,1-5 4 16,5-3-6-16,0-2 8 15,4 0 13-15,0-14-9 16,5-6-11-16,2-4-1 16,0-2-8-16,2 3 6 15,12 2-1-15,1 4 3 16,3 2-2-16,1 3-3 0,3 1 5 16,-2 3-1-16,-1 4-3 15,-2 1 2-15,-2 1-19 16,-3 2-17-16,-3 0-25 15,-2 0-92-15,-3 2-105 16</inkml:trace>
  <inkml:trace contextRef="#ctx0" brushRef="#br1" timeOffset="28978.2">12461 11973 1316 0,'0'0'77'15,"0"0"21"-15,0 0-55 16,0 0-19-16,0 0-10 16,-37 63 3-16,19-17 19 15,-2 6-16-15,1 1 5 16,3-2-14-16,4-4-6 15,6-8-5-15,6-6 0 16,0-7-2-16,9-8 2 16,9-6-2-16,3-7 1 15,3-5 0-15,1 0 0 16,-1-6-5-16,1-10 3 16,-7-3-2-16,-3-1 3 0,-7 0 0 15,-7 2 2-15,-1 5 0 16,0 6 2-16,-13 4 4 15,-2 3-4-15,-6 1-2 16,-2 14-1-16,-2 4 1 16,1 2-1-16,4 2-1 15,6-4 2-15,6-2-7 16,6-3-42-16,2-6-43 16,8-4-139-16,7-4-159 15</inkml:trace>
  <inkml:trace contextRef="#ctx0" brushRef="#br1" timeOffset="31108.48">13413 12168 708 0,'0'0'582'0,"0"0"-572"16,0 0-7-16,0 0 4 16,0 0 9-16,0 0 31 15,27-12-12-15,-17 3-17 16,-3 0-3-16,0-1 0 15,-4 0-4-15,-2-1 3 16,-1 0 3-16,0 0-7 16,0 0 0-16,-4 2-1 15,-7 1-4-15,-3 4 3 16,-3 2 0-16,0 2-4 0,-2 0-3 16,-1 8 0-16,1 9 0 15,0 3-1-15,4 2 0 16,3-1 0-16,6-3 0 15,4-3 0-15,2-6-1 16,0-3 0-16,14-4-1 16,7-2-1-16,5 0 3 15,4-9-1-15,-1-6 2 16,-2 1 0-16,-5 0-1 16,-4 1-1-16,-5 2 1 15,-6 4 0-15,-2 2 0 16,-4 4 1-16,-1 1-1 15,0 0 4-15,0 0-3 0,0 11-1 16,0 7-1 0,0 10 1-16,0 2 2 0,0-1-2 15,0 1 1-15,0-4-1 16,0-2 1-16,0-4 0 16,0-4-1-16,0-2 0 15,0-2 0-15,0-2 0 16,0-4-1-16,0-2 1 15,0 1 0-15,0 0 0 16,0 0 1-16,0-1-2 16,0 2 2-16,-1-1-2 15,1-1-1-15,0-1-5 16,0 0-31-16,0 0-31 16,0-3-52-16,7 0-19 0,-1-5-94 15</inkml:trace>
  <inkml:trace contextRef="#ctx0" brushRef="#br1" timeOffset="31536.9">13826 12069 1189 0,'0'0'71'16,"0"0"-55"-16,0 0 28 0,-42 70 18 16,22-44 1-16,-2 2-31 15,0-3 1-15,3-3-9 16,0-2-11-16,5-3 0 16,3-2-5-16,6-5 4 15,3-3-10-15,2-2-2 16,0 0-5-16,5-3 5 15,11 0-2-15,1-2 3 16,4 0-1-16,4 0 0 16,-2 0-1-16,4 0 0 15,-4-4 1-15,0 4 0 16,-2-3 0-16,-5 1 1 0,-2 2-1 16,-4 0 0-1,-3 0-3-15,-4 0 0 0,-2 0-9 16,-1 0-17-16,0 0-11 15,0-2-32-15,0-3-128 16,-3 0-142-16</inkml:trace>
  <inkml:trace contextRef="#ctx0" brushRef="#br1" timeOffset="31896.05">13781 12130 1061 0,'0'0'58'0,"0"0"46"15,0 0-7-15,0 0-11 16,0 0-25-16,0 0-27 16,-10-14-11-16,10 14-18 15,0 11-3-15,0 11-2 16,0 7 10-16,0 7 8 15,0 3-6-15,0 0 0 16,0 1-1-16,0-1-1 16,0-5-2-16,0-2-8 15,0-4 0-15,0-5 0 0,0-4-3 16,0-4 3 0,4-5 0-16,-1-3-1 0,0-3-2 15,0-3-15-15,-3-1-29 16,1 0-11-16,-1-3-98 15,0-12-608-15</inkml:trace>
  <inkml:trace contextRef="#ctx0" brushRef="#br1" timeOffset="45110.8">913 4253 1172 0,'0'0'40'0,"0"0"-14"16,0 0 51-16,0 0-43 15,0 0 9-15,0 0 1 0,0 0-7 16,9-60-10 0,-9 49-13-16,0-2-3 0,0 2 5 15,0-1-2-15,-4 1-1 16,-5 1-1-16,0 3 5 15,-3 2 8-15,3 2-15 16,-4 3-2-16,-1 0 1 16,-2 5-9-16,-3 11-3 15,-1 9-3-15,2 3 6 16,1 3-2-16,4-3 2 16,6-5 0-16,3-5-1 15,4-4-2-15,0-3 1 0,0-5 0 16,7-3-6-1,2-1 1-15,2-2 1 0,3 0 6 16,0-4-3-16,-1-5 3 16,1-5 0-16,-3 2 1 15,0-3 0-15,-1 2-1 16,-1 2 0-16,-3 3 0 16,-1 5-1-16,-2 3 1 15,1 0-2-15,3 1-2 16,0 12-2-16,1 4 6 15,1 3 1-15,-2 0 0 16,0-2-1-16,0 0 2 16,3-5-1-16,-1-2 0 15,-3-4-1-15,1-3 0 16,-1-2 0-16,0-1 0 0,-1-1-1 16,-1 0 0-16,2 0 1 15,-1 0-2-15,0 0 2 16,2 0-1-16,-1 0 2 15,1-5-1-15,-3 0 0 16,3-1 0-16,0 0 0 16,-2-1 0-16,1 0 0 15,-1 1 0-15,-2-2 0 16,-1 2-2-16,0 1-35 16,-2 0-40-16,0 4-176 15,0 1-498-15</inkml:trace>
  <inkml:trace contextRef="#ctx0" brushRef="#br1" timeOffset="45672.38">1422 3950 1230 0,'0'0'15'16,"0"0"73"-16,0 0 18 16,0 0-71-16,0 0 2 15,0 0-4-15,-40-29 1 16,31 28-15-16,2 1-7 15,-4 0-5-15,-1 0-3 16,3 1-2-16,0 6-2 16,-2 0 0-16,4 4 0 15,0 1-4-15,4 2 1 16,2 4 0-16,0 2 0 16,1 4 3-16,0 4-1 15,0 3 0-15,0 3 1 16,0 3-1-16,2 2 1 15,-2 3 0-15,0 0 0 0,0 0 1 16,0-2-1-16,0-6 0 16,0-4 0-16,0-3-1 15,0-3 2-15,0-2-2 16,3-1 1-16,1-6-3 16,1-3 2-16,0-4 1 15,-1-1-3-15,0-4 3 16,1-3-8-16,0 0-6 15,-1 0-17-15,3-2-15 16,2-10-53-16,-2-3-140 16,-3 0-307-16</inkml:trace>
  <inkml:trace contextRef="#ctx0" brushRef="#br1" timeOffset="46752.089">1416 4213 1168 0,'0'0'58'15,"0"0"-51"-15,0 0 28 16,0 0-17-16,0 0 60 16,11 73-13-16,-9-45-26 15,-1-2-17-15,-1-2-8 16,0-1-3-16,0-3-10 15,0-6 2-15,0-2-3 0,0-7 0 16,0-3 0-16,0-1 0 16,0-1 6-16,0 0 0 15,0 0 5-15,0-6 8 16,0-6-17-16,0-8-2 16,0-5 0-16,0-2-3 15,2 0 2-15,2 6-3 16,3 5 4-16,4 10-5 15,1 6 2-15,-1 0-1 16,5 13 0-16,-1 7 2 16,0 3 1-16,-1-1 1 15,-3-1 1-15,0-3-1 0,-6-5 1 16,0-6-1 0,-3-2 0-16,-2-4 0 0,2-1 2 15,-2 0 5-15,0 0 2 16,0-8 9-16,0-5-18 15,0-9 0-15,0-5-5 16,0-3 5-16,0-1-1 16,4 8 0-16,1 10-1 15,0 9-2-15,2 4 1 16,-1 11-1-16,2 10 1 16,0 5 2-16,-1 3 1 15,3-2 1-15,-3-3-1 0,1-6 0 16,-1-6 1-1,2-4-1-15,0-4 0 0,-1-4-5 16,0 0 2-16,5-6-2 16,0-8 5-16,0-5-1 15,0-4 0-15,-1-2-4 16,-3-5-16-16,3 5-10 16,-4 7 2-16,-3 10 5 15,0 8 18-15,-3 3 0 16,0 16 3-16,3 3 3 15,-1 4 8-15,-1-2 9 16,3-3-4-16,-1-5-12 16,2-4 2-16,-3-5 0 15,3-4-1-15,-3-2 1 16,-2-1-2-16,1 0 1 0,-1 0 1 16,3-5 7-1,-1-9 6-15,3-5-5 0,2 0-5 16,-1 3-6-16,0 5 0 15,-3 9-1-15,2 2-4 16,0 4 5-16,1 10 0 16,0 4 2-16,-2-2-1 15,3 2 1-15,-4-5 2 16,-3-4-2-16,0-3-1 16,-1-6 0-16,1 0 0 15,-2 0 4-15,0 0 13 16,0-6 3-16,0-7-17 0,4-6-4 15,1-1-1 1,4 2 1-16,2 7 0 0,1 9-2 16,2 2 1-16,2 2 1 15,2 10 0-15,2 3 0 16,-2 1 1-16,-2-1-1 16,-2-3 0-16,0-2-1 15,-5-7-15-15,-5-3-61 16,-4 0-221-16</inkml:trace>
  <inkml:trace contextRef="#ctx0" brushRef="#br1" timeOffset="46963.28">1921 4055 1545 0,'0'0'0'15,"0"0"1"-15,0 0-1 16,0 0-14-16,0 0-66 16,0 0-97-16,33-5-295 15</inkml:trace>
  <inkml:trace contextRef="#ctx0" brushRef="#br1" timeOffset="47373.68">2240 3983 1248 0,'0'0'21'16,"0"0"-16"-16,0 0 5 16,0 0-1-16,0 0-6 15,0 0 16-15,39 0 19 16,-17-2-4-16,1-2-18 15,-3 1-11-15,4 3-3 16,-6 0-1-16,-2 7 5 16,-3 12 2-16,-2 12 11 15,-6 11 26-15,-5 11 0 16,0 9-16-16,-14 3-6 0,0-4-17 16,3-8-3-1,5-8-1-15,3-8 0 0,1-4 0 16,2-6-2-16,0-6 0 15,0-6 0-15,0-4 1 16,0-5-2-16,0-3 2 16,-2-1 0-16,-2 0 0 15,-6-1-1-15,-6-1-33 16,1 0 8-16,-6 0-8 16,3 0-23-16,-1-3-28 15,5-7-4-15,5-4-12 16,5-2-150-16</inkml:trace>
  <inkml:trace contextRef="#ctx0" brushRef="#br1" timeOffset="47639.35">2538 4293 1365 0,'0'0'6'16,"0"0"2"-16,0 0-8 15,0 0 3-15,0 0 21 0,0 0 9 16,68-12-22-16,-47 4-10 16,0 1-1-16,-3 1 0 15,-4 3-38-15,-6 3-98 16,-8 0-38-16,0 5-223 15</inkml:trace>
  <inkml:trace contextRef="#ctx0" brushRef="#br1" timeOffset="47824.25">2503 4449 1218 0,'0'0'16'16,"0"0"48"-16,0 0-1 15,0 0-30-15,0 0-1 0,0 0 13 16,69 9-6-16,-37-18-18 15,-2-2-17-15,-1 0-3 16,-2 0-1-16,-1 2 0 16,-4 0-2-16,-4 3-50 15,-6 1-101-15,-6 3-170 16</inkml:trace>
  <inkml:trace contextRef="#ctx0" brushRef="#br1" timeOffset="49482.98">3198 4222 1071 0,'0'0'8'16,"0"0"41"-16,0 0 49 15,0 0-42-15,0 0 19 0,70-43-9 16,-62 36-35 0,-2-2-5-16,-1-1-1 0,-1 1-11 15,-4-2 5-15,0-1-8 16,0-1-3-16,-9 2 1 15,0 0-5-15,-3 4 2 16,-3 3 3-16,3 2 6 16,-3 2-6-16,-2 0-9 15,-1 13-5-15,-2 4-2 16,2 5 5-16,1 2-4 16,6-1 6-16,2-5-5 15,9-5 2-15,0-3-2 0,0-7-3 16,9-1 0-1,8-2 2-15,2 0 2 0,2-1 3 16,0-9 1-16,-3-1 0 16,0-1-2-16,-4 0 1 15,-3 2-2-15,-1 3-1 16,-6 3-4-16,-1 4 4 16,-1 0-4-16,-1 18-1 15,-1 9 9-15,0 8 0 16,0 5 7-16,0-1 2 15,-7-2-9-15,1-6 1 16,3-6 0-16,3-7 0 16,0-6-1-16,0-5 0 0,0-2-1 15,0-4-1 1,0-1-1-16,3 0-36 0,4-8-28 16,2-6-130-16,-2-3-212 15</inkml:trace>
  <inkml:trace contextRef="#ctx0" brushRef="#br1" timeOffset="49774.55">3550 4077 1049 0,'0'0'22'16,"0"0"96"-16,4 60 15 0,-4-24-31 16,0 4-25-16,0 2-35 15,0 1-19-15,0-5-4 16,-4-3-7-16,2-6-6 16,1-5-5-16,1-4-1 15,0-4 0-15,0-5-1 16,0-2 1-16,0-7-48 15,2-2-166-15</inkml:trace>
  <inkml:trace contextRef="#ctx0" brushRef="#br1" timeOffset="51281.28">499 12383 526 0,'0'0'650'16,"0"0"-603"-16,0 0 34 15,0 0-51-15,0 0 3 16,0 0 8-16,3-49-3 0,-3 34-22 16,-3 0-7-1,-4 0 2-15,-2 0-1 0,0 4 0 16,0 6 14-16,0 3 19 15,0 2-21-15,-3 0-4 16,-1 16-18-16,-3 8-4 16,2 7 3-16,0 2-3 15,7 3 3 1,3-4-1-16,4-8 2 0,0-6-2 16,0-7-1-16,9-6-6 15,7-5 4-15,2 0-1 16,3-8 4-16,-1-6 1 0,1-2-1 15,-6 0 2-15,-1 5 0 16,-5 3 2-16,-4 5-2 16,1 3 0-16,0 1-1 15,0 13 1-15,-2 4 1 16,1 2 4-16,0 0-4 16,-3-2 2-16,5-4-3 15,-1-6-2-15,1-5 1 16,3-3-4-16,6-3-33 15,4-17-22-15,3-5-148 16,-1-5-262-16</inkml:trace>
  <inkml:trace contextRef="#ctx0" brushRef="#br1" timeOffset="51672.1">779 12116 1243 0,'0'0'28'16,"0"0"105"-16,0 0-80 15,0 0-24-15,0 0 1 16,0 0 3-16,-59-38-10 16,49 38-6-16,6 0-1 15,-2 0-2-15,1 0-11 0,0 0-2 16,1 15-1-1,1 5-2-15,1 11 2 0,0 6 1 16,2 4 0-16,0 3 1 16,0-1-1-16,0 2 1 15,0-1-2-15,0-2 2 16,2-4-3-16,3-7 1 16,-1-6-1-16,2-7 1 15,2-4 0-15,-2-4 0 16,4-3-1-16,-1-6-5 15,0-1-8-15,5 0-33 16,-1-10-21-16,-1-11-94 16,-1-2-177-16</inkml:trace>
  <inkml:trace contextRef="#ctx0" brushRef="#br1" timeOffset="52587.5">840 12303 161 0,'0'0'1077'16,"0"0"-1025"-16,0 0-21 16,0 0-22-16,0 0 69 15,9 59-24-15,-4-35-27 16,-3 0-7-16,3 0-17 16,-3-2 4-16,-2-1-7 15,3-8 0-15,-2-4 5 16,-1-6-5-16,1-3 0 0,-1 0 4 15,1 0 2-15,-1-5 12 16,0-10-10-16,0-8-6 16,0-8-2-16,0-4 0 15,0 0-2-15,3 5 0 16,2 10-6-16,1 8 7 16,4 10-2-16,1 2-1 15,0 8 4-15,1 11 0 16,-1 4 1-16,-4 2 2 15,0-1 3-15,-3-1-3 16,1-3-3-16,0-4 2 16,-1-7-2-16,-1-4 4 15,-1-5-3-15,-1 0 0 16,0 0 4-16,2 0-4 16,-1-14 3-16,2-8-1 0,0-7-2 15,1 1 0-15,0 4-2 16,-3 9 1-16,-2 9-1 15,4 6 1-15,-2 0-1 16,4 13-3-16,2 3 4 16,-1 5 2-16,2 1-1 15,0 1 0-15,1-5-1 16,-1-3 0-16,2-5 0 16,2-5-1-16,-1-5-1 15,4 0-1-15,-2-5 3 16,-1-11 0-16,-1-4 0 15,-3-5 0-15,0-2 0 0,-2 7-11 16,-1 8 1-16,-3 9 5 16,0 3 5-16,-1 12 0 15,-1 8 4-15,2 8 12 16,-3 2-1-16,0-2-5 16,4-2-7-16,-1-5-3 15,3-5 1-15,2-6-1 16,-2-7-1-16,-1-1-2 15,2-2 0-15,-3 0-1 16,5-11 3-16,-2-10 1 16,0-4 3-16,2-1-3 15,0 6-5-15,-2 7-5 16,0 11 5-16,2 2 2 0,-2 4 3 16,2 8 0-1,0 1 1-15,-2-2-1 0,0 0 1 16,1-2-2-16,2-4 2 15,1-4-1-15,0-1 1 16,1 0-1-16,1-5 1 16,1-7-2-16,2-5 0 15,2-4-2-15,-4 0-39 16,-3-1-86-16,-4 1-187 16</inkml:trace>
  <inkml:trace contextRef="#ctx0" brushRef="#br1" timeOffset="52804.019">1304 12249 1460 0,'0'0'4'0,"0"0"73"16,0 0-56-16,0 0-21 16,0 0-6-16,0 0-38 15,10-44-10-15,12 24-45 16,-2 0-116-16,-1 2-27 15,-3 1-491-15</inkml:trace>
  <inkml:trace contextRef="#ctx0" brushRef="#br1" timeOffset="53104.63">1439 12087 538 0,'0'0'206'15,"0"0"-5"-15,0 0-75 0,0 0-45 16,0 0-8-16,0 0-8 16,41-16 2-16,-27 14-13 15,4-2-15-15,2 2-20 16,3 0-11-16,-1 2 1 15,4 0-4-15,-3 2 5 16,1 13 1-16,-3 8 3 16,-8 7 13-16,-3 11 22 15,-10 5-23-15,0 7-5 16,-3 1-3-16,-8-1-11 16,0-3-5-16,2-6-2 15,4-4 6-15,5-6 1 16,0-6-5-16,0-7-2 15,2-6-1-15,8-4 1 0,-2-3-1 16,-1-3-2-16,0 0-8 16,-2-5-9-16,-3 0-4 15,-2 2-20-15,0 0 21 16,-14 1-15-16,-11 4-77 16,-4-1-140-16,-5 1-60 15</inkml:trace>
  <inkml:trace contextRef="#ctx0" brushRef="#br1" timeOffset="53625.55">1899 12334 1295 0,'0'0'57'0,"0"0"61"16,0 0-82-16,0 0-23 15,0 0-5-15,0 0-7 16,20 0 0-16,-4-7 8 16,6-1-4-16,-1 1-2 15,-3 1-2-15,-2 1-1 0,-5 1 0 16,-4 3-4 0,-2 1-60-16,-5 0-107 0,0 5-34 15,-5 8 45-15,-9 5-245 16</inkml:trace>
  <inkml:trace contextRef="#ctx0" brushRef="#br1" timeOffset="53817.45">1921 12459 287 0,'0'0'678'0,"0"0"-553"15,0 0-13-15,0 0-60 16,0 0 8-16,0 0 7 16,7 34-23-16,9-34-17 15,2 0-6-15,2 0-4 0,1-6-6 16,-1-3-11-16,1 0 1 15,-4-1-1-15,-4 3-1 16,-2 1-83-16,-7 1-168 16</inkml:trace>
  <inkml:trace contextRef="#ctx0" brushRef="#br1" timeOffset="55339.27">2327 12243 892 0,'0'0'108'0,"0"0"-8"16,0 0-36-16,0 0-37 0,0 0 15 15,0 0-25-15,-3 0-12 16,3 0 8-16,0 0-5 15,3 0-2-15,5-4 10 16,1 0 10-16,2-1-8 16,-1-3 3-16,-3 0-3 15,2-1 1-15,0 1-2 16,-3 0-3-16,-2-1-1 16,-2-1-6-16,-2-2-1 15,0 1 1-15,0 1-3 0,-1-1 1 16,-7 1-5-1,1 3 2-15,0 3 1 0,2 2 0 16,0 2 2-16,1 0 6 16,1 0-7-16,1 0-4 15,0 0 0-15,2 0 0 16,0 0 0-16,0 0-3 16,0 0 2-16,0 0 1 15,0 0-3-15,0 0 1 16,0 0 2-16,0 0-3 15,0 0 3-15,0 0 0 16,0 0 0-16,0 0 1 16,0 0 0-16,0 0 0 15,0 0 0-15,-3 0-1 16,2 0 3-16,-2 0-3 0,-1 0 0 16,1 0 0-16,-1 4-1 15,-1 0 1-15,1-2 1 16,0 1-1-16,1-3 0 15,1 2 0-15,1-2 0 16,1 2 0-16,-1-2 0 16,1 0 0-16,0 0 0 15,0 0-2-15,0 1 2 16,0 0 0-16,0 2-1 16,-3 2 1-16,1 3 0 15,-3 1 0-15,1 5 0 16,-2 1 0-16,1 1 0 0,0-3 0 15,2 0 1-15,-1-2 0 16,4-3-1-16,-2-2 1 16,2-2-1-16,0-2 1 15,0-1-3-15,0-1 2 16,0 0-1-16,0 0-1 16,0 0-1-16,0 0 0 15,0 0 3-15,2 0-1 16,2 0 1-16,1 0-1 15,-1 0 2-15,3 0-1 16,0 0 0-16,0-3 0 16,5-1 0-16,-1-3 0 15,0 1 0-15,1 1 1 16,-1-1-1-16,-2 3 0 16,0 1 0-16,-4 2-2 0,1 0 2 15,-1 0 0-15,0 5 1 16,-1 5 1-16,1 1 2 15,-3 3 1-15,0-1 1 16,-1 3 7-16,-1 1-7 16,0 0 2-16,0 2 6 15,0-1-10-15,0-1 4 16,0-2-5-16,0 2-3 16,0-5 1-16,0 1 0 15,0-1-1-15,0-3 0 16,0-2-1-16,0 0 1 15,0-3 0-15,0-2 1 0,1-1-2 16,-1-1 1 0,1 0-3-16,-1 0-15 0,2 0-16 15,-2 0 8-15,2-7-65 16,0-4-88-16,-1-1-121 16</inkml:trace>
  <inkml:trace contextRef="#ctx0" brushRef="#br1" timeOffset="55851.619">2601 12174 784 0,'0'0'425'16,"0"0"-379"-16,0 0 25 0,0 0-40 15,0 0 22-15,0 60 27 16,0-29-33-16,-1 0-23 16,-6 2 3-1,-3-2-2-15,4-3-12 0,-1-4-4 16,3-6-6-16,3-5-1 16,1-6 2-16,0-4-4 15,0-2 0-15,9-1-8 16,7 0 8-16,9-2 2 15,1-7 1-15,0-2-3 16,-3 0 1-16,1 2-1 16,-7 0 0-16,0 2-4 15,-6 0-38-15,-4 2-7 16,-5 2-16-16,-2 1-40 16,0 1-68-16,-5-2-141 15</inkml:trace>
  <inkml:trace contextRef="#ctx0" brushRef="#br1" timeOffset="56114.28">2687 12215 1056 0,'0'0'81'16,"0"0"36"-16,0 0-28 16,0 0-49-16,0 0-25 15,0 0 58-15,6 55-16 0,3-25-29 16,-2 1 15-1,-1 0-23-15,-1 1-3 0,-3-1-9 16,1-3-4-16,-3-1-3 16,2-5-1-16,-2-2 0 15,0-5 0-15,0-6 0 16,0-3-2-16,0-1-31 16,0-5-48-16,0 0-105 15,0-1-571-15</inkml:trace>
  <inkml:trace contextRef="#ctx0" brushRef="#br1" timeOffset="60635.44">14515 12056 1228 0,'0'0'116'15,"0"0"-113"-15,0 0-3 0,0 73 11 16,0-39 9-1,0 2 23-15,0-1-23 0,0-2-11 16,0-6-6-16,0-4 1 16,4-6-2-16,-1-2-1 15,-1-4 3-15,1-2-2 16,-1-3 0-16,-2-4-2 16,2 0 0-16,-2-2-3 15,0 0-29-15,2 0-55 16,-2 0-41-16,0-5-155 15</inkml:trace>
  <inkml:trace contextRef="#ctx0" brushRef="#br1" timeOffset="61018.36">14358 12187 1220 0,'0'0'93'16,"0"0"-31"-16,0 0-11 15,0 0-25-15,0 0-16 16,0 0 7-16,42-62 9 0,-15 42-6 15,4 1-7 1,1 0-5-16,2 0 0 0,-2 1-2 16,-2 0-3-16,-7 4-1 15,-4 3-1-15,-6 2-1 16,-5 5 0-16,-4 1 0 16,-3 3 0-16,-1 0-1 15,0 0-1-15,0 0-37 16,0 0-50-16,-7 6-75 15,-2 1-105-15</inkml:trace>
  <inkml:trace contextRef="#ctx0" brushRef="#br0" timeOffset="68539.89">7410 12733 1172 0,'0'0'61'0,"0"0"-18"16,0 0-2-16,0 0-11 15,0 0 25-15,0 0-12 16,0 0-19-16,0 4-9 16,0 1 3-16,-4 1-2 15,-3 1-4-15,0-1-6 0,-3 0-4 16,0 3-2-16,1-3 2 15,0-2-2-15,1-1 1 16,2-3 1-16,1 0 0 16,1 0-2-16,1-3 3 15,3-9-3-15,0-1-4 16,0 0-3-16,5-2 5 16,6 4 1-16,-1 4 1 15,1 2-1-15,2 5 0 16,-3 0 1-16,2 5 0 15,-2 10 0-15,0 3 0 16,-3 5 4-16,-3 3 1 0,-4 1 2 16,0 0-2-16,0-1 0 15,-10 0-4-15,-1-3 4 16,-2-2-3-16,1-2 1 16,-4 0 0-16,3-5-1 15,-1-2-1-15,0-3-1 16,3-6 1-16,0-3 1 15,1 0-2-15,2 0 0 16,1-11-3-16,2-6-7 16,5 0-2-16,0-1 1 15,0 3 6-15,9 6 1 16,1 2 2-16,2 6 1 16,0 1 0-16,2 1 1 15,0 13 0-15,1 8 0 16,-3 2 0-16,-1 2 1 0,-4 4 0 15,-2-8-1-15,0-2 0 16,-1-5 0-16,0-8 0 16,-1-4 0-16,-1-1 0 15,3-2 0-15,1 0 0 16,4-8 0-16,3-7 0 16,3-3 0-16,2-1 0 15,-1 2 0-15,-4 3 1 16,-2 4-1-16,-4 6-2 15,-5 4-1-15,-2 0-66 16,0 4-176-16,0 8-33 16</inkml:trace>
  <inkml:trace contextRef="#ctx0" brushRef="#br1" timeOffset="75611.51">8523 12835 1408 0,'0'0'93'15,"0"0"-72"-15,0 0 6 16,0 0-20-16,0 0-2 16,0 0-1-16,0 0-4 15,4 0-5-15,6 0 5 16,3-3-1-16,1 2 1 16,0 1 0-16,-3 0 0 15,-2 0 2-15,-4 6-2 16,0 6 0-16,-4 5 0 15,-1 3 2-15,0 3-1 16,-6-1 1-16,-4-2 0 16,-1-3-1-16,2 0-1 0,0-5 2 15,5-4-1-15,1-4 0 16,3-3 0-16,0-1-1 16,0 0-4-16,3 0 0 15,11 0 3-15,5-4 2 16,0 1-2-16,3 3 1 15,-6 0-1-15,1 8 1 16,-6 4 0-16,-2 2 1 16,-4 2-2-16,-4 2 2 15,-1 0-1-15,0 1 1 16,-8 0 1-16,-6-2-1 16,-2 0 1-16,-2-4 3 15,0-3 3-15,1-1 4 0,0-4 4 16,1 0-2-1,1-3-4-15,3-2 3 0,2 0-6 16,3 0-3-16,2-2 1 16,1-2-5-16,2 1 0 15,0 0-2-15,2 2-5 16,0-1-12-16,0 1-50 16,0 0-26-16,0-1-204 15,2-1-790-15</inkml:trace>
  <inkml:trace contextRef="#ctx0" brushRef="#br1" timeOffset="77388.76">9320 12868 176 0,'0'0'986'16,"0"0"-878"-16,0 0 30 15,0 0-77-15,0 0-27 0,0 0-3 16,-5 1-13-1,5-1-8-15,0 0-10 0,4-2 0 16,8-4 0-16,5-2 0 16,1 4 1-16,-1 0-1 15,-3 4 1-15,-2 0-1 16,-4 1 1-16,-1 9 0 16,-4 4-1-16,-3 4 4 15,0 3-4-15,-5 1 2 16,-6 1-1-16,0-4 0 15,1-5 1-15,3-5-2 16,3-6 0-16,4 0 2 0,0-3-2 16,0 0-11-1,4-2-10-15,7-3 18 0,3-1 1 16,2 4 2-16,-4 2 0 16,-1 0-1-16,0 4 1 15,-4 7 0-15,-2 1 0 16,-1 1 0-16,-4 2 0 15,0-2 0-15,0 1 0 16,-7 0 1-16,-6-2 1 16,-1-2-2-16,-2 0 2 15,1-4-1-15,-1 0 1 16,2-4-2-16,1 1 1 0,1-3-1 16,3 0-1-1,0 0-1-15,4-5-37 0,5-5-93 16,0-4-111-16,0-1-172 15</inkml:trace>
  <inkml:trace contextRef="#ctx0" brushRef="#br1" timeOffset="77837.28">9888 12793 1126 0,'0'0'82'0,"0"0"-56"15,0 0 32-15,0 0-8 16,0 0 5-16,-50 56-3 16,25-38-35-16,-1 0 5 15,-2 0-4-15,2 0-1 16,4-6 6-16,1 0-3 15,11-3-11-15,3-5-3 16,4 0-3-16,3-4-2 16,0 0-1-16,0 0-1 15,0 0-6-15,0 0-1 16,4 0 6-16,8 0 2 16,3 8 0-16,0 5 2 15,3 4-2-15,-2 3 1 0,1 0 0 16,0 0 0-16,-3-1-1 15,-1-3 0-15,-2-4-2 16,-1-2 2-16,-3-3 1 16,-1-2 0-16,-3-2-1 15,1-3-4-15,-2 0-56 16,3 0-120-16,-2-8-121 16</inkml:trace>
  <inkml:trace contextRef="#ctx0" brushRef="#br1" timeOffset="78281.11">10118 12764 1268 0,'0'0'158'0,"0"0"-105"15,0 0 7-15,0 0-41 16,0 0 1-16,0 0 7 16,-52 80 2-16,33-41-6 15,1 4-4-15,3 4-1 16,3-5-16-16,6-3 1 16,6-6-3-16,0-13 0 0,5-3-2 15,12-9 0 1,4-6-3-16,6-2 3 0,2-2 0 15,1-13 0 1,-1-4-1-16,-5-2-8 0,-7-2 3 16,-7-1 3-16,-5 3-14 15,-5 4 12-15,0 6 7 16,-7 8 4-16,-10 3 0 16,-7 9-4-16,-5 13-1 15,-4 3-1-15,1 3 2 16,7-5 0-16,7-3-10 15,9-4-64-15,8-8-104 16,1-5-501-16</inkml:trace>
  <inkml:trace contextRef="#ctx0" brushRef="#br1" timeOffset="78799.539">10856 12815 1273 0,'0'0'123'0,"0"0"-111"16,0 0 11-1,0 0-18-15,0 54 41 0,0-19 1 16,0 4-16-16,0 1-4 16,0 0-10-16,0-3-8 15,-3-7-6-15,-1-4-3 16,3-8 2-16,1-3-2 15,0-8 0-15,0-4-13 16,0-3-66-16,0-1-93 16,3-14-124-16</inkml:trace>
  <inkml:trace contextRef="#ctx0" brushRef="#br1" timeOffset="79099.64">10664 12956 1228 0,'0'0'130'16,"0"0"-121"-16,0 0 32 16,0 0-30-16,0 0 26 15,64-51 8-15,-31 32-22 16,2 0-1-16,0 1-8 15,-3 0-5-15,-3 0 0 16,-4 2 0-16,-4 1-8 16,-4 4-1-16,-7 4 0 0,-3 5-2 15,-5 2-9-15,-2 0-60 16,0 0-100-16,0 8-160 16</inkml:trace>
  <inkml:trace contextRef="#ctx0" brushRef="#br1" timeOffset="84409.64">12173 12771 914 0,'0'0'32'0,"0"0"6"15,0 0 26-15,0 0-12 16,0 0 22-16,0 0-28 16,0 0-31-16,-20 9-7 15,20-9-2-15,0 0 12 16,2 1 13-16,7-1-4 16,2 0 18-16,3 0-14 15,4 0-7-15,0-5-1 0,1 0-14 16,-2 1-3-16,-2 0 2 15,-2 2-6-15,-3 2 0 16,-2 0 1-16,-3 0-3 16,-2 0 0-16,-1 1 2 15,1 7 2-15,-1 0 1 16,-1 3 0-16,0 4 5 16,-1 3-3-16,0 5 0 15,0 3 5-15,0 5 4 16,0 0-8-16,0 2 1 15,0-3-1-15,0-3-1 16,0-5-3-16,2-7 4 16,2-1-6-16,-2-4-1 15,0-3 0-15,1-2 0 0,-3-1 1 16,0-2-2-16,2-2 2 16,-2 0-1-16,1 0 1 15,-1 0 0-15,0 0-2 16,1 0-2-16,-1 0-31 15,1-2-34-15,1-9-106 16,1 0-128-16</inkml:trace>
  <inkml:trace contextRef="#ctx0" brushRef="#br1" timeOffset="84887.4">12615 12719 1196 0,'0'0'95'0,"0"0"-21"16,0 0 23-16,0 0-73 16,0 0-1-16,0 0 11 15,-50 67-14-15,36-33 7 16,3 3-4-16,2 1-6 15,5 0-6-15,4-1-4 16,0-5-5-16,6-4-2 16,9-8 0-16,6-5-1 15,6-7 0-15,3-7-1 0,0-1 2 16,0-3-3-16,-3-12 3 16,-5 1 0-16,-5-5 0 15,-7-2 0-15,-6 0-1 16,-4 2-3-16,0 2 2 15,-3 5-2-15,-8 5 4 16,-3 5 2-16,-5 2-2 16,-1 0 2-16,-3 9-2 15,-5 9 0-15,4-3 2 16,3 4-2-16,5-4 0 16,7-1-2-16,5-3-4 15,4-3-39-15,0-4-31 0,11-4-71 16,5 0-40-16,3 0-76 15</inkml:trace>
  <inkml:trace contextRef="#ctx0" brushRef="#br1" timeOffset="85457.33">13334 12727 1228 0,'0'0'166'16,"0"0"-107"-16,0 0-12 15,0 0-34-15,0 0 2 16,0 0 15-16,-74 62-11 16,43-38-6-16,-3 2 3 0,-1-1-1 15,-1 0-4-15,2-1 3 16,3-4 1-16,8-4-7 15,9-7 5-15,7-5-5 16,6-2-8-16,1-2-2 16,0 1 0-16,0 2-2 15,12 3 3-15,4 5 1 16,5 1 0-16,2 1-3 16,-1 0 6-16,-1 1-3 15,-2 1 0-15,-4 0 0 16,-1-2 0-16,-2 1 1 15,-1-2-1-15,-3 0 0 16,-2-1 0-16,-2-4 0 16,-2 3 0-16,-2-4-1 15,0 0-9-15,0-2-42 0,-9-3-40 16,-7-1-253-16</inkml:trace>
  <inkml:trace contextRef="#ctx0" brushRef="#br1" timeOffset="88271.409">13755 12864 1182 0,'0'0'107'0,"0"0"-47"15,0 0-13-15,0 0-24 16,0 0 19-16,0 0-2 0,0 0-20 16,2-45-7-1,-2 35-2-15,0-1-1 0,-4 3-3 16,-6 2 6-16,1 1 1 15,-4 4 5-15,-3 1-9 16,-1 0-5-16,0 3-2 16,-1 9-3-16,1 4 0 15,6 3-1-15,2 0-2 16,6-2 2-16,3 1-5 16,0-3 2-16,3-1 4 15,9-1-7-15,1-1 3 16,0-1-1-16,0 0 4 15,-1 2 1-15,-2-1-2 16,-1 2 4-16,-5 2-1 16,-3-2-1-16,-1 2 0 0,0 1 0 15,-4-4 1-15,-7-1 0 16,-2-1-1-16,0-3 3 16,1-3-1-16,-1-2-2 15,2-3 4-15,1 0 0 16,-1 0 0-16,4-7 0 15,2-9-4-15,3-2-7 16,2-3 0-16,3 1 2 16,12-2 3-16,5 3-5 15,3 1 6-15,-1 2 1 16,2 4 0-16,-2 0 0 16,-1 2 0-16,-2 0-4 15,-4 4 1-15,-3 2-12 16,-4 2-25-16,-3 1-29 0,-3 0-88 15,-2 1-102-15</inkml:trace>
  <inkml:trace contextRef="#ctx0" brushRef="#br1" timeOffset="88767.489">14015 12764 818 0,'0'0'509'0,"0"0"-411"16,0 0-26-16,0 0-27 16,0 0 0-16,0 0-6 15,-7 10-14-15,-5 8-11 16,-6 9 1-16,0 3 2 15,-2 6-5-15,1 3-2 16,4-1-9-16,3-3 2 16,7-2-3-16,3-7 0 15,2-4-1-15,0-6-1 16,9-5 0-16,2-4-2 0,3-3-2 16,0-4-1-1,2 0-1-15,2-7-1 0,-2-6-2 16,-1-3 3-16,-3 0-11 15,-5 1 3-15,-5 3 9 16,-2 5 7-16,0 2 1 16,0 3 4-16,-7 2 0 15,-4 0 4-15,-5 0-6 16,-2 2-3-16,0 7-2 16,1 2 2-16,4-2-2 15,1 1 0-15,5 0-37 16,3-3-61-16,2-1-153 15,2-5-506-15</inkml:trace>
  <inkml:trace contextRef="#ctx0" brushRef="#br1" timeOffset="91458.23">14575 12830 1235 0,'0'0'81'16,"0"0"8"-16,0 0-68 16,0 0-19-16,0 0 5 15,0 0 8-15,-1 63 14 16,1-30-6-16,4 5 2 16,-1-2-12-16,-1 1-3 15,2-7-7-15,1-6-1 16,0-4 0-16,-1-4-1 15,1-4-1-15,0-2 1 0,-2-5-1 16,0-3 0 0,-2-1-1-16,0-1-2 15,-1 0-21-15,0-6-23 0,0-9-144 16,-2 0-154-16</inkml:trace>
  <inkml:trace contextRef="#ctx0" brushRef="#br1" timeOffset="91799.52">14438 12936 1235 0,'0'0'82'15,"0"0"4"-15,0 0-53 16,0 0-26-16,0 0 12 16,40-58 12-16,-14 41-9 15,1-2-6-15,3-3-7 16,-4 2-3-16,-1 1 3 16,-6 5-6-16,-8 5-3 15,-4 6 0-15,-4 3 1 16,-3 0 1-16,0 0-2 15,0 0-14-15,0 0-39 16,-7 9-6-16,-5 2-131 16,-1-2-219-16</inkml:trace>
  <inkml:trace contextRef="#ctx0" brushRef="#br0" timeOffset="96348.57">7369 13375 1291 0,'0'0'66'16,"0"0"41"-16,0 0-72 16,0 0-24-16,0 0-1 15,0 0 0-15,-2 0-10 16,2-2-3-16,8-1 3 15,4 0 6-15,0 1-5 0,1 1 0 16,-1 1 3-16,-1 0-2 16,0 0 0-16,-2 8 1 15,-1 0-2-15,-2 3 0 16,-3 2 0-16,-3 1 2 16,0 1-2-16,0 0 1 15,-2-2-2-15,-5-1 0 16,2-2 0-16,1-5 0 15,1-1 0-15,3-3 1 16,0-1-1-16,0 0 0 16,0 0-2-16,0 0-10 15,5-1 4-15,7-3 5 16,1-2 3-16,2 3 0 16,-1 3 0-16,0 0 0 15,0 0-1-15,-3 5-1 16,0 4 2-16,-6 2-1 15,0 0 1 1,-5 1-2-16,0 1 2 0,0 0 2 0,-5-1-1 16,-4-2 1-16,-2-1-1 15,0-2 2-15,-1-1 0 16,-2-4-1-16,1 1 2 16,-1-3 0-16,1 0-2 15,-1 0 4-15,2 0-3 16,1-5 1-16,4 1-3 15,0-1-1-15,3 3 1 16,1-1-1-16,3 2 1 16,-2 1-2-16,2 0 0 15,0 0 0-15,0 0-3 0,0 0-32 16,0 0-49-16,0 0-143 16,0 0-35-16</inkml:trace>
  <inkml:trace contextRef="#ctx0" brushRef="#br1" timeOffset="100945.73">8529 13432 1370 0,'0'0'50'15,"0"0"-7"-15,0 0-12 16,0 0-20-16,0 0 7 16,0 0 5-16,-1 1-16 15,-4 8-5-15,-2 1 2 16,-2 4-4-16,-2 3 2 16,-1 1-2-16,-1 2 0 15,-1-3 0-15,3-2 1 16,2-3 1-16,2-1-2 15,4-4 0-15,1-4-1 16,2 1 1-16,0-4-1 0,0 0 0 16,0 1-3-16,5 0 2 15,7 1 2-15,5-1 0 16,2 1 0-16,1-2 0 16,2 2 0-16,-2 0 0 15,-1-1 0-15,-3-1 1 16,0 0-1-16,-4 3 0 15,0-3-2-15,-1 0 1 16,-4 0-12-16,-3 0-24 16,0 0-27-16,-3 0-44 15,-1 0-77-15,0-3-173 16</inkml:trace>
  <inkml:trace contextRef="#ctx0" brushRef="#br1" timeOffset="101259.36">8540 13445 1132 0,'0'0'47'0,"0"0"55"16,0 0-56-16,0 0-38 15,0 0 7-15,0 0-6 16,8 25 41-16,4 1-5 15,-1 1-21-15,-1 5-4 0,-2 4-5 16,-2-1-4 0,-3 1-3-16,-1-5-8 0,-2-3 2 15,0-6-2-15,0-1 0 16,0-6 0-16,0-8 0 16,0-2 0-16,1-5-1 15,0 0-36-15,-1 0-55 16,1-12-97-16,1-3-954 15</inkml:trace>
  <inkml:trace contextRef="#ctx0" brushRef="#br1" timeOffset="102379.459">9528 13464 1156 0,'0'0'112'15,"0"0"-54"-15,0 0-13 0,0 0-16 16,0 0-12-16,0 0 11 15,-61 63-17-15,43-44-5 16,0-4 0-16,2 0-1 16,2-1 3-16,3-5 12 15,4-3-9-15,3-3 4 16,4-2-15-16,0-1 0 16,0 0 0-16,0 0 0 15,2 0-3-15,9 0 3 16,1 0 0-16,4 0 0 15,0 0 0-15,2 0 0 16,-2 0 0-16,1 0 0 0,0 0 0 16,-5 0 2-1,1 0-4-15,-4 0 2 0,0 0 0 16,-4 1 0-16,-1-1-16 16,-1 2-25-16,-2-2-36 15,-1 0-49-15,0 0 12 16,0 0-109-16</inkml:trace>
  <inkml:trace contextRef="#ctx0" brushRef="#br1" timeOffset="102686.36">9504 13433 834 0,'0'0'304'0,"0"0"-281"0,0 0 20 15,0 0-22-15,0 0-9 16,0 0 65-16,7 26-20 16,0-4-3-16,-3 5-18 15,-1 3-9-15,-3 0-4 16,0 4-5-16,0-2-3 16,0 0-7-16,-7-5-5 15,0-2-3-15,2-4 1 16,0-6-2-16,3-5 2 15,0-3 1-15,2-7-2 0,0 0-31 16,0 0-60-16,4-15-34 16,9-5-72-16,1-4-358 15</inkml:trace>
  <inkml:trace contextRef="#ctx0" brushRef="#br1" timeOffset="103145.28">9880 13439 1239 0,'0'0'66'15,"0"0"2"-15,0 0-29 0,0 0-23 16,0 0 25-16,0 0 8 15,-33 31-19-15,14-16-17 16,-5 1-6-16,1-2-3 16,-1-1-1-16,3-2-3 15,6-4 3-15,2 0 2 16,6-5-4-16,5-2 0 16,0 2 1-16,2-2-2 15,0 0-3-15,0 1-3 16,0 2 0-16,11 4 6 15,3 2 0-15,3 4 0 16,-1-2 1-16,3 0-1 0,-2 1 1 16,1-2-1-1,-2 0 0-15,0-2 1 0,-4 0-1 16,-2-2 0-16,1-2 0 16,-5 0 0-16,-2-1-1 15,0-3-7-15,-1 0-43 16,-3 0-35-16,0 0-85 15,2 0-167-15</inkml:trace>
  <inkml:trace contextRef="#ctx0" brushRef="#br1" timeOffset="103637.35">10214 13303 1356 0,'0'0'78'16,"0"0"-11"-16,0 0-22 15,0 0-31-15,0 0 4 16,0 0 7-16,-52 61 2 15,35-29 0-15,1 4-9 0,2 2-5 16,4 0-5 0,3 0-3-16,7-6-5 0,0-4 0 15,0-8-1-15,13-6 0 16,2-3-3-16,2-5 0 16,2-6 3-16,0 0-4 15,1-7 1-15,-1-9-4 16,-3-3 3-16,-4-1-2 15,-5-2-3-15,-5 2-3 16,-2 3-2-16,0 5 14 16,0 5 1-16,-9 7 4 15,-3 0 8-15,-3 0-1 16,-4 13-11-16,-2 3 0 0,1 3-3 16,4-2 1-1,4-2-3-15,7-3-21 0,5-4-47 16,0-5-116-16,2-3-229 15</inkml:trace>
  <inkml:trace contextRef="#ctx0" brushRef="#br1" timeOffset="105093.66">10917 13408 925 0,'0'0'107'0,"0"0"-75"15,0 0-3-15,0 0-24 16,0 0 7-16,0 0 6 16,2 0-17-16,-2 0 7 15,0 0-7-15,0 0 2 16,0 0 21-16,0 0 2 15,0 0 18-15,0 0-8 0,0 0 0 16,0 0-12-16,0 0-5 16,0 0-6-16,0 0-12 15,2 9 12-15,-1 3 8 16,1 3 0-16,1 2-7 16,-2 3 3-16,2 0-5 15,-3 0-6-15,3-1-4 16,-2-1-1-16,0-4 0 15,1-3 0-15,-2-2 1 16,2-4-2-16,-1-3 0 16,-1 1 0-16,0-3 0 15,0 0-2-15,1 0-44 16,-1 0-46-16,0 0-23 16,0 0-80-16</inkml:trace>
  <inkml:trace contextRef="#ctx0" brushRef="#br1" timeOffset="105584.65">10765 13464 1172 0,'0'0'97'0,"0"0"-21"15,0 0-18-15,0 0-36 16,0 0 2-16,0 0-4 16,0-5-5-16,16-8-8 15,6-2 6-15,2-2-4 16,3 1-3-16,-1-2 0 16,0 3-1-16,-4 4 0 15,-2 0 0-15,-3 4-3 16,-3 1-1-16,-3 3-1 0,-4 0 0 15,-2 3 0-15,-4 0 0 16,-1 0 0-16,0 0 0 16,0 0-27-16,0 0-26 15,0-1-96-15,0-1-135 16</inkml:trace>
  <inkml:trace contextRef="#ctx0" brushRef="#br1" timeOffset="121229.38">12592 13399 1296 0,'0'0'86'0,"0"0"-15"16,0 0-33-16,0 0-17 15,0 0 9-15,0 0-6 16,0 0-12-16,0 0-3 16,-6 0-5-16,1 0-3 15,0 2 0-15,0 2 0 16,1-1-1-16,0 1 0 16,3-2 0-16,-1-2 0 15,0 1 0-15,2 0 1 16,0-1-1-16,0 0 0 15,0 0 0-15,0 0 0 16,0 0 0-16,0 0 0 0,0 0 0 16,0 0 0-16,0 0-3 15,0 0 1-15,0 0 0 16,0 0-3-16,0 0-1 16,0 0-2-16,0 0 3 15,0 0 0-15,0 0-5 16,0 0 1-16,0 0-4 15,0 0-4-15,0 0 1 16,0 0 3-16,0 0-9 16,0 0-4-16,0 0-10 15,0 0 1-15,0 1-26 16,0 0-38-16,2 2 16 0,-1-3-61 16,1 0-189-16</inkml:trace>
  <inkml:trace contextRef="#ctx0" brushRef="#br1" timeOffset="123678.25">3442 9204 1402 0,'0'0'8'0,"0"0"-5"15,0 0 64-15,0 0-20 16,0 0-7-16,0 0-10 15,0-26-11-15,0 26-19 16,2 17-7-16,4 10 7 16,4 11 12-16,-2 9 2 15,-1 7-4-15,-1 1-5 16,-2-1-2-16,-2-4-3 16,-2-2 1-16,2-6-1 15,-2-7-1-15,0-7 1 16,3-7 0-16,-3-8-1 15,2-5 0-15,-2-4-24 0,0-4-51 16,0 0-17-16,-2-4-135 16,-10-7-732-16</inkml:trace>
  <inkml:trace contextRef="#ctx0" brushRef="#br1" timeOffset="124031.32">3269 9578 1278 0,'0'0'13'0,"0"0"78"15,0 0-37-15,0 0-19 0,0 0-19 16,0 0-16 0,-1 8-1-16,10 11 1 0,8 4 16 15,-1 5 5-15,1-3-8 16,0-2-2-16,3-2-8 15,-2-5 0-15,2-7-1 16,1-2 2-16,0-5-3 16,2-2 2-16,2-4 4 15,2-11 3-15,3-9-5 16,-1-4 0-16,-2-2-3 16,-6-2 0-16,-1 0-2 15,-4 3 1-15,-2 5-1 16,-5 9 0-16,0 11-12 15,-2 4-51-15,-2 6-145 16,-2 13-232-16</inkml:trace>
  <inkml:trace contextRef="#ctx0" brushRef="#br1" timeOffset="125667.989">12697 13444 307 0,'0'0'757'0,"0"0"-732"15,0 0 24-15,0 0-1 16,0 0 26-16,0 0-13 16,4-53-11-16,-12 43-21 15,-2 2-3-15,0 0-7 16,-3 3 9-16,-1 2-7 15,-1 1-6-15,-2 2-2 16,-1 0-8-16,0 4-4 16,-2 7-1-16,3 6 0 15,0 1 0-15,0 4 0 16,3 3 0-16,2-6-1 16,5 0 1-16,4-4 0 0,3-5 0 15,0-2 0-15,0-4-2 16,5-1 2-16,6-1-3 15,2-2 3-15,4 0-1 16,1-9 2-16,3-3 1 16,1 0-2-16,-4-1 0 15,-1 0 0-15,-4 1 0 16,-4 5 1-16,-2 1-1 16,-2 3 0-16,-1 2 2 15,-3 1-2-15,-1 0 0 16,0 0 0-16,1 5 0 0,1 9 0 15,2 7 0 1,-3 3 7-16,1 6 4 0,-1 0-7 16,-1-3 2-16,2 0-5 15,-2-4 0-15,0-4 1 16,0 1 1-16,0-7 0 16,0-2-3-16,2-3 1 15,-2-2-4-15,2-2 4 16,-1-1-2-16,2-3-22 15,-2 0-28-15,3 0-87 16,1-3-54-16,2-6-183 16</inkml:trace>
  <inkml:trace contextRef="#ctx0" brushRef="#br1" timeOffset="125996.26">12836 13387 1110 0,'0'0'69'15,"0"0"14"-15,0 0-14 16,0 0-6-16,0 0-16 16,0 0-22-16,0 21 3 15,4 2 15-15,-1 5-18 16,0 5 5-16,0 0 0 15,-1 3-15-15,-1-3-1 0,1-3-8 16,-1-2-2-16,3-6-4 16,-2-5 1-16,0-4-2 15,1-3 2 1,-2-3-1-16,0-4 0 0,0-1-4 16,0-2-39-16,-1 0-38 15,0-5-37-15,0-8-578 16</inkml:trace>
  <inkml:trace contextRef="#ctx0" brushRef="#br1" timeOffset="126519.23">13334 13503 1209 0,'0'0'123'15,"0"0"-47"-15,0 0-22 16,0 0-28-16,0 0 14 15,0 0 9-15,-3-2-19 16,-10 7-24-16,-6 8-6 0,-7 4 0 16,-6 2 0-1,-2 2 2-15,0-2-2 0,2-2 0 16,6-5 1-16,8-3 1 16,5-5 6-16,8-2-3 15,3-2-1-15,2 0-2 16,0 0-2-16,0 0-4 15,0 3-2-15,5 2-2 16,7 3 8-16,2-1 0 16,3 5 1-16,-1 2 1 15,2 0-1-15,-2 0-1 16,0-1 0-16,-1-1 0 0,-1-2 0 16,-2-2 0-16,-2 1 0 15,-2-4 0-15,-1 1-3 16,-1-6-39-16,-3 0-41 15,-3 0-183-15</inkml:trace>
  <inkml:trace contextRef="#ctx0" brushRef="#br1" timeOffset="131559.2">13711 13496 1502 0,'0'0'6'0,"0"0"20"15,0 0-15-15,0 0-10 16,0 0-1-16,0 0 0 16,0 0 0-16,0 0-3 15,12 0 3-15,2-4 4 0,4 0 5 16,0-3-6 0,-2 2 1-16,0-1-2 0,-3 3 1 15,-4 2-2-15,-3 1 2 16,-2 0-3-16,1 1 3 15,1 13 2-15,0 5 26 16,-1 7 4-16,-3 3-5 16,1 4-15-16,-3-4-9 15,4-1-4-15,-1-3-2 16,0-9 0-16,1-1 0 16,-1-5 0-16,0-4 0 15,-1-2 0-15,-1-4 0 16,1 0-2-16,-2 0 1 15,0 0 1-15,2 0-9 0,-2 0-29 16,0-12-32-16,0-2-30 16,0-1-179-16,0-1-352 15</inkml:trace>
  <inkml:trace contextRef="#ctx0" brushRef="#br1" timeOffset="132031.19">14061 13401 1174 0,'0'0'124'0,"0"0"-29"16,0 0-26-16,0 0-53 15,0 0-10-15,0 0 25 16,-27 68 8-16,16-34-10 15,3 1 6-15,3-1-15 16,5 0-3-16,0-6-11 16,0-5-6-16,13-3 0 15,3-6-2-15,2-3 2 16,1-5-2-16,1-6 2 16,3 0-2-16,-2 0 1 15,1-13 1-15,-4-3-1 16,-2-4-1-16,-6 0-7 15,-3-2-7-15,-5 4 5 16,-2 5 11-16,0 5 1 0,-5 5 6 16,-7 1 1-1,-4 2 7-15,-2 0-10 0,-5 9-3 16,2 4-1-16,-1 4 2 16,3 1-3-16,2-1 0 15,6-2-1-15,4-3 1 16,4-1-10-16,3-3-32 15,0-2-37-15,3-5-134 16,7-1-162-16</inkml:trace>
  <inkml:trace contextRef="#ctx0" brushRef="#br1" timeOffset="132965.61">14642 13452 1216 0,'0'0'110'0,"0"0"-16"15,0 0-14-15,0 0-37 16,0 0-24-16,0 0-2 16,-4 12-14-16,4 10 24 15,0 7 20-15,0 6-22 16,0 1-12-16,0-2-7 16,0 1-4-16,0-8-1 0,0-1-1 15,7-5 2-15,-3-7-4 16,3-4 2-16,-4-5-1 15,-1-5-4-15,0 0-19 16,-2 0-14-16,0-2 6 16,0-15-29-16,0-5-15 15,0-4-58-15,-2-3-49 16,-5-1-14-16,-1-1-153 16</inkml:trace>
  <inkml:trace contextRef="#ctx0" brushRef="#br1" timeOffset="133161.67">14619 13492 815 0,'0'0'148'15,"0"0"-47"-15,0 0-42 0,0 0-14 16,0 0-9-16,0 0 33 16,21-43-20-16,-7 38-7 15,0 0-9-15,4-2-11 16,2 0-5-16,0 1 1 16,1 2-12-16,-5 1-6 15,-2 3 0-15,-1 0-5 16,-6 0-38-16,-2 0-72 15,-5 4-84-15,0 5-232 16</inkml:trace>
  <inkml:trace contextRef="#ctx0" brushRef="#br1" timeOffset="133409.5">14661 13561 1102 0,'0'0'80'15,"0"0"-38"-15,0 0 7 16,0 0 4-16,0 0 21 16,0 0-6-16,29 11-24 15,-12-10-19-15,3-1-4 16,2 0 6-16,1 0-17 16,0 0 0-16,-2 0-4 15,-2 0-5-15,-2-3-1 16,-6 1 0-16,-2 2-2 0,-4 0-32 15,-5-3-41-15,0 3-173 16</inkml:trace>
  <inkml:trace contextRef="#ctx0" brushRef="#br1" timeOffset="141401.01">8428 13865 1385 0,'0'0'25'0,"0"0"7"16,0 0-16 0,0 0-9-16,0 0 1 0,0 0-2 15,0 0-1-15,-37 52 0 16,37-45-1-16,0-4-2 15,0 2 0-15,0-4 1 16,0 2-6-16,0 1 7 16,5 0-6-16,4-1 4 15,2 1-2-15,1 2 0 16,-1-1 1-16,0 0-1 16,0 2 0-16,-1-1 1 15,-3-2-1-15,1 3 1 0,-3-1-1 16,-2 2 7-1,-2 0-3-15,-1 2 12 0,0 1-3 16,0 4 2-16,0 1 1 16,-7 2-1-16,-3-3-8 15,0 3 2-15,-1-3-4 16,2-4-3-16,1-1-2 16,1-4 1-16,3-6-3 15,1 0 2-15,-1 0-44 16,2-8-35-16,0-10-98 15,0-4-63-15,0-2-345 16</inkml:trace>
  <inkml:trace contextRef="#ctx0" brushRef="#br1" timeOffset="141665.27">8380 13888 1106 0,'0'0'92'0,"0"0"-12"16,0 0 7-16,0 0-49 16,0 0-17-16,0 0-2 15,4-23 0-15,7 13-2 16,1 3-7-16,4 1 0 16,1-1-4-16,0 3 1 15,-1 3-4-15,2-2-2 16,-2 3-1-16,0 0-1 0,-2 0-11 15,-3 0-101-15,0 0-229 16</inkml:trace>
  <inkml:trace contextRef="#ctx0" brushRef="#br1" timeOffset="143512.71">9469 13786 1354 0,'0'0'79'15,"0"0"-77"-15,0 0 3 16,0 0 0-16,-13 67 4 16,11-45 9-16,2-5-5 15,0-4-6-15,0-1-5 0,0-5 1 16,1-2 2 0,7-1-2-16,3-1 2 0,1 1-4 15,2-4 3-15,0 2-3 16,1 0 0-16,-3 3 1 15,-1 0 0-15,-3 2 7 16,-3 3 7-16,-2 1-4 16,-3 5-5-16,0 4 6 15,0 1 6-15,-8-4-10 16,-4 3-5-16,0-3-3 16,1-5 1-16,1-3-2 15,3-5-6-15,3-4-32 0,1-2-34 16,2-16-192-16,-2-4-128 15</inkml:trace>
  <inkml:trace contextRef="#ctx0" brushRef="#br1" timeOffset="143721.879">9453 13850 1290 0,'0'0'25'16,"0"0"-7"-16,0 0 0 15,0 0-4-15,0 0 30 16,0 0-12-16,47-5-25 16,-27 0-3-16,3 0-3 15,2 0-1-15,2-2-57 16,-1-1-181-16,0 2-323 0</inkml:trace>
  <inkml:trace contextRef="#ctx0" brushRef="#br1" timeOffset="144093.319">9862 13808 1196 0,'0'0'96'16,"0"0"-72"-16,0 0 73 16,0 0-53-16,0 0-8 15,-41 67 2-15,29-47-20 16,-2-2-6-16,3 1-5 0,-3-4 4 15,4-5-3-15,2-3 4 16,2-2-4-16,3-4-5 16,2-1 2-16,1 0-1 15,0 0-4-15,0 0-5 16,0 0 0-16,0 0-5 16,5 0 6-16,4 0 4 15,5 4 0-15,0 4 1 16,2-1-1-16,-1 2 1 15,-1 1 1-15,-1 0-1 16,0-2-1-16,-2-1 0 16,-3 1-3-16,-1-3 6 15,0-2-3-15,-1 1 0 16,0-4-24-16,0 0-68 16,1 0-166-16</inkml:trace>
  <inkml:trace contextRef="#ctx0" brushRef="#br1" timeOffset="144820.419">10201 13749 1231 0,'0'0'94'0,"0"0"30"15,0 0-79-15,0 0-30 16,0 0-9-16,-26 61 8 16,17-21 9-16,0 2 0 15,5 2 8-15,1-4-14 16,3-5-11-16,0-5-6 0,12-8 1 15,4-5-3-15,2-7 2 16,4-5-2-16,-1-5-1 16,0 0 3-16,-1-12 1 15,-2-3-1-15,-4-2-1 16,-6-4 1-16,-5 0 1 16,-3 1 1-16,0 3-2 15,-3 5 2-15,-8 8 0 16,-4 4 2-16,-3 3-4 15,-4 12 0-15,-2 7-2 16,2 4-1-16,5 1 2 16,5-3-11-16,8-2-51 15,4-5-95-15,0-7-319 16</inkml:trace>
  <inkml:trace contextRef="#ctx0" brushRef="#br1" timeOffset="145329.27">11017 13802 1340 0,'0'0'4'0,"0"0"56"16,0 73 5-16,0-39-26 15,0-1-7-15,0-3-19 16,0-1-6-16,0-3-4 15,0-7 0-15,0-4-3 16,4-7 0-16,1-3 0 16,-2-5-7-16,1 0-63 15,-3-5-65-15,-1-8-129 16</inkml:trace>
  <inkml:trace contextRef="#ctx0" brushRef="#br1" timeOffset="145579.15">10851 13911 1481 0,'0'0'15'0,"0"0"13"16,0 0-19-16,0 0-8 15,0 0 1-15,56-56 11 16,-29 36 2-16,1-2-4 15,2 2-6-15,-1 2-2 16,-2 1-1-16,-2 5-1 16,-5 2 0-16,-4 3-2 0,-3 2-26 15,-4 5-55-15,-5 0-201 16</inkml:trace>
  <inkml:trace contextRef="#ctx0" brushRef="#br1" timeOffset="151471.66">12713 13955 1277 0,'0'0'47'0,"0"0"-40"0,0 0 8 16,0 0-15-16,0 0 1 16,-1-53 2-16,2 39 4 15,1 1-2-15,-2 0 2 16,0 1 7-16,0 0 10 16,-3 1-3-16,-7 2 3 15,-2 3-18-15,1 2 4 16,-3 4 8-16,1 0-1 15,0 0-13-15,0 2-3 16,2 6 1-16,2 4-1 0,2 0 3 16,4 4-3-1,3 1 0-15,0-3-1 0,0 0-1 16,5-2 1-16,6-3 0 16,1 1-3-16,2-4 3 15,-1 1-2-15,-2-5 2 16,0 4-2-16,-3 1 2 15,-2 2 0-15,-3 2 1 16,-3-1-1-16,0 5-2 16,0 1 2-16,-5 3 1 15,-7 0 2-15,-1-4-3 16,0-6-1-16,1-1 1 16,3-5 0-16,2-1 1 15,2-2-1-15,1-2 0 16,2-11-8-16,2-9-2 0,0-5 3 15,0 1 1-15,9 0 1 16,2 3 4-16,3 4-1 16,2 5 0-16,-1 5-2 15,-1 3 0-15,-1 6-50 16,0 0-98-16,-2 0 0 16,-4 6-263-16</inkml:trace>
  <inkml:trace contextRef="#ctx0" brushRef="#br1" timeOffset="151929.56">12863 13821 1171 0,'0'0'99'0,"0"0"-53"15,0 0-38-15,0 0 63 16,14 82 8-16,-8-49-43 16,1 0-13-16,0-4-10 15,2-3-9-15,-1-4-1 16,2-10-2-16,-1-4 0 16,-1-5-1-16,2-3 2 15,2 0-1-15,4-13 1 16,0-9 1-16,2-5-3 15,-2-6 1-15,-3 6 2 0,-1 0-3 16,-5 11 0-16,-3 8 0 16,-2 8 0-16,-2 0 6 15,0 4 3-15,1 13-6 16,1 6 7-16,1 4 7 16,-1 2-8-16,0-2-7 15,2-1-2-15,1-6 3 16,-1-3-3-16,-1-5-3 15,1-3 3-15,-1-4-17 16,1-5-38-16,0 0-63 0,2-2-136 16,0-10-817-1</inkml:trace>
  <inkml:trace contextRef="#ctx0" brushRef="#br1" timeOffset="152476.21">13569 13878 1144 0,'0'0'180'16,"0"0"-101"-16,0 0-14 16,0 0-43-16,0 0-4 15,-50 55 2-15,31-37 0 16,-1 3-10-16,-1-4 3 15,2-2 3-15,2-5 9 16,5-2-10-16,5-4-6 16,2-3-1-16,5-1-1 0,0 0-4 15,0 0-3 1,0 0-1-16,0 0-6 0,0 0 2 16,0 2 0-16,3 3 1 15,4 4 3-15,3 4 1 16,1 2 1-16,2 3-1 15,-2-2 0-15,1-1 0 16,-1 0 0-16,1-5 0 16,-1 0 1-16,-4-7-1 15,0-1-2-15,-1-2-2 16,0 0-42-16,-3-5 7 16,0-8-72-16,-3 2-241 15</inkml:trace>
  <inkml:trace contextRef="#ctx0" brushRef="#br1" timeOffset="158364.1">13980 13936 1113 0,'0'0'42'0,"0"0"-36"15,0 0 9-15,0 0-15 16,0 0 2-16,0 0-2 16,0 0 9-16,12 0 17 15,-4 0 0-15,4 0 8 16,-1-2-11-16,0 0-8 0,2 2-1 15,-2 0-5-15,-1 0 1 16,-2 0-8-16,1 0 9 16,-1 1 6-16,-1 8 1 15,-1 3 19-15,0 3 7 16,-3 3-24-16,1 2-5 16,-2 1 4-16,-1 0-5 15,1-1-2-15,-2-2-7 16,0-2-4-16,0-2 3 15,0-4 0-15,0-1 0 16,0-2-2-16,2 0-1 16,-2-5-2-16,1 4 1 0,2-6-3 15,-3 0 3-15,2 0-27 16,-1 0-25-16,3 0-11 16,1-6-47-16,2-4-30 15,-1-5-80-15</inkml:trace>
  <inkml:trace contextRef="#ctx0" brushRef="#br1" timeOffset="158801.17">14328 13771 1225 0,'0'0'150'15,"0"0"-111"-15,0 0-10 16,0 0-10-16,-7 59 22 16,3-27-4-16,0 4-11 15,4 0-5-15,0-3 2 16,0-4-14-16,0-7-6 16,6-1-2-16,3-9-1 15,2-5 0-15,-1-1-2 16,2-6 2-16,-2 0 1 15,0 0 0-15,-1-8-1 16,0-7 1-16,-2-4 1 0,-3-2 0 16,-1 2-2-1,-3 7 3-15,0 4 3 0,0 6 9 16,-6 2 13-16,-4 0-11 16,-2 1-15-16,-2 12-2 15,-2 4-3-15,2 3 2 16,4-4-1-16,6-1-5 15,4-4-35-15,0-3-30 16,13-6-40-16,7-2-96 16,0-5-83-16</inkml:trace>
  <inkml:trace contextRef="#ctx0" brushRef="#br1" timeOffset="159436.22">14858 13818 868 0,'0'0'602'0,"0"0"-570"15,0 0 6-15,0 0-29 16,0 0 3-16,0 62 24 15,0-36-11-15,0 2-4 16,0 0-13-16,0-1 0 16,0-1-8-16,5-2 3 15,-1-5-2-15,-1-1-1 16,0-5 2-16,-2-4-3 16,0-4 3-16,-1-3-3 15,0-2 3-15,0 0 2 0,0 0 3 16,0-12-7-16,-2-10-11 15,-4-6-7-15,0-3 4 16,1-7 6-16,1 4-2 16,1-4 2-16,2 9 1 15,1 6 6-15,0 6-1 16,0 5 0-16,4 2 1 16,4 4-3-16,2 1 2 15,2 2 1-15,3 1-1 16,-1 1 2-16,2 1-1 15,0 0 1-15,-1 0-11 16,-3 0-21-16,-2 0-24 0,-3 0-41 16,-3 0-73-1,-3 0-62-15</inkml:trace>
  <inkml:trace contextRef="#ctx0" brushRef="#br1" timeOffset="159715.3">14870 13914 1116 0,'0'0'46'0,"0"0"22"16,0 0-29-16,0 0 13 16,0 0 10-16,0 0-2 15,24 40-30-15,-10-35-4 16,-1 0-3-16,2-2-13 0,-1-3 0 15,1 0-6-15,0 0-4 16,-2 0 1-16,0-7 2 16,-4 1-3-16,-2 1-15 15,-2 0-31-15,-5 3-52 16,0 2-114-16,-1 0-872 16</inkml:trace>
  <inkml:trace contextRef="#ctx0" brushRef="#br1" timeOffset="167971.1">1256 12909 322 0,'0'0'1059'0,"0"0"-1045"16,0 0 69-16,0 0-38 15,0 0-14-15,0 0 0 16,0 0-17-16,-13-8-11 15,13 10-3-15,0 11-3 16,0 4 3-16,0 12 7 16,4 1 5-16,-2 3-2 15,1 0-4-15,-1-4-2 16,0-5-1-16,1-1-1 16,2-8-2-16,1-2 1 15,-1-4-1-15,1-4 0 0,0 0-1 16,3-2-2-16,4 0 1 15,1-1 0-15,2-1 2 16,-1-1 0-16,1 0-2 16,2 0 1-16,1 0-1 15,-3-7-17-15,0-3-31 16,-2-1-21-16,-4 0-135 16,-4 2-195-16</inkml:trace>
  <inkml:trace contextRef="#ctx0" brushRef="#br1" timeOffset="168189.979">1341 13115 1260 0,'0'0'36'0,"0"0"-35"15,0 0-2-15,0 0-2 16,0 0 2-16,0 0 1 15,36-60-122-15,-36 52-88 16,0 3-718-16</inkml:trace>
  <inkml:trace contextRef="#ctx0" brushRef="#br1" timeOffset="168435.857">1218 12975 1120 0,'0'0'29'0,"0"0"45"16,0 0-26-16,0 0-38 15,0 0-10-15,3-57-3 16,15 48-1-16,7 0-79 16,4 5-171-16</inkml:trace>
  <inkml:trace contextRef="#ctx0" brushRef="#br1" timeOffset="168676.37">1508 12951 1316 0,'0'0'19'0,"0"0"-10"0,0 0 55 16,38 72-11-16,-17-45-15 16,-4-3-14-16,4 0-14 15,-5-3-3-15,2-4-7 16,-4-1 0-16,-1-6 0 15,-1-1 0-15,-3-4 0 16,-5-1-23-16,3-4-106 16,-5 0-156-16</inkml:trace>
  <inkml:trace contextRef="#ctx0" brushRef="#br1" timeOffset="168930.1">1660 12914 1051 0,'0'0'356'16,"0"0"-333"-16,0 0 2 15,0 0 14-15,-7 62-15 16,2-31-2-16,-3-1-16 16,-2 0 0-16,-1-1-3 15,2-6-3-15,1-6 0 16,2-4 0-16,4-4-6 15,2-5-70-15,0-4-177 16,0 0-417-16</inkml:trace>
  <inkml:trace contextRef="#ctx0" brushRef="#br1" timeOffset="169982.12">1919 13033 1158 0,'0'0'173'15,"0"0"-110"-15,0 0 18 16,0 0-40-16,0 0 0 16,0 0-1-16,-34-31-9 15,27 31-8-15,-2 0-3 0,0 3-13 16,-1 10-4-16,0 7-3 15,0 5-5-15,6 1 4 16,4 1 1-16,0-3 0 16,0-5-2-16,11-4 0 15,3-5 0-15,2-5-8 16,5-5 4-16,1 0 0 16,3-12-8-16,2-7-3 15,-2-5-10-15,-3-2-2 16,-1-4 15-16,-4 0 5 15,-6-2 5-15,-4-1 2 16,-7 4-1-16,0 0-7 0,0 6 4 16,-7 6 6-1,0 8 0-15,0 4 6 0,3 5 32 16,4 0 13-16,0 14-51 16,0 10 0-16,0 11 0 15,0 3 11-15,4 3-5 16,3-6-2-16,-2-6-4 15,1-5 0-15,-1-6 1 16,-1-8 0-16,-1-5-1 16,1-3-1-16,-2-2-2 15,1 0 0-15,3-4 0 16,4-13 2-16,1-2 1 16,6 0 0-16,0 3-15 15,4 9-10-15,-1 7 14 0,1 0 8 16,2 5 2-16,1 4 1 15,-1 0 0-15,-2-4 1 16,-1-2-1-16,-1-3 0 16,-1 0-3-16,-3-1 3 15,-1-12 0-15,-4 1 0 16,-4-2 0-16,-6-1 3 16,0 0-1-16,0 1-1 15,-13 0 2-15,2 4-2 16,-1 5 3-16,3 5 7 15,-1 0 25-15,4 15-35 16,-1 3-1-16,4 4 2 16,3-4-3-16,0-2 1 0,0-3-2 15,10-3-5-15,1-4 2 16,3-3 3-16,2 0-2 16,2 2 3-16,0 2 1 15,0 4 0-15,-4 4 2 16,0 2-2-16,-5 5 0 15,-4 3 2-15,-4 1 0 16,-1-1 0-16,0-2 2 16,-6-8 1-16,-1-5 1 15,4-5 1-15,1-3 12 16,2-2-10-16,0-4-9 16,2-16-7-16,12-9 3 0,5-11-2 15,3-1-1 1,1 0-20-16,-2 0 8 0,1 3 12 15,-3 1 7-15,-3 3 0 16,-3 7 0-16,-4 2 0 16,-4 9-1-16,-3 4 2 15,-2 7 5-15,0 4 11 16,0 1 24-16,0 0-12 16,0 0-13-16,-2 6-10 15,-3 11-6-15,1 10-1 16,1 3 0-16,3 2 1 15,0-1-3-15,2-6 3 16,8-2-1-16,3-6-1 0,1-6-4 16,2-6-14-1,2-5-3-15,0 0 3 0,3-7-7 16,-1-11-3-16,-1-4-11 16,-4-4-48-16,-1 2-143 15</inkml:trace>
  <inkml:trace contextRef="#ctx0" brushRef="#br0" timeOffset="173183.93">3136 12796 1267 0,'0'0'26'16,"0"0"37"-16,0 0 33 16,0 0-52-16,0 0-6 15,0 0-3-15,-38-12-4 16,28 12-8-16,-3 6-15 15,-2 6 4-15,-2 8-9 16,1 7 1-16,2 8-1 16,3 9-3-16,7 5 0 15,4 5-2-15,0-1 1 16,6-8 0-16,10-5-1 16,3-11 0-16,-1-4-1 15,5-5 2-15,0-2 0 0,1-5 0 16,-1-2 0-16,0-4 1 15,0-4-2-15,-3-2-10 16,-4-1-43-16,0 0-22 16,-7-7-145-16,-2-2-1031 15</inkml:trace>
  <inkml:trace contextRef="#ctx0" brushRef="#br0" timeOffset="176164.16">3483 12876 1322 0,'0'0'49'16,"0"0"3"-16,0 0-20 15,0 0-22-15,0 0 12 16,0 57 19-16,4-26-20 16,1-1-6-16,-1-1 1 15,1-3-4-15,-1-4 2 16,1-5-8-16,-1-3-2 0,1-5-3 16,-3-3 1-1,0-2-2-15,1-1 0 0,-1-3 0 16,2 0-3-16,1 0-49 15,4 0-45-15,0 0-100 16,0-10-281-16</inkml:trace>
  <inkml:trace contextRef="#ctx0" brushRef="#br0" timeOffset="176432.28">3821 13049 1212 0,'0'0'57'15,"0"0"32"1,0 0 10-16,0 58-51 0,0-44-3 16,-4-1-18-16,-1-1-3 15,-1 0-10-15,-4 0-6 16,2 1-5-16,-2-2-1 15,-1 0-2-15,-1 0-1 16,3-4-34-16,-2-3-44 16,4-4-134-16,-1 0-424 15</inkml:trace>
  <inkml:trace contextRef="#ctx0" brushRef="#br0" timeOffset="177759.44">4053 12795 1168 0,'0'0'167'16,"0"0"-82"-16,0 0-9 15,0 0-45-15,0 0-11 16,0 0-6-16,-4 0-8 0,4-5-5 16,6-3-1-16,7-1 0 15,0 3 0-15,3 2 0 16,0 4 0-16,-3 0 1 16,-1 0-1-16,-5 8 0 15,0 7 0-15,-7 1 0 16,0 4 3-16,-3 0 0 15,-8-3 0-15,0 0-1 16,-1-3-1-16,5-4-1 16,3-6 0-16,3-2 1 15,1-2-1-15,0 0-3 16,0 0-7-16,12-4 3 16,8-3 7-16,-1 1-2 15,1 3 2-15,-4 3 0 0,-2 0-1 16,-3 5 1-16,0 7 0 15,-4 3 0-15,-6 3 1 16,-1 2 1-16,0 2 0 16,-10-1 5-16,-3 0 2 15,-2-4-1-15,0-2-1 16,1-5 0-16,-1-1-4 16,3-6-1-16,3-2-2 15,2-1-5-15,3-1-51 16,4-15-77-16,0-8-253 15</inkml:trace>
  <inkml:trace contextRef="#ctx0" brushRef="#br0" timeOffset="178149.3">4260 12591 1140 0,'0'0'45'0,"0"0"-40"16,0 0 7-16,0 0 19 0,0 0 31 15,0 0 5-15,80 37 6 16,-54-11-24-16,-2 6-14 15,0 3-12-15,-3 5-10 16,-6-1-2-16,-4 3-3 16,-5-7-1-16,-5 2-3 15,-1-5-1-15,0-1-1 16,0-2 4-16,-5-4-3 16,-3-4-2-16,1-6 1 15,0-3-1-15,4-7-1 16,1-2-1-16,2-3-29 15,0-2-48-15,0-12-171 16</inkml:trace>
  <inkml:trace contextRef="#ctx0" brushRef="#br0" timeOffset="183002.47">935 10057 975 0,'0'0'123'15,"0"0"-25"-15,0 0 33 16,0 0-44-16,0 0-33 16,0 0-7-16,0 0-7 15,0 0 2-15,0 0-9 16,0 0-20-16,0 10-13 15,0 11-1-15,0 7 1 16,0 3 0-16,0-2 0 16,3-2-1-16,6-5 1 15,3-7-3-15,3-4-1 16,1-6 1-16,2-5 1 16,-2 0 1-16,-2-1-11 15,0-11-4-15,-3-1 6 0,-4-2 5 16,-3 0-3-16,-4-1 6 15,0-1 0-15,0 0 2 16,-11 1 1-16,0 1 1 16,-7 3 0-16,0 2 3 15,-3 3-5-15,3 2 1 16,2 4 0-16,3 1-1 16,5 0-6-16,3 0-29 15,5 7-58-15,0 2-161 16,5-1-512-16</inkml:trace>
  <inkml:trace contextRef="#ctx0" brushRef="#br0" timeOffset="183463.14">1735 9895 731 0,'0'0'644'0,"0"0"-613"16,0 0 40-16,0 0-49 15,0 0 12-15,0 56 8 16,0-28-5-16,0 1-8 15,0 1-12-15,0-3-10 16,0-1-3-16,0-5-4 0,0-4 1 16,1-2-2-16,3-5 1 15,2-3-13-15,-2-7-91 16,3 0-194-16</inkml:trace>
  <inkml:trace contextRef="#ctx0" brushRef="#br0" timeOffset="184208.04">2754 9926 1125 0,'0'0'53'0,"0"0"85"16,0 0-44-16,0 0-31 16,0 0-22-16,0 0-15 15,-9 1-18-15,9-1-7 16,0-7-1-16,7 0-1 16,4-2 1-16,2 2 0 0,0 5-1 15,-2 2 0-15,2 0 1 16,-4 10-1-16,-2 5 2 15,-2 5-1-15,-3 2 1 16,-2 2 0-16,-2 2 1 16,-11-2-2-16,-1-2 1 15,0-4 0-15,4-3 0 16,2-6-1-16,3-2 2 16,3-5-2-16,2-2 1 15,0 2-1-15,5-1-6 16,9-1 5-16,1 0 1 15,8 0 0-15,-3-1 0 16,3-5 1-16,-2 1 0 0,-1-1 0 16,-4 2-2-16,-2 2-25 15,-4-1-92-15,-3 3-136 16,-1 0-441-16</inkml:trace>
  <inkml:trace contextRef="#ctx0" brushRef="#br0" timeOffset="184904.6">3651 9802 181 0,'0'0'1093'0,"0"0"-1086"0,0 0 35 16,0 0-18-16,0 0-24 16,0 0 0-16,27-12 0 15,-13 7 5-15,3 0 1 16,0 3-2-16,-2 2-3 15,-2 0 2-15,-5 7-2 16,-1 7 4-16,-7 4-1 16,0 2 2-16,-2 2-2 15,-7-3 4-15,-2 0-7 16,1-7 3-16,6-5-4 16,1-3 0-16,3-4-2 0,0 0-4 15,3 0-14-15,6 0 13 16,2 0 2-16,1-2 5 15,-3 2-2-15,-2 0 4 16,-3 0-1-16,-1 6 4 16,-3 5 0-16,0 3 3 15,-3 3 14-15,-11-2 14 16,-2 0-9-16,-2-3-4 16,3-1-1-16,0-3-11 15,2-1-2-15,1-3-6 16,3-3-3-16,3-1 0 15,3 0-42-15,3-6-134 0,0-7-332 16</inkml:trace>
  <inkml:trace contextRef="#ctx0" brushRef="#br0" timeOffset="185370.23">4515 9688 1149 0,'0'0'34'16,"0"0"-24"-16,0 0 59 16,0 0 11-16,-20 76-19 15,7-52-32-15,0-3-1 16,3-2-10-16,1-3-3 15,4-5-2-15,5-4-6 16,0-3-4-16,0 0-3 0,10-3-1 16,7-1 0-16,4 0 1 15,4-2 2-15,0-6-2 16,0 2 0-16,-4-2-7 16,-3 2-23-16,-4 1-52 15,-6 1-102-15,-5 3-81 16</inkml:trace>
  <inkml:trace contextRef="#ctx0" brushRef="#br0" timeOffset="185657.71">4520 9669 1108 0,'0'0'23'15,"0"0"36"-15,0 0-16 16,0 0 1-16,0 0 52 16,0 0-24-16,37 77-29 15,-26-50-19-15,-2 2-1 16,-5 1-11-16,-1-2-10 16,0-1 1-16,-2-3-3 15,1-5 1-15,1-4-1 16,-1-5-1-16,3-5-13 15,3-3-77-15,-1-2-132 0,1-2-891 16</inkml:trace>
  <inkml:trace contextRef="#ctx0" brushRef="#br0" timeOffset="186287.05">5328 9530 1039 0,'0'0'313'15,"0"0"-309"-15,0 0 63 16,0 0-23-16,0 0-14 16,0 0-8-16,-26-4-12 15,7 4-1-15,-2 3-6 16,-2 4-2-16,-1 2 10 16,3-2-9-16,3 1 1 15,4-2-2-15,5 0 0 16,4 1-1-16,5 2 0 15,0 5-2-15,0 5 1 16,0 3-1-16,5 1 2 0,3-1 0 16,0-2-1-16,-1-3 1 15,-1-5 1-15,-1-1-1 16,2-7 0-16,-2-1 0 16,1-3 0-16,1 0-2 15,7 0 2-15,2-7 1 16,6-6-1-16,1 2-2 15,0 3-2-15,-3 7-4 16,-4 1 5-16,-2 8 2 16,-3 10-1-16,-4 4 2 15,-5 3 4-15,-2-1 2 16,-2-1 3-16,-12-1-2 16,-2-4 20-16,-4-3-5 15,-2-2 0-15,-1-5-13 16,2-4-7-16,3-1-2 0,2-3-8 15,0 0-67-15,4-5-74 16,-1-7-381-16</inkml:trace>
  <inkml:trace contextRef="#ctx0" brushRef="#br0" timeOffset="189273.87">3901 10985 1233 0,'0'0'71'0,"0"0"17"16,0 0-18-16,0 0-33 15,0 0-9-15,0 0-14 16,0 0-4-16,0-1-10 0,0 8 1 15,0 9-1 1,0 5 4-16,5 1 2 0,-3 1 1 16,3 1-5-16,-3-3-1 15,0 1 1-15,-2 0-1 16,0-6 0-16,0-1-1 16,0-2 1-16,0-4 0 15,-3-2-1-15,-3 0 2 16,1-3-1-16,-2 1 1 15,-4-1-2-15,-2 2-8 16,-5-1 0-16,-3 0 1 16,-3 2 0-16,-2-1 4 15,-6 3 2-15,-3-1-2 16,-5 5-4-16,-6 1-4 16,-1 1 10-16,-6 1 1 0,-4 1 0 15,-2-2 0-15,-5 0 0 16,-2 0 0-16,-2-2 0 15,-2-1 1-15,1-2 5 16,5-1-3-16,3-2 3 16,2 0 1-16,2-3 2 15,3-2-7-15,3 0 2 16,4-2 0-16,4 0-3 16,4 0 1-16,4 0 0 15,6 0 0-15,4 0-1 16,5-4-1-16,4 0 1 15,6 0-1-15,4 2 0 16,3 1 0-16,1 1 0 16,2-2 0-16,0 2-1 0,0 0-2 15,0 0 0-15,0-1 1 16,0-1 2-16,0-1-1 16,0-2 1-16,0 0 0 15,0 0-1-15,-4-1 1 16,1-2-1-16,-1 0 2 15,-1-1 0-15,-1 1 0 16,-2-2-1-16,-1 0 0 16,0-2 0-16,0-3 0 15,-2-1 1-15,-1-3-1 16,1-2 0-16,-3-1 0 16,3 0-1-16,-1 1 1 15,1 1 0-15,2 0 0 0,1 3 1 16,1 4 0-16,2 2-1 15,0 3 0-15,5 3 1 16,-2 3-1-16,0 2 5 16,-1 0 3-16,3 0-1 15,-2 0-7-15,2 2-2 16,-4 13-3-16,-1 7 5 16,-5 8 0-16,-5 1 1 15,1 3-1-15,-4-3 0 16,5-5 0-16,1-1 0 15,3-11 2-15,4-5-2 16,1-3 0-16,4-5 0 0,0-1-1 16,0 0-2-16,0 0-1 15,0 0 0-15,2-11-2 16,5-4 6-16,2-7 0 16,0 0 0-16,-5-4 0 15,1 0 2-15,0 0-2 16,-3 2-1-16,3 6-2 15,1 7 3-15,-2 5-2 16,3 6 0-16,5 0 1 16,4 0-2-16,5 15 3 15,2 0 0-15,3 3 1 16,-3-1 3-16,2 0-2 16,-1 0 2-16,-4-7-3 0,1 1-1 15,-2-5 1-15,-3-1-1 16,-2-5-6-16,-2 0-105 15,-8 0-384-15</inkml:trace>
  <inkml:trace contextRef="#ctx0" brushRef="#br0" timeOffset="193748.13">14387 400 1484 0,'0'0'1'0,"0"0"1"15,0 0-2-15,-13 82 17 16,10-36-5-16,1 8 10 15,-2 5-8-15,2-1-6 16,-1 0-4-16,-1-6-2 16,2-6 4-16,1-8-6 15,1-6 0-15,0-7 2 16,0-5-2-16,0-7 2 16,0-2-4-16,0-6 0 0,0-4-20 15,0-1-95-15,0-3-173 16</inkml:trace>
  <inkml:trace contextRef="#ctx0" brushRef="#br0" timeOffset="194648.61">14380 419 1168 0,'0'0'14'0,"0"0"137"0,0 0-56 15,0 0-55-15,0 0-14 16,0 0-9-16,0-2-12 16,3 2-5-16,6 0-1 15,7 0 1-15,7 0 3 16,8 0-2-16,6 0 3 15,6 0 4-15,2 0-6 16,4 0-1-16,5 0-1 16,2 0 2-16,6-6-1 15,5 1-1-15,3-1 0 16,3-1 0-16,0 2 0 16,0-1 1-16,1 1-1 15,4-2 0-15,1 3 1 0,5-2 2 16,-1 0-3-16,1 1-2 15,-2-2 2-15,0 0-1 16,1-1 1-16,-2 2 0 16,0 0 0-16,-1 0 1 15,0 1-1-15,2-1 1 16,2-3-1-16,1-1 0 16,2-1-1-16,-1 1 1 15,-3 1 0-15,0 0 0 16,-2 0 0-16,-3-2 0 0,-2 2 0 15,-4 0 0 1,-2-1 0-16,-1 2 1 0,-1 1 0 16,-1 1-1-16,-3 2 0 15,-7 1-2-15,-2 1 2 16,-4 0 0-16,-2 1 0 16,-4-1-1-16,-4 0 1 15,-6 2 0-15,-5 0 0 16,-3 0 0-16,-4 0-1 15,-3 0 1-15,-3 0 0 16,-4 0-3-16,-2 0 2 16,-4 0 1-16,2 0-2 15,0 0 2-15,0 0 0 16,2 2 0-16,3-2 0 16,4 3-1-16,2-3 1 0,3 2 0 15,-1 0 0-15,0 2 0 16,2-1 0-16,-2-2-2 15,2 1 2-15,2-1 0 16,-2 1 0-16,2 0 0 16,-1 1-1-16,0-3 1 15,-3 1 1-15,-2-1-1 16,-3 1 0-16,-2-1-1 16,-5 0 0-16,-3 0 1 15,-2 0 0-15,-3 0-1 16,0 0-16-16,-2 0-43 15,0 0-74-15,-3 0-115 0</inkml:trace>
  <inkml:trace contextRef="#ctx0" brushRef="#br0" timeOffset="197235.06">14461 994 1113 0,'0'0'9'16,"0"0"-8"-16,0 0 81 15,-64 0-16-15,55 0-22 16,1 0 35-16,4 1-31 16,1-1-13-16,1 0-13 15,2 0-2-15,0 0 1 16,0 0-12-16,0 0-1 15,0 0-5-15,0 0-3 16,0 0-2-16,5 2-2 0,9 1 4 16,8 2 0-16,10 0 1 15,7-3 2-15,9 2-1 16,6-3-1-16,4-1-1 16,7 0 0-16,8 0 1 15,6-1 0-15,3-3-1 16,1 2 3-16,-2-2-3 15,-3 3 0-15,-1-2 0 16,2 3 0-16,0-1 1 16,1 0 0-16,-1-1-1 15,0-1-1-15,-4 0 0 16,0-1 1-16,-1 1 0 16,-4-3 0-16,0 2 0 0,-1-1 0 15,-4 1 0-15,-1 1 0 16,-3 0 1-16,1 0 0 15,-2 0-2-15,-1-1 3 16,-3 1-4-16,-6-1 2 16,-2 2-1-16,0-2 0 15,-2 0 1-15,0 1 1 16,-2-1-1-16,-5 0 0 16,-3-2 0-16,-1 2 0 15,-3 0 0-15,-2 1 0 16,-1 1 0-16,-1 0 0 15,1-1 1-15,1 1-1 0,1 0 1 16,1 0-1-16,2 2 0 16,0-1 0-16,3 1 1 15,6-1-1-15,-2 1 0 16,4-1-1-16,-3 0 1 16,-2-1 0-16,-1 1-1 15,-3-3 1-15,1 1 0 16,0-1-2-16,1 0 2 15,-1 0 1-15,0 1-1 16,-4-2 0-16,0 2 0 16,-4 0 0-16,-2 0 0 15,-2-1 0-15,-2 2 0 16,-3 0 0-16,-2 0 0 16,0 1 0-16,-2-1 0 15,0 1 0-15,0 0 0 0,0-1 0 16,-1 0 1-16,0 1 0 15,1 0-1-15,-3 1 0 16,1-2-1-16,0 0 0 16,-5 1-8-16,0-2-7 15,-2 1-13-15,-1-2-16 16,-1 1-26-16,0-1-40 16,-1 0-15-16,-2 0-68 15,-1 1-380-15</inkml:trace>
  <inkml:trace contextRef="#ctx0" brushRef="#br0" timeOffset="197947.47">18293 323 862 0,'0'0'316'16,"0"0"-273"-16,0 0 127 16,0 0-96-16,0 0-38 15,0 0-6-15,-6-2-13 16,6 2-5-16,0 0-5 15,0 0-5-15,0 0-2 0,0 0 0 16,-2 15-6-16,-3 10 6 16,-1 6 1-16,-1 6 0 15,-1 1 0-15,1 0-1 16,1 4 1-16,2-4-2 16,3 0 2-16,1-3-2 15,0-2 3-15,0-3-4 16,0-2 2-16,0-3 0 15,4-3-1-15,0-4-1 16,-2-3-5-16,-1-3-3 16,-1-2-3-16,0-4 5 15,0 0-5-15,0-3 6 16,0-1-1-16,0 0 1 0,-3-2 2 16,-3 2-2-1,1-1-7-15,-1 0 7 0,0-1 3 16,-1 2 1-16,3-2 3 15,-3 0-1-15,0 1 1 16,0 0 0-16,-2-1-1 16,-3 0 0-16,-2 0-30 15,-4 0-152-15,-3-1-474 16</inkml:trace>
  <inkml:trace contextRef="#ctx0" brushRef="#br0" timeOffset="200237.41">14626 604 1153 0,'0'0'58'15,"0"0"-39"-15,0 0 62 16,0 0-39-16,-45 56-2 16,37-36 3-16,2 2-17 15,2 1-2-15,3-3-11 16,1-2-2-16,0-4-9 15,4 1-1-15,5-6 2 16,3 1-3-16,0-3 2 16,1-4-2-16,-1-2 0 15,0-1 0-15,1 0 1 0,-3 0-1 16,-1-3 0-16,-2-5-1 16,-3 0 1-1,-2-1-2-15,-2-3 2 0,0 1-4 16,0 1 1-16,0 3 2 15,-4 3 1-15,1 1 1 16,-3 2 1-16,-1 1-1 16,2 0-1-16,-5 0 0 15,0 1-2-15,1 6 2 16,0 0-5-16,2 1-23 16,3-1-68-16,1-2-87 15,3-3-117-15</inkml:trace>
  <inkml:trace contextRef="#ctx0" brushRef="#br0" timeOffset="200927.61">14846 665 946 0,'0'0'25'0,"0"0"48"15,0 0 47-15,0 0-47 16,0 0 16-16,0 0-38 15,70-23-16-15,-57 16-2 16,-2-1-15-16,-3-1-7 16,-3-1 0-16,-4 0-3 15,-1 1-2-15,0-1-3 16,-2 1 0-16,-8 4 2 16,-3 2-3-16,-5 3 8 15,0 0-10-15,-3 3-1 16,-2 10-1-16,0 4 2 15,1 2 0-15,5-1 0 0,7-2-1 16,5-4-1-16,5-3-2 16,0-3 3-16,10-3-9 15,8-2 2-15,4-1 0 16,2 0 7-16,0-7-1 16,-3-3-5-16,-4 0-8 15,-4-1-14-15,-3 1-1 16,-3 0 2-16,-4 2 16 15,-1 1 5-15,-2 5 7 16,0 1 4-16,0 1 13 16,0 0-17-16,0 10-3 15,0 4 3-15,0 6 11 16,0 0 4-16,0 2-3 16,0 0-6-16,0 0 6 15,2-1 0-15,0-1-6 0,-2-2-6 16,1-2 1-16,-1-4 0 15,0-3-1-15,0-2 0 16,0-3-30-16,0-3-105 16,0-1-142-16</inkml:trace>
  <inkml:trace contextRef="#ctx0" brushRef="#br0" timeOffset="201414.26">15113 402 1152 0,'0'0'34'0,"0"0"102"16,0 0-86-16,0 0-33 16,0 0-5-16,0 0-10 0,0 17 0 15,0 0 13 1,0 8 9-16,0 3-7 16,0 5-2-16,0 3-2 0,0 1-1 15,0 2-4-15,0-1-1 16,0 0-6-16,0-3 0 15,0-4 0-15,0-2-1 16,0-5 0-16,0-2 0 16,-1-3 0-16,0-4 0 15,-1-3 0-15,1-2 0 16,1-5-1-16,0-1 1 16,0-4 0-16,0 0-27 15,0 0-17-15,0 0-4 16,0 0 8-16,0 0-13 15,0-2-37-15,0-5-45 16,0-2-229-16</inkml:trace>
  <inkml:trace contextRef="#ctx0" brushRef="#br0" timeOffset="201976.04">15248 605 1092 0,'0'0'33'15,"0"0"7"-15,0 0 77 16,0 0-74-16,0 0-14 16,0 0 0-16,-7 5-19 15,7-5-4-15,4 0 0 16,5 0 2-16,4 0 0 16,4 0-2-16,0 0 3 15,3 0 0-15,-1-5-7 16,-2 0 1-16,-3 0 2 15,-4 1-4-15,-4 2 0 16,-2 2-1-16,-3 0 0 0,-1 0 1 16,0 0 3-1,0 0 0-15,0 0-2 0,0 4 1 16,1 10-3-16,1 4 10 16,1 5 2-16,-2 2-1 15,-1 0-7-15,0 0-1 16,0-2-1-16,0 0-1 15,0-3-1-15,0-2-2 16,0-2 2-16,0-3 0 16,0-4 0-16,0-1 0 15,0-3 0-15,0-2 0 16,0-1-11-16,0-2-54 16,0 0-70-16,0-4-79 0</inkml:trace>
  <inkml:trace contextRef="#ctx0" brushRef="#br0" timeOffset="202460.68">15627 580 1278 0,'0'0'8'15,"0"0"93"-15,0 0-3 0,0 0-67 16,0 0 8-16,0 0-26 16,-6 7-13-16,-3 11 2 15,-3 6 1-15,1 1 9 16,0 0-5-16,1 1 3 16,1-4-8-16,4-2-1 15,3-4 0-15,2-3-2 16,0-2 0-16,5-2-1 15,4-4-1-15,5-2 1 16,2-3-8-16,2 0-2 16,0-1 5-16,0-8-3 15,-4-2-11-15,-4-2-3 16,-3 0 4-16,-4 1-2 0,-3 3 16 16,0 2 6-16,0 4 5 15,-9 2 26-15,-2 1 0 16,-2 0-20-16,-3 0-3 15,0 9-4-15,-1 3-4 16,2-1 0-16,4 1-1 16,4-1 1-16,2-3 0 15,5 0-29-15,0-3-44 16,0-3-125-16,0-2-74 16</inkml:trace>
  <inkml:trace contextRef="#ctx0" brushRef="#br0" timeOffset="203565.18">15937 350 1011 0,'0'0'153'0,"0"0"-109"15,0 0 101 1,0 0-97-16,0 0-28 0,0 0 4 16,0-1-9-16,0 1-10 15,0 6-5-15,0 8 5 16,0 6 2-16,-3 5 2 16,1 4 4-16,0 5-3 15,0 3-3-15,-2 3-3 16,1-1-1-16,-1 0-1 15,-1-2-1-15,0-4 0 16,1-1 0-16,1-3 0 16,1 0-1-16,0-4-1 15,-1-1 1-15,0 0 0 16,2-4 0-16,-1-2-1 0,0-1 1 16,0-5 0-16,1-1 0 15,0-4 0-15,1-2 0 16,0-1 0-16,-1-2-6 15,1-2-5-15,0 0-12 16,0 0-21-16,0 0-28 16,0 0-39-16,0 0-68 15,0-7-570-15</inkml:trace>
  <inkml:trace contextRef="#ctx0" brushRef="#br0" timeOffset="205478.379">16210 606 1120 0,'0'0'60'0,"0"0"7"16,0 0 42-16,0 0-67 15,0 0 9-15,0 0-13 16,11-10-13-16,-8 1 1 16,1-2-12-16,-1-1-3 15,-1-3-7-15,-2-2 0 16,0 0-3-16,0 0 1 16,0 3-1-16,-5 3 0 15,-4 4-1-15,0 2 0 16,-4 5-6-16,-1 0-2 15,-7 5 4-15,0 9 1 0,0 3-1 16,1 3 2 0,6-1 0-16,4 1 2 0,3-3 0 15,7-1-2-15,0-2-6 16,0-3-17-16,14-1 2 16,6-3 7-16,3-2 7 15,2 0 1-15,0 1 4 16,-4 1 4-16,-5 4-2 15,-5 2 1-15,-7 1 0 16,-4 5 1-16,0-1 2 16,-8 1 3-16,-10 0 3 15,-3-4-5-15,1-3 0 0,0-2 1 16,3-3-1 0,5-5 3-16,3-2 1 15,3 0 14-15,2-5-4 0,3-7-9 16,1-4-6-16,0-3-1 15,8-4 1-15,5-3-2 16,5 2 0-16,2-1 0 16,1 7 0-16,0 2-3 15,-1 4 2-15,-2 3-1 16,-3 3-17-16,-2 2-45 16,-3 2-91-16,-3 2-152 15</inkml:trace>
  <inkml:trace contextRef="#ctx0" brushRef="#br0" timeOffset="205920.479">16480 435 1244 0,'0'0'66'0,"0"0"38"16,0 0-40-16,0 0-61 16,0 0 0-16,0 0-3 15,-17 57 9-15,12-32 0 16,0 3-1-16,1 0 1 0,0-1-8 16,2 0 4-16,2-6-5 15,0 0 0-15,0-5-5 16,6-3-3-16,5-4-14 15,1-3 8-15,1-4 2 16,-1-2-11-16,2 0 13 16,-1-3 4-16,-4-7 2 15,-2-2 2-15,-2-1 0 16,-2 1 2-16,-3 1 0 16,0 4 3-16,0 1 1 15,-3 4 17-15,-7 2-1 16,-1 0-12-16,-4 0-8 15,0 6-3-15,1 5-7 0,2-2-25 16,5 0-125 0,4-3-87-16</inkml:trace>
  <inkml:trace contextRef="#ctx0" brushRef="#br0" timeOffset="206551.03">16779 293 672 0,'0'0'466'0,"0"0"-393"15,0 0 84-15,0 0-89 16,0 0-23-16,0 0-10 0,0-22-12 15,0 22-13 1,0 0-4-16,0 0-6 0,-2 8-2 16,2 8-4-16,-2 9 6 15,1 3 1-15,1 4-1 16,0-1 1-16,0 3-1 16,0-1 0-16,0 1 0 15,0-1 0-15,0-2-1 16,0 1 1-16,0-1 1 15,0 0-1-15,0-2 0 16,0 0 0-16,0-1 0 16,0-3 0-16,0-2 1 0,0-2-2 15,0-1 2 1,0-4-2-16,0-3 1 0,0-2-1 16,0-3-1-16,0-2-3 15,0-2-6-15,0-4-3 16,0 2-3-16,0-2 2 15,0 0-12-15,0 0-5 16,0 0-46-16,0-2-104 16,1-5-219-16</inkml:trace>
  <inkml:trace contextRef="#ctx0" brushRef="#br0" timeOffset="210496.55">17733 172 1120 0,'0'0'54'16,"0"0"82"-16,0 0-47 0,0 0-56 16,0 0 3-16,0 0-11 15,0-1-11-15,0 1-2 16,0 0-12-16,0 13-2 15,0 11 1-15,0 8 1 16,-1 8 3-16,-1 1-1 16,-1 1 1-16,0-1 0 15,0-2-1-15,1 0-2 16,-2-1 1-16,2-2-3 16,-1-1 4-16,-1-4-2 15,1-1 0-15,-1-3-1 16,1-2 1-16,0-4 2 15,0-2-2-15,2-3 0 0,0-2-1 16,0-1 0-16,0-4 1 16,1-4-3-16,0-1 2 15,0-2-5-15,0-1-6 16,0-1-9-16,0 0-15 16,0 0-19-16,0 0-22 15,0 0-63-15,0-1-164 16</inkml:trace>
  <inkml:trace contextRef="#ctx0" brushRef="#br0" timeOffset="-203724.62">17161 622 1035 0,'0'0'109'0,"0"0"-45"15,0 0 12-15,0 0-43 16,0 0-6-16,0 0 3 15,3-6-10-15,0 1 3 16,1 1 4-16,0-1-9 16,1-2 5-16,0-2-12 15,-2-1 4-15,0-1-6 16,-3-2-2-16,0 0-3 16,0-2-1-16,-2-1-3 15,-5 1 0-15,-6 4 0 16,1 3 0-16,-1 5 2 0,-3 3-1 15,-3 0-2 1,-1 6 0-16,-2 11-1 0,1 6 1 16,1 4 0-16,3-1-1 15,6-1 2-15,4-6-1 16,5-6 0-16,2-3 0 16,0-2-2-16,9-5-2 15,6-3 0-15,5 0 4 16,4 0 0-16,-1-9 0 15,-1-3 1-15,-4-1 2 16,-3-1-2-16,0 0 0 16,-5 1 0-16,-1 0 0 15,-1 2 1-15,-3 5-1 16,-3 4 0-16,-2 2 0 0,0 0-1 16,0 1-1-16,1 9-3 15,1 6 4-15,-1 5 1 16,0 0 1-16,-1 5 0 15,0-2 2-15,0 1 0 16,0-3 1-16,-2-4-3 16,-1-1 0-16,1-5-1 15,0-1 1-15,1-2-1 16,1-3 0-16,0-1 0 16,0 1 0-16,0-5 0 15,0 3-6-15,0-3-11 0,0-1-42 16,0 0-63-16,0 0-61 15,0 0-98-15</inkml:trace>
  <inkml:trace contextRef="#ctx0" brushRef="#br0" timeOffset="-203286.76">17426 432 984 0,'0'0'126'0,"0"0"-47"16,0 0 39-16,0 0-50 0,0 0-25 16,0 0-20-16,0 12-15 15,-8 5-1-15,-3 2 6 16,-2 2-3-16,1-2-2 15,1 0 1-15,0-4 0 16,4-1-3-16,2-4-1 16,4-3-4-16,1-1 1 15,0-4-2-15,3 1-1 16,8 1 0-16,6-2 0 16,4 0 1-16,1-2 1 15,1 0 1-15,1 0-4 16,-3 0 3-16,-2 0-1 0,-3 0 1 15,-5 0-1-15,-2 0-1 16,-5 0-15-16,-1 1-21 16,-3 0-16-16,0 0-21 15,0-1-40-15,-3 0-31 16,-6 0-313-16</inkml:trace>
  <inkml:trace contextRef="#ctx0" brushRef="#br0" timeOffset="-202944.56">17453 433 993 0,'0'0'53'16,"0"0"57"-16,0 0 44 16,0 0-72-16,0 0-24 15,0 0-27-15,-9-15-4 16,9 15-9-16,0 0-7 15,-2 0-11-15,2 5 0 16,0 11-8-16,0 4 8 16,4 8 5-16,1 1 3 15,-2 2-4-15,0 0 1 16,-2-3-3-16,0-2-1 16,0-4 0-16,0-4-1 15,0-2 0-15,-1-2 0 0,0-5 1 16,0-1-1-16,0-4 0 15,0-1 0-15,2-2-13 16,-2-1-44-16,0 0-57 16,0 0-126-16</inkml:trace>
  <inkml:trace contextRef="#ctx0" brushRef="#br0" timeOffset="-199014.13">17940 464 1025 0,'0'0'24'15,"0"0"44"-15,0 0-21 16,0 0-7-16,0 0 34 15,0 0-18-15,0 0 1 16,22-6-20-16,-19 2-8 16,-3-1-10-16,1-2-4 15,-1-1-11-15,0 0-2 0,0-1 1 16,-3 1-2 0,-2 2 2-16,-4 2-2 0,2 0-1 15,-2 4-1-15,-2 0 1 16,0 0-1-16,-3 10-6 15,0 3 5-15,3 4-1 16,0-1 2-16,4 0 1 16,2-1-1-16,4-3-1 15,1-2-2-15,0 0 2 16,3-2-1-16,7-4-4 16,2-1 1-16,3-3 3 15,3 0 2-15,0 0-2 16,0-5 3-16,-4-3-1 0,-2 2-5 15,-2-2-5-15,-5 2-2 16,0-1 8-16,-3 2 1 16,-2 1 4-16,0 2 2 15,0 2-2-15,0 0 9 16,0 0-4-16,0 0 0 16,0 0-5-16,0 11-13 15,0 4 13-15,0 5 1 16,0 0 3-16,0 1 1 15,0-1-1-15,0-2-3 16,-2-1-1-16,1-2 1 16,0-3 1-16,1-1-2 0,0-4 0 15,0-2 0 1,0-2 0-16,0-2-10 16,0-1-59-16,0 0-72 15,1 0-67-15</inkml:trace>
  <inkml:trace contextRef="#ctx0" brushRef="#br0" timeOffset="-198655.78">18099 378 1134 0,'0'0'36'16,"0"0"90"-16,0 0-66 15,0 0-39-15,0 0-10 16,0 0-11-16,0 14-8 16,0 5 8-16,0 6 6 15,0 1 3-15,0 3 2 16,-2 0 15-16,0 0-13 15,0-4-5-15,-1-3-4 16,3-2-4-16,-2-4 0 16,2-5 0-16,0-2 1 15,0-1-2-15,0-5 1 0,0-1-35 16,0-2-140-16,0 0-122 16</inkml:trace>
  <inkml:trace contextRef="#ctx0" brushRef="#br0" timeOffset="-196597.12">18325 149 761 0,'0'0'227'0,"0"0"-174"15,0 0 29 1,0 0-37-16,0 0-2 0,0 0-16 15,-1 3-2 1,1-3-6-16,0 0-17 0,3 0 3 16,8 0 18-16,5 0-3 15,4 0 15-15,6 0-7 16,3 0-10-16,3-3-7 16,6-2-5-16,4-2 1 15,4 0 1-15,3 0-2 16,-4-2-5-16,-3 2 0 15,-1-1 0-15,-5 1 0 16,-4 1 0-16,-3-1-1 16,-3 3 0-16,-2-1 0 15,-5 3-1-15,-4-1 1 16,-2 1 0-16,-3 2 0 16,-1 0 1-16,-2-2 0 0,-2 2-1 15,0 0 1-15,-1 0-1 16,0 4 3-16,1 9-2 15,0 4 5-15,-1 6 9 16,0 7-3-16,-3 5-1 16,-1 4-1-16,0 3 1 15,0 0-7-15,-5 0-1 16,-2-2 0-16,-1-6-3 16,1-2 1-16,2-4-1 15,-2-3 0-15,4-1 1 16,-1-2 0-16,0-1-1 15,4-2 0-15,-2-2 0 0,1-3 0 16,0-1 0-16,1 0 0 16,0-1 0-16,0 0 0 15,0-3 0-15,0 0 0 16,0-1 0-16,0-1 0 16,0-2 0-16,0-1 0 15,0-1 0-15,0-2 0 16,0-1 0-16,0 1 0 15,-3-1 0-15,-1 2 3 16,-4-2 0-16,-5 2-2 16,-3-1-1-16,-6-1-1 15,-2 0-2-15,-3 1 2 16,-3 0 0-16,-1 1 0 0,2-1-5 16,-2 2 6-16,1-1 0 15,-1 2 0-15,-1 0 0 16,1 0 0-16,-3 2-2 15,-1-1 2-15,1-1-3 16,0 2 2-16,2-3 0 16,1 1 0-16,5-1 1 15,3-1-2-15,3 0 2 16,6-2-4-16,3 1 4 16,4-1 0-16,5 0 0 15,2 0-1-15,0 0-21 16,0 0-46-16,0 0-61 0,7-1-82 15,3-6-264-15</inkml:trace>
  <inkml:trace contextRef="#ctx0" brushRef="#br0" timeOffset="-195914.67">18606 422 1093 0,'0'0'53'0,"0"0"53"16,0 0-51-16,0 0-33 16,0 0-4-16,0 0 9 15,0-65-20-15,-8 48 1 16,-2 2 5-16,-3 0 1 16,-2 2 3-16,0 5 0 15,-1 5 3-15,-1 3-16 0,0 0-4 16,-1 6-1-16,2 10 0 15,1 5-1-15,3 1-1 16,5 0 3-16,4-2-3 16,3-4 1-16,0-3-6 15,5 0-30-15,9-3-11 16,3-1 20-16,2-1-8 16,0-1 9-16,-1 0 3 15,-2 1 8-15,-3-1 14 16,-6 0-1-16,-2 2-8 15,-5 1 1-15,0 1 11 16,-5 0 1-16,-9 1 1 16,0-3 7-16,-2-1 2 0,1-3-9 15,3 0 14-15,1-4 6 16,4-1 5-16,2 0-2 16,1 0-12-16,4-3 14 15,0-8-11-15,0-3-16 16,4-1-4-16,8-4-2 15,2 3 3-15,4 2 1 16,0 1-5-16,1 6-2 16,-1-1-6-16,0 2-5 15,-2 2-49-15,-2-2-86 16,-3 2-457-16</inkml:trace>
  <inkml:trace contextRef="#ctx0" brushRef="#br0" timeOffset="-195551.03">18779 284 1093 0,'0'0'75'15,"0"0"-65"-15,0 0 38 16,0 0 2-16,-34 77 7 15,20-48-13-15,-3-1-9 0,1-3-12 16,2-4-7 0,1-1-11-16,5-6-4 0,2-2 2 15,3-4-3-15,3-2 0 16,0-3-2-16,0-2 2 16,11-1 0-16,5 0 0 15,5 0 2-15,2 0-2 16,2-4 0-16,-2-2 0 15,-2 2 1-15,-3 2-1 16,-4-1 0-16,-3 1-31 16,-3-1-59-16,-3 1-53 15,-2 1-43-15,-3 1-404 16</inkml:trace>
  <inkml:trace contextRef="#ctx0" brushRef="#br0" timeOffset="-195248.58">18809 350 1054 0,'0'0'30'16,"0"0"111"-16,0 0-22 16,0 0-65-16,0 0-24 15,0 0-22-15,-5 5-4 16,5 18-4-16,0 5 19 15,0 2 5-15,0 3 5 16,0-1-10-16,-2 0-10 0,-5-1-6 16,0-4 0-16,3-4-3 15,-1-3 0 1,3-6 0-16,0-4 0 0,2-5-1 16,0-1-4-16,0-4-67 15,-1 0-106-15,-1 0-610 16</inkml:trace>
  <inkml:trace contextRef="#ctx0" brushRef="#br0" timeOffset="-164838.7">12390 2406 1072 0,'0'0'136'0,"0"0"-136"0,0 0 10 15,-24 100 79 1,13-27-16-16,0 19 12 0,-3 12-24 16,-2 0-38-16,0-6-12 15,0-18-9-15,7-18 0 16,4-17-3-16,4-14 2 16,1-11 1-16,0-7-2 15,0-7-3-15,2-5 1 16,2-1-28-16,3-6-25 15,1-17-34-15,3-8-82 16,-4-3-27-16</inkml:trace>
  <inkml:trace contextRef="#ctx0" brushRef="#br0" timeOffset="-164187.6">12394 2416 1089 0,'0'0'9'0,"0"0"-1"15,0 0 117-15,0 0-40 16,0 0-26-16,0 0 2 16,0-25-36-16,0 25-16 15,0 0-6-15,9 0-3 16,5-2 2-16,11-1 6 15,13 1 3-15,13 0 3 0,12-1 2 16,10 0-9-16,12 2 2 16,9 0-7-16,7 1 2 15,6-2-2-15,4 2-1 16,1 0-1-16,5 0 0 16,3-2 0-16,-1-1 0 15,2-2 3-15,-4-2-6 16,-1-1 4-16,-4-1-2 15,-6 3 2-15,-4 0-1 16,-3 2 0-16,-3 0 2 16,-1 1-2-16,-4-2-1 15,-5 0 0-15,-1 1 1 16,-2 0 0-16,-2 0 0 0,-2 0-1 16,-1-1 2-16,-3-1-2 15,3 3 2-15,0-3 0 16,0 0 0-16,-1 2-1 15,-1-2-3-15,-3 2 3 16,-1 1 0-16,-4 1 0 16,-4 2 0-16,-4 0 0 15,-6 0 0-15,-2 0 0 16,-6 0 0-16,-1 0 0 16,-7 4 0-16,-3 0 1 15,-6 0-1-15,-5 0 1 16,-6-1-1-16,-6 0 0 0,-6-2 0 15,-2 2-1 1,-4-2-14-16,0 1-26 0,-4 2-40 16,-17 3-85-16,-9 0-304 15</inkml:trace>
  <inkml:trace contextRef="#ctx0" brushRef="#br0" timeOffset="-163136.45">12581 3209 1167 0,'0'0'5'16,"0"0"-5"-16,0 0 62 15,0 0 10-15,0 0-14 0,0 0-18 16,-44 11-12-16,44-11-18 16,0 2-7-16,0 0-3 15,0 2 1-15,1 1 0 16,10 1 10-16,7 2-2 15,5-3-3-15,11-2-3 16,7-3 8-16,11 0-4 16,9 0 2-16,7-9-3 15,6 0-3-15,7-2-3 16,4 0 0-16,3 0 0 16,1 1 4-16,2 0-4 15,5 3 2-15,-1 0-2 16,1 3 0-16,2-2-1 15,-2 2 0-15,-1-1 1 16,-2 1 1-16,1 0-1 0,-5-2 0 16,1-1 0-16,2-1 1 15,1 1-1-15,-2 0 1 16,-2 1-2-16,-3-1 1 16,-1 0-1-16,-3 1 1 15,-1-1 0-15,-3 1 0 16,-3 1 0-16,-2 0 0 15,2-1 0-15,3 0 2 16,2-2-2-16,1 2 0 16,0 1-1-16,-4 0 1 0,-1 1-1 15,-3-2 1 1,-3 2 0-16,-6-1 0 0,-3 2 0 16,-5 0 0-16,-4 0 0 15,-7 0 1-15,-4-1-1 16,-4 2 0-16,-4-2-1 15,-2 1 1-15,-7-1 0 16,-5 1 1-16,-2 2-1 16,-5-1 0-16,1-2 0 15,-6 2-2-15,0-2 0 16,-2 0 1-16,0-3-16 16,-1-1-33-16,-2-3-53 15,-2-3-123-15</inkml:trace>
  <inkml:trace contextRef="#ctx0" brushRef="#br0" timeOffset="-162784.78">16508 2292 1332 0,'0'0'0'16,"0"0"-6"-16,0 0 6 15,0 0 6-15,0 0 10 0,-38 84 7 16,31-38 25-16,0 8-20 16,-2 3 2-16,-3 2-11 15,-1 3-13-15,-2-2 0 16,0-2-6-16,1-7 0 15,3-6 0-15,4-9-3 16,3-6 3-16,0-7 0 16,3-8-3-16,-1-1-25 15,0-8-47-15,0-4-61 16,-3-2-104-16</inkml:trace>
  <inkml:trace contextRef="#ctx0" brushRef="#br0" timeOffset="-161645.62">12801 2601 1420 0,'0'0'6'0,"0"0"2"16,0 0 53-16,0 0-37 15,-70 4-11-15,47 16 2 16,0 6-13-16,0 7-1 16,3 2 6-16,2 0-3 15,6 2 0-15,1-6-3 16,5-3 0-16,5-1-2 15,1-7 2-15,0-3 0 16,11-4-1-16,3-5-2 16,1-1 1-16,3-5 0 15,-3-2-1-15,1 0 0 16,0-1 0-16,-3-8 2 0,-1-3-1 16,-5 0 1-1,-3-4 0-15,-1 3 1 0,-3 0 2 16,0 1-1-16,-4 2 2 15,-6 2 5-15,0 3 2 16,-1 3 2-16,0 1-9 16,-1 1-4-16,0 0-4 15,2 3 1-15,1 5-12 16,6-1-15-16,3-1-48 16,0-3-110-16,2-3-123 15</inkml:trace>
  <inkml:trace contextRef="#ctx0" brushRef="#br0" timeOffset="-160969.82">12940 2612 824 0,'0'0'19'16,"0"0"24"-16,0 0 49 16,0 0-26-16,0 0-15 15,0 0 4-15,41-27-25 16,-36 19 16-16,-3 1-5 15,0 1 10-15,-2-2-15 16,0 2 11-16,0 1-16 16,0 1-15-16,-8 3 8 15,-1 1-3-15,-1 0-9 16,-4 0-11-16,-4 13-1 16,-2 6-3-16,-1 3 2 15,4 0 1-15,4-3 0 16,5-4 0-16,5-5 0 15,3-2-3-15,0-4-6 16,11-3 3-16,6-1-3 0,3 0 1 16,5-3 3-16,-2-9 3 15,-2-1 0-15,-6 0 1 16,-3 0-3-16,-5 3 1 16,-3 1 0-16,-1 3 3 15,-3 2 1-15,0 4 2 16,0 0 3-16,0 0 2 15,0 10-8-15,0 9 0 16,0 9 0-16,0 10 16 16,0 1-3-16,0 3-1 0,-1 0-7 15,-1-2 0 1,-1-3-5-16,2-8 2 0,0-3-1 16,-1-7-1-1,2-3 1-15,0-3-2 0,-2-6 2 16,2-3-2-16,0-4-14 15,0 0-73-15,0-7-172 16</inkml:trace>
  <inkml:trace contextRef="#ctx0" brushRef="#br0" timeOffset="-160578.81">13270 2351 1161 0,'0'0'39'15,"0"0"10"-15,0 0 62 16,0 0-45-16,0 0-38 15,0 0-25-15,0 36-1 16,-4 6 8-16,-1 13 11 16,1 8 1-16,2 6-3 15,0 1-11-15,-1 0-6 0,0-4 0 16,1-4-2 0,-1-8 0-16,2-11 0 0,0-5 1 15,1-9-1 1,0-6 1-16,0-5-1 0,0-5-1 15,0-6-12-15,0-3-55 16,0-4-156-16,0-3-430 16</inkml:trace>
  <inkml:trace contextRef="#ctx0" brushRef="#br0" timeOffset="-154767.68">13484 2650 1170 0,'0'0'23'16,"0"0"94"-16,0 0-10 0,0 0-68 16,0 0-11-16,0 0-10 15,0 0-11-15,-10 1-7 16,20-1-5-16,8-3 5 15,6-4 1-15,3 0 2 16,1-2 0-16,-2 2-2 16,-4 2-1-16,-3 3 0 15,-3 2 0-15,-5 2 1 16,0 14 0-16,-4 7 1 16,-4 6 10-16,-3 3 1 15,0 4-5-15,-1 0-1 16,-6-4-6-16,1-4 2 15,1-4-3-15,1-5 2 0,2-3-2 16,-1-5 1-16,2-2-1 16,1-4 0-16,0-3 0 15,0-1-3-15,0-1-15 16,0 0-40-16,0 0-14 16,0-1-93-16,0-7-143 15</inkml:trace>
  <inkml:trace contextRef="#ctx0" brushRef="#br0" timeOffset="-154464.03">13509 2823 1155 0,'0'0'42'16,"0"0"-42"-16,0 0 48 15,0 0-24-15,0 0-10 16,0 0 28-16,51-15 13 16,-26 4-8-16,1-1-17 15,-1-1-18-15,0 1-2 16,-1 0-4-16,-4 2-4 16,-2 0 0-16,-4 2-2 15,-4 1 3-15,-4 3-3 0,-2 0 0 16,-2 0-16-16,-2 0-50 15,0 1-77-15,0 0-92 16</inkml:trace>
  <inkml:trace contextRef="#ctx0" brushRef="#br0" timeOffset="-153888.73">13903 2531 1089 0,'0'0'58'16,"0"0"18"-16,0 0 64 0,0 0-72 16,0 0-26-16,0 0-10 15,0-4-11-15,0 4-12 16,0 0-1-16,0 0-6 15,0 0-1-15,0 0-1 16,0 2-1-16,0 5-1 16,-2 3 2-16,-1 4 2 15,-2 3-2-15,1 4 1 16,-3 6 0-16,3 1 3 16,-3 5-4-16,2-1 1 0,3-2-1 15,0-2 0 1,2-3 0-16,0-6-1 0,5-4 0 15,6-3 0 1,2-5-1-16,1-4 2 0,4-2-1 16,0-1-2-16,2-1 3 15,-1-9-1-15,0-3-3 16,-4-2-2-16,-4 1-3 16,-4-3-2-16,-4 3 5 15,-3 3 2-15,0 2 3 16,0 3 1-16,-8 3 4 15,-3 2 17-15,0 1-12 16,-2 0-2-16,-4 5-6 16,0 8 2-16,1 1 0 15,4 0-2-15,2-1-1 0,3-2-3 16,2-3-11 0,2 1-45-16,0-4-153 0,2-2-180 15</inkml:trace>
  <inkml:trace contextRef="#ctx0" brushRef="#br0" timeOffset="-150822.08">14303 2349 1155 0,'0'0'42'0,"0"0"-32"16,0 0 60-16,0 0-31 16,0 0-30-16,0 0 1 15,0 17 0-15,0 2 12 16,0 12 61-16,0 9-45 15,0 7-10-15,-3 6 1 16,-2 1-24-16,-2 1-3 16,2-4 1-16,-2-4-2 15,4-4 1-15,2-6-2 0,1-7 0 16,0-6-1 0,0-6 1-16,0-4 1 0,0-4-1 15,1-4 0-15,2-1-1 16,-3-5 0-16,2 0-3 15,-1 0-22-15,-1 0-19 16,0 0-43-16,0-2-133 16,0-11-873-16</inkml:trace>
  <inkml:trace contextRef="#ctx0" brushRef="#br0" timeOffset="-149897.771">14545 2538 1128 0,'0'0'9'15,"0"0"47"-15,0 0 62 16,1-65-64-16,-1 46-28 15,0 2 18-15,-8 3-22 16,-2 4-1-16,-1 4-2 16,-2 3 6-16,2 3-11 0,-6 0-13 15,-1 10-1 1,-1 11-3-16,0 7 2 0,6 0-1 16,9 1-1-1,4-3 3-15,0-2-1 0,12-2 0 16,11-3 0-16,4-5 0 15,1-1-3-15,0-3 4 16,-4 0-1-16,-4-1 0 16,-9-1 0-16,-4 2 1 15,-7-1-4-15,0 3-3 16,-7 0 7-16,-8-1 0 16,-4-1 2-16,-1-5-1 0,2-2 0 15,2-3 1 1,4 0 5-16,1-8 15 0,5-5 0 15,3-7-11 1,3-5-11-16,4-4-4 0,14 2 2 16,5 2 0-16,4 1 2 15,0 4-3-15,1 4-5 16,0 2-6-16,-4 4-15 16,-1 3-15-16,-4 1-18 15,-2 1-11-15,-2 1 21 16,-3 1 28-16,-2 1 21 15,-6 1 3-15,-3 0 3 16,-1 1 3-16,0 0 26 16,0 0 33-16,0 0-18 15,0 9-29-15,0 11 0 16,0 5 25-16,0 4-10 16,0 1-6-16,0-2-17 0,0-5-5 15,0-5-4-15,0-3 0 16,4-5-1-16,4-3 0 15,2-3 0-15,0-2 0 16,1-2 1-16,3 0 0 16,1-8-1-16,3-6 0 15,-1-4 3-15,-1-2-3 16,-2 1 0-16,-5 4 0 16,-3 6-1-16,-2 9 0 15,-4 0-1-15,0 16-6 0,0 9 8 16,0 6 1-1,-5 4 5-15,-2 2-2 0,1 0-2 16,2-3-3-16,4-5 1 16,0-7 0-16,0-7-1 15,0-6-11-15,7-6-33 16,3-3-52-16,1-3-91 16,0-12-470-16</inkml:trace>
  <inkml:trace contextRef="#ctx0" brushRef="#br0" timeOffset="-149555.35">15116 2278 855 0,'0'0'459'16,"0"0"-441"-16,0 0 66 15,0 0-45-15,0 0-39 16,0 0 3-16,0 67 11 16,-1-21 10-16,1 4 4 15,-1 3-10-15,1 2-10 16,0-1-3-16,0-1 1 16,0 0 0-16,0-1-1 0,0-1-2 15,0-5-3 1,0-5 1-16,0-9-1 0,0-4 0 15,0-7 0 1,0-5-1-16,0-4 2 0,0-5-2 16,0-5-24-16,0-2-52 15,-2 0-96-15</inkml:trace>
  <inkml:trace contextRef="#ctx0" brushRef="#br0" timeOffset="-148655.741">15389 2498 1330 0,'0'0'37'15,"0"0"24"-15,0 0 19 16,0 0-47-16,0 0-8 0,0 0 1 16,-5-14-9-16,0 2-11 15,-1-3-2-15,-3 0 0 16,-1 2-1-16,-1 2-3 15,-2 5 2-15,3 1 0 16,-1 5-2-16,0 0 0 16,-1 5-2-16,-1 12-5 15,4 8-3-15,0 5 8 16,7 2 2-16,2 0-2 16,1-2-2-16,13-3-3 15,3-2-3-15,2-4 10 16,0-2 0-16,-3-2-3 0,-5-3 3 15,-4 1 0-15,-7-1 0 16,0 0-4-16,-2-1 4 16,-10 0 1-16,-4-3 0 15,1-5-1-15,-1-3 0 16,4-2 1-16,1 0 5 16,2-10 1-16,5-6 3 15,4-7-6-15,0-5-4 16,6-4-5-16,13-1 0 15,7 2 3-15,4 4 1 16,4 5-2-16,3 4 2 16,-1 6-1-16,-2 2-5 15,-3 5-7-15,-5 3-33 0,-4 2-40 16,-5 0-114-16,-3 0-58 16</inkml:trace>
  <inkml:trace contextRef="#ctx0" brushRef="#br0" timeOffset="-148242.771">15834 2404 1041 0,'0'0'69'16,"0"0"113"-16,0 0-25 15,0 0-87-15,0 0-2 0,0 0-33 16,-4 0-35-16,-7 25-3 15,-7 10 3-15,-3 7 11 16,1 3-6-16,2-2 1 16,6-5-6-16,7-5-1 15,3-7-1-15,2-7 1 16,7-3-1-16,12-6-1 16,6-7 1-16,4-3-2 15,1 0-5-15,-1-9-8 16,-2-5-3-16,-4-5 7 15,-5 0 0-15,-8-2-11 16,-6 4-17-16,-4 2 31 16,0 7 10-16,-16 5 13 15,-4 3 20-15,-6 3-27 16,-2 11 9-16,1 2-4 0,3-2-1 16,8 0-10-16,8-3-1 15,5-1-7-15,3-5-68 16,5-3-286-16</inkml:trace>
  <inkml:trace contextRef="#ctx0" brushRef="#br0" timeOffset="-146863.56">16409 2263 497 0,'0'0'405'15,"0"0"-368"-15,0 0 44 16,0 0-25-16,0 0-1 15,0 0-7-15,-1 0-15 16,2 0-21-16,14 0-2 16,7 0 18-16,7-6 21 15,7-1-15-15,9-1-4 16,8 1 7-16,6-2-19 16,7-1 0-16,4 0-11 15,0-2 0-15,2 0-1 16,-2-1-5-16,-1 2-1 15,-2 0 2-15,1 1-2 0,1 3 2 16,-4 2-2-16,-6-1 0 16,-10 4-1-16,-8 0-1 15,-9 2 2-15,-3 0 1 16,-7 0-1-16,-5 10 0 16,-3 8-1-16,-5 7 2 15,-3 9 0-15,-5 8 0 16,-1 3-1-16,0 3 2 15,0-1-2-15,-6 0 0 16,0-2 1-16,0-1 0 16,1-1-1-16,-2-1 1 15,0-2-2-15,0-3 1 0,-1-3 0 16,2-2 1-16,0-3-1 16,1-3 0-16,-4-1 0 15,1-3 0-15,0-1 1 16,-1-2 0-16,0-2-1 15,-2-2 0-15,0-2 1 16,-1 0 0-16,-1-4 1 16,0-1-2-16,-4-4 1 15,0 2-1-15,-7-2 0 16,-3 0 0-16,-8-1-1 16,-8 1-2-16,-8-1-5 15,-7 1 1-15,-4 2 4 16,-5 1-1-16,-2-1 4 0,4-1 6 15,2-2 7-15,4-1 3 16,2-2-3-16,5 0-3 16,6 0-4-16,8 0 0 15,12 0-3-15,8 0 4 16,7 0-3-16,7 0-2 16,1 0-2-16,3-3-5 15,0-1-27-15,3-4-43 16,11-5-142-16,1-2-213 15</inkml:trace>
  <inkml:trace contextRef="#ctx0" brushRef="#br0" timeOffset="-146306.64">16991 2453 1152 0,'0'0'1'0,"0"0"58"15,0 0 11-15,0 0-2 16,0 0 8-16,-60-47-39 0,38 47-22 15,0 5-13-15,-2 13 3 16,0 7-3-16,3 4-2 16,5-4 0-16,9-2 0 15,7-4 0-15,0-6-1 16,14-3 0-16,11-7 1 16,7-3 0-16,4 0 0 15,1-12 0-15,-2-4-1 16,-4 0 0-16,-4-2 1 15,-7 2-2-15,-4-1 0 16,-5 4-2-16,-6 3 3 16,-3 7 1-16,-2 3 4 15,0 0 7-15,0 14-5 0,-6 11-6 16,-4 10 17 0,-3 3 6-16,2 2-9 0,-1-2-9 15,4-2-4-15,2-5-1 16,4-4 0-16,2-2-1 15,0-6 1-15,0-3 0 16,0-5-2-16,0-6-32 16,5-5-39-16,2-1-103 15,1-14-122-15</inkml:trace>
  <inkml:trace contextRef="#ctx0" brushRef="#br0" timeOffset="-146051.34">17182 2429 1250 0,'0'0'7'15,"0"0"6"-15,0 0 12 16,4 66 124-16,-3-26-101 16,-1 1-14-16,0-1-12 15,0-1-15-15,0-4-5 16,0-2-2-16,-2-3 0 15,1-7 0-15,1-6-1 16,0-7-34-16,0-8-45 16,8-2-97-16,5-11-183 0</inkml:trace>
  <inkml:trace contextRef="#ctx0" brushRef="#br0" timeOffset="-145296.46">17378 2169 1224 0,'0'0'2'0,"0"0"41"16,0 0 46-16,0 0-54 15,0 0-35-15,0 0 3 16,73-23-3-16,-30 14 7 16,5-1 1-16,4 0-6 15,1 3-1-15,0-3 2 16,-2-1-3-16,-4 1 1 15,-7 0-1-15,-4 0 0 16,-3 2 1-16,-5 2 0 16,-4 2-1-16,-3 4 0 15,-2 0 0-15,-3 0 0 0,2 11 0 16,-2 7 1-16,-2 7 0 16,-1 7 1-16,-3 7-1 15,-3 1 6-15,-1 6 5 16,-1-1 0-16,-3 0-1 15,0-2-2-15,0-1-3 16,1-1-2-16,1 0 1 16,-1-1 2-16,2 3-3 15,-3-3-4-15,-1-2-1 16,-1 1 1-16,0-7 3 16,0 2-3-16,0-4 1 15,-7-4-1-15,-1-4 0 0,-1-3 0 16,0-3 0-1,2-4 3-15,-1-2-3 0,1-3 0 16,0-1 1-16,0-2-1 16,0-2 0-16,0-1-4 15,-3-1-6-15,0 0-6 16,-3 0-17-16,-4 0 8 16,-2 0-3-16,-6 0-16 15,-4 0 25-15,-3 0-1 16,-4 0 1-16,1 0 14 15,3 0 5-15,3 0 11 16,3 0 4-16,4 0-3 16,4 0-9-16,5 0-3 15,3 0-6-15,7-4-77 16,3-7-287-16</inkml:trace>
  <inkml:trace contextRef="#ctx0" brushRef="#br0" timeOffset="-144798.78">17874 2458 1271 0,'0'0'0'15,"0"0"65"-15,0 0-20 16,-74 16-21-16,50 2 3 16,1 4-6-16,2 2-4 15,6-4-9-15,5-3 3 16,6-4-11-16,4-1 0 16,0-5 0-16,7-3-1 15,7-3 2-15,6-1-1 16,2 0 0-16,-1-10 0 15,-1-2 1-15,-3-1-1 16,-4-2 0-16,-3 1-1 16,-3 4 0-16,-3 3-4 15,-3 3 5-15,-1 4-1 16,0 0 1-16,0 14-9 0,-4 10 9 16,-4 8 5-16,-2 3 1 15,0-1 3-15,2-3-4 16,2-3-2-16,3-4-3 15,3-5 0-15,0-6 0 16,0-3-2-16,0-7-13 16,0-3-50-16,5 0-95 15,4-9-20-15,2-8-299 16</inkml:trace>
  <inkml:trace contextRef="#ctx0" brushRef="#br0" timeOffset="-144447.75">17945 2441 1110 0,'0'0'39'0,"0"0"-33"15,0 0 79-15,0 66-10 16,0-37-9-16,0 0 1 16,-3-2-42-16,0-2-7 15,2-6-6-15,1-3-10 16,0-8 1-16,0-1-1 15,0-5 0-15,0-2-2 16,4 0 1-16,6 0 2 16,3-13-2-16,2-5 1 0,2-4-2 15,-3 3-1 1,-3 4 0-16,-4 11-4 0,-3 4-1 16,-4 12-2-16,0 12 5 15,0 7 3-15,0 2 6 16,-6-2 2-16,0-2-1 15,3-3-7-15,2-2 0 16,1-4-3-16,0-5-53 16,-2-5-183-16</inkml:trace>
  <inkml:trace contextRef="#ctx0" brushRef="#br0" timeOffset="-134433.88">5519 6275 581 0,'0'0'16'0,"0"0"15"16,0 0 74-16,63-9-25 15,-44 7-29-15,2-4 3 16,1 2-20-16,1 0-15 16,0-1 5-16,1 0-5 0,0 0-5 15,-2 1-7-15,1 2 7 16,0 0-3-16,0 0-2 15,3 1 3-15,0-1-3 16,4-2-4-16,0 1 3 16,1-1-5-16,-2-1 2 15,1-1-2-15,0-1 0 16,-1 0 6-16,1 1-1 16,2-1-4-16,-1 1 4 15,2 1-5-15,0-1 0 16,-1 2-2-16,0 0-1 15,-2 1 2-15,1-1-1 0,-1 3-1 16,0-3 0-16,0 1-1 16,1 0 1-16,1-1 1 15,-2 2-1-15,2-2 0 16,0 2 0-16,-1-1 0 16,-1 1 0-16,2 0 0 15,0-1 0-15,2 0 2 16,2 0-1-16,5-1-1 15,0-1 0-15,1 2-1 16,0-1-1-16,-1-2 2 16,0 3 0-16,1 0 0 15,-1 0 0-15,2-1 0 16,0 3 0-16,0-1-1 0,1 1 1 16,-2-1 0-16,-1-2 0 15,0 0 0-15,1-1 0 16,-1 1 1-16,1-2-1 15,-1 0 0-15,4 0 0 16,-3 1 2-16,4 1-2 16,3-1 0-16,2 1 0 15,1 1 0-15,-2-2-2 16,0 1 2-16,0 0 0 16,-1-2-3-16,2 2 3 15,0 1 2-15,0-2-2 16,-3 2 0-16,-2 2 0 0,-1 1 0 15,-2 0 0 1,-1 0 0-16,1 0 0 0,-2 0 1 16,-2 0-1-16,0 0 0 15,-1 0 0-15,0 0 2 16,1 1-2-16,2 2 0 16,0 0 0-16,-4-1 0 15,1-2-2-15,-3 2 2 16,-1-1-1-16,2 1 1 15,0 0 0-15,0 0 0 16,1 0 0-16,-1 0 0 16,-1-1 0-16,-1 3 0 15,0-1 0-15,1 2 0 16,-4-1 0-16,0 0 0 16,0 2 0-16,-2-1 0 0,1 1 1 15,0 0-2-15,-1 0 2 16,1 0-1-16,1-1 0 15,1 1 2-15,2-2-2 16,2 0 0-16,4 0 0 16,-1 1 0-16,-1-1 0 15,1 0 0-15,-1-2-2 16,1-1 2-16,0 0 0 16,-1 2-1-16,4-1 1 15,-1 2 0-15,1-2 0 16,1 0 0-16,0-1 1 15,1 1-1-15,-2-1 0 0,2 0 0 16,-1 1 0-16,1 1 0 16,0-1 0-16,1 0 0 15,1-1 2-15,3 1-2 16,4-2 0-16,1 0 0 16,-2 0-2-16,-3 0 4 15,0 0-4-15,0 0 1 16,1 0 1-16,0 0 0 15,1 0 0-15,-4 0 0 16,0 0 0-16,-1 0 0 16,-3-2 1-16,2 1-1 15,-1 0 0-15,-2 1 0 16,-1-1 0-16,0 1 0 16,-1 0 0-16,3-2 2 15,4 2-2-15,-3 0-2 0,1-2 2 16,-4 1 0-16,0 1 0 15,0 0 0-15,0-2 0 16,2 1-1-16,1 0-1 16,1 0 2-16,0-1 2 15,1 0-2-15,0-1 0 16,0 0 0-16,3-2 1 16,-1 1-2-16,3 0 1 15,1 1 0-15,0 0 1 16,5 0 1-16,4-1-4 0,1 0 1 15,-1 1 1 1,-1 0 0-16,-2-1 0 0,-1-1 0 16,1 1 0-16,1 0 0 15,-1 0 0-15,0-1 0 16,0 1 0-16,-1-1 0 16,2 0 0-16,1-3 0 15,1 3 1-15,3 0-1 16,2-1 0-16,1 1 0 15,1-1 0-15,-3 3-1 16,-1-3-1-16,-2 3 2 16,-2 0 0-16,0 0 0 15,-4 1 2-15,-1 2-2 16,-2-1 0-16,1-2 0 16,-2 3 0-16,0-1 0 0,-1 0 1 15,-3 1-1-15,2 0 0 16,1 0 0-16,0 0-1 15,-5 0 1-15,-1 0 0 16,-3 1 1-16,-2 3-2 16,-1-1-1-16,2 1 2 15,-2-1 0-15,-2 3 2 16,1-4-2-16,-4 3 0 16,1-3 0-16,-2 2 0 15,0-1 0-15,-2 0 0 16,1 0 0-16,-2 0 0 15,-1 0 0-15,0 0 1 0,-2 1-1 16,1-1 0 0,0 1 0-16,3 0 2 0,3 0-2 15,5-1 9-15,3 0 7 16,0 0-2-16,-3-3 15 16,-2 0-11-16,-4 0-5 15,-1 0-7-15,-6 0 4 16,-1 0 2-16,-3 0-2 15,-3-2-10-15,-2 1 2 16,-7 1 1-16,-4 0-3 16,-6 0-4-16,0 0-145 15,-8 0-492-15</inkml:trace>
  <inkml:trace contextRef="#ctx0" brushRef="#br0" timeOffset="-125948.182">23011 840 1374 0,'0'0'2'15,"0"0"14"-15,0 0 26 16,0 0-25-16,0 0 6 16,0 0 4-16,-7 59-12 15,4-35 0-15,2-1-4 16,0-3 0-16,1-4-9 16,0-6-2-16,0-1 0 15,1-5 0-15,11-3-1 16,7-1 1-16,6-4 0 15,11-12 3-15,3-6 0 0,3-5-2 16,3-5 1 0,0-3-1-16,-2-3-1 0,0 2 0 15,-4 3 0-15,-7 8 1 16,-7 7 0-16,-9 9-1 16,-9 5 0-16,-3 2 0 15,-4 2 0-15,0 0 0 16,0 0 3-16,0 0-3 15,0 0-3-15,-7 2-11 16,-9 6-58-16,-4 2-171 16,-5 1-573-16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06-15T10:50:27.467"/>
    </inkml:context>
    <inkml:brush xml:id="br0">
      <inkml:brushProperty name="width" value="0.05292" units="cm"/>
      <inkml:brushProperty name="height" value="0.05292" units="cm"/>
      <inkml:brushProperty name="color" value="#FF0000"/>
    </inkml:brush>
  </inkml:definitions>
  <inkml:trace contextRef="#ctx0" brushRef="#br0">9723 5817 7 0,'0'0'173'0,"-5"-2"-2"0,5 2-11 15,0 0-9-15,0 0-11 0,0 0-1 0,-5-1-5 16,5 1-13-16,0 0-5 0,0 0-4 0,0 0-4 16,0 0-2-16,-5-3 1 0,5 3-11 0,0 0-6 15,0 0-5-15,0 0-8 0,0 0-5 0,0 0-11 16,0 0-3-16,0-8-4 0,0 8-8 0,0 0-6 15,0 0-6-15,7-8-3 0,-4 7-3 0,2-2 1 16,2 1-7-16,0-1 4 0,1 0-5 0,2 0-3 16,2 0-2-16,-2 1-2 0,4-3-3 0,-3 0-4 15,3 1 5-15,2 0 2 0,-2 0-4 0,3-1 1 16,1 0 1-16,-1 1-2 0,-3-1 2 0,3 1-6 16,-2 0-5-16,1 1 4 0,5-3 2 0,-4 4 4 15,-2-3 18-15,5 3 2 0,0 0-3 0,-3-1-2 0,-2 1 4 16,6-2-5-16,-5 2-2 0,5 0-8 15,-6 1 4-15,5 1-3 0,-3-1-2 0,0 0 0 16,0-1-5-16,3 2 5 0,0-1-8 0,-4 2 5 0,4-2 0 16,-3-1-6-16,3 2 6 0,-4-2-3 0,0 4-4 15,1-4 4-15,-2 5-2 0,2-3 2 0,-2 1-8 16,1-2 10-16,1 3-2 0,4 0 0 0,-7-1-5 16,-1 0-2-16,4-1 4 0,-2 1 0 0,-1-2-1 15,0 1-4-15,2 0 3 0,-3 1 0 0,2-1 1 16,0 1-2-16,1-2 6 0,-2 1-1 0,2 0-6 15,0 0 2-15,0 0-4 0,-2-1 4 0,2 1 0 16,-2 0 0-16,1-1-2 0,-1 2 2 0,-1-2 2 16,2 1-6-16,0-3 4 0,2 2-2 15,-1-1-1-15,0 0 2 0,1 4-5 0,-2-2 6 0,-1-2 2 16,2 2-10-16,5-1 4 0,-6 1 11 0,6-2-9 16,-5 2-1-16,-1-2-6 0,7 0 12 0,-6 2-6 15,0 0 4-15,5 3-4 0,-5-4 3 0,-1 0-2 16,7-1 2-16,-6 1 0 0,0 1-3 0,4-3 2 15,2 3 3-15,-6-1-7 0,0 0 1 0,6 0 41 16,-6 1-5-16,0-1 3 0,5 1-5 0,-6-1 1 16,2 1-4-16,4-2-4 0,1 1-4 0,-6-1 2 15,5 2-4-15,0 0-2 0,-5 0-2 0,5-2 0 0,-6 1-6 16,6 2 0-16,0-1 12 0,-5-1-16 0,5-1 6 16,-1 2-7-16,-5-2 0 0,1 2 1 15,0 0-2-15,1-2 9 0,-2 2-9 0,6 2 1 16,-6-2-2-16,0 0 0 0,2 0 0 0,-2 0 5 0,-1 0-9 15,1 0 4-15,0 0 2 0,0 0-5 0,-1 1 1 16,2-2 5-16,-1 1-12 0,0 0 2 0,0 0 8 16,-1 0-9-16,1 1 5 0,2 0-2 0,-1 1 3 15,5-2 2-15,-7 0-6 0,9 1 7 0,-8-1-8 16,1-1 7-16,0 1 3 0,6-3-1 0,-6 3-2 16,6-1 3-16,-1 1-6 0,-4 0-5 0,2 0 2 15,-3 0 5-15,6 1 1 0,-2-2-5 0,3 0 1 16,-2 2 1-16,1-1-2 0,-1 0 10 0,-5 0-6 15,6 1-1-15,-2-2-6 0,3 2 1 0,-4-2 5 16,-3 1 3-16,1 0-3 0,4-1 1 0,0-2-3 16,0 5 5-16,2-4-5 0,-2 4-2 0,-1-2 5 15,2-2 2-15,1 2 0 0,1-2-1 0,0 2-7 16,-2-3 8-16,2 2-4 0,-3 0 6 0,2 1 0 16,-1-2-1-16,1 2-4 0,1 1 13 0,-2-3 27 15,4 3-1-15,-4-1 14 0,2-1-16 0,0 1-13 16,-1-3 17-16,0 2-21 0,0-2-1 0,0 3 1 15,2-1-7-15,-3-1 1 0,2 0-4 0,-1-1-9 16,0 0 8-16,-2 2-5 0,1 1 10 0,2-1-10 0,1-1 5 16,-5 1-10-16,3 0 7 0,1-1 13 0,-1 0-22 15,0 2 6-15,-1-1 8 0,0 0-2 16,0-1-6-16,-1 3-9 0,1-4 7 0,-1 3 8 0,1-1-9 16,-1 0 9-16,1 1 0 0,-1-1-10 0,0 2-10 15,0-2 10-15,0 1 3 0,0-2-7 0,-5 1 4 16,4 1-3-16,-3 0 9 0,4-1-5 0,-1 0 3 15,1 1-4-15,0 0 1 0,1-2-2 0,-1 4 4 16,-4-4-4-16,3 1 3 0,2-1-1 0,0 2 2 16,1 0 3-16,-1-1-8 0,0-1 5 0,2 0 2 15,-1 1-6-15,0-2 1 0,0 3-2 0,0-1 1 16,-1 1 1-16,2-1 0 0,0 0-3 0,1 1 4 16,-3 0-6-16,1-2 7 0,1 0-4 0,1 1 1 15,-2 1 4-15,1 0 0 0,0 0 8 0,2 0-19 16,-4 0 13-16,0-2-11 0,3 2 10 0,-2 0-2 15,1-1 4-15,1 2 4 0,1-3-14 0,-1 2 5 16,-1-1-5-16,1 4 1 0,1-3 5 0,-1 0-6 16,0 2 8-16,2-4 0 0,1 2-7 0,-2 0 13 15,0 0-6-15,1 2-2 0,1-1-6 0,-2 1 11 16,2 0-5-16,-1-1 0 0,-2 0-7 0,3-1 9 16,-3 1-8-16,2 0 5 0,1 0-2 0,2 0 4 15,-4 0-4-15,1 0 13 0,1 0-8 0,1 2-6 0,-1-1 6 16,-1-1 3-16,1 2 7 0,2-3-11 0,0 1 1 15,8 0-1-15,-8 1-2 0,-1-1 2 0,-1 0 0 16,1 2 8-16,0-1 3 0,12 2-14 16,-14-4 6-16,1 2-2 0,1-1-5 0,-1 2 1 0,0-1 1 15,2 0 4-15,0 1-2 0,10 0-1 0,-11-1-2 16,9 0 9-16,-10-2-5 0,10 4 6 16,-10-1-17-16,11-2 19 0,-11 2 2 0,11 0-8 15,-1-3-9-15,-10 4 6 0,0-2 3 0,1 2 0 0,-1-1 10 16,1-3-20-16,9 2 5 0,-9 2 7 0,0-3-2 15,11 2 1-15,-1 0 2 0,-14-2 8 0,13 1-7 16,-9-1 38-16,-1 2-9 0,3-1 1 0,8 0 0 16,-9-1-4-16,9 1-7 0,-11 1-7 0,10-2 0 15,0 0-2-15,-11 1-5 0,1 0-1 0,10 0 3 16,-8-2 5-16,-2 3-12 0,10-3 4 16,-10 1-5-16,2 1 0 0,-1-2 2 0,1 1-5 0,9-2 2 15,-10 1-1-15,9 1-1 0,-10-2 0 0,1 3 1 16,10 0 3-16,-10-2-9 0,1 0 4 0,8 1 4 15,-9 1-10-15,-1-2 4 0,0 2 5 0,-1-3-7 0,3 2 4 16,-2 0-5-16,-1 0 3 0,-1-2-4 0,1 1 3 16,-3 1 1-16,5-3 0 0,-1 3-4 15,-3-1 2-15,3 1 2 0,-2-2 1 0,0 0-12 0,-1 2 10 16,1-1 1-16,-1-1 1 0,-1 2-1 16,2-2 6-16,-3 3-6 0,1-2 7 0,0-2-6 15,-3 2-3-15,1-2 2 0,-1 2-3 0,0 0 2 16,1-3 1-16,-1 4 31 0,-4-1 6 0,-1-1-7 0,-1 1 3 15,2 0-2-15,-1 0-5 0,5 0-3 0,0-1 1 16,-6 0-5-16,1 0-10 0,1 0 11 0,-2-1-5 16,6 1-2-16,-5 1-3 0,1-1-2 0,-2 1 1 15,1-2-1-15,1 4-2 0,-2-4-3 16,6 0 0-16,0 0 2 0,-5 0-4 0,1 1 4 0,4 0-2 16,-4 0-3-16,4-1 7 0,0 4-3 0,-1-4-4 15,1 2 1-15,-4 2-2 0,-2-4-3 0,8 2 1 16,-2-3-1-16,2 3 5 0,-1-2 0 0,3 1-1 15,-2-1 0-15,1 0-7 0,-3 0 4 0,4 0 1 16,-2 2 4-16,-1-2-1 0,2 1-1 0,2 1 0 0,0-3 0 16,-1 1-1-16,4-1-2 0,-4 1 5 15,3 0 1-15,-1-1-6 0,4 1 1 0,-4 1 0 16,2 0 3-16,8 1-1 0,-9-2-5 0,11 0 9 16,-10 1-5-16,0 0-2 0,1 0 2 0,-1 0 0 15,9 2-2-15,1-4-4 0,-12 3 9 0,12-4-6 16,-11 3 3-16,9 0 2 0,2-3 4 0,-10 2-2 0,-1 0-1 15,11 1 0-15,0 0-2 0,-9 0 0 0,9-2 0 16,1 1-3-16,-11-2 2 0,8 3 4 0,-10 0 1 16,2-1 3-16,13 0-2 0,-15 0 23 0,2 2 7 15,8-2-7-15,-9 1-5 0,1 0-1 0,10 0-1 16,-12 1-3-16,0-2-2 0,1 1-2 0,1 1 0 16,0-1-5-16,-1 0 2 0,1 1-1 0,13-2-1 15,-15 2-1-15,0-1-2 0,2-1-2 0,-1 2 3 16,1-1-2-16,-5-1 2 0,4 2-7 0,0 0 2 15,-1 0 0-15,1 0-1 0,-1 0-3 0,1 0 4 16,0-1 0-16,-1 1-2 0,1 0-1 0,-1 0 4 16,-2 1-2-16,2-1 1 0,1-1-4 0,0 1-1 15,-4-1-20-15,4 1 10 0,-2 0-6 0,2-1 4 16,-3 0 4-16,4 0-10 0,-2 1 12 0,0 0 1 16,1 1 1-16,-2-1-1 0,0 0-1 0,1-1 3 15,-1 0 1-15,0 1-3 0,1 0 1 0,-2-1 0 16,13 1 7-16,-12-2-4 0,0 4 3 0,-1-4-2 15,1 2 0-15,0-2 0 0,0 2 0 0,1 0 3 16,-1 0 2-16,1 0-5 0,0 0 1 0,-1 0-1 16,3 2 4-16,-3-2-2 0,-1 0 1 0,1 0 1 0,1 0-2 15,-2 0 1-15,2 0 3 0,-3 1-1 16,0 0 0-16,0 0 2 0,0 0-7 0,-1 0 3 16,2 0 2-16,-4 0-2 0,1-1-2 0,1 2 1 15,-1-2 3-15,0 2-6 0,0-1 4 0,-2 1-3 0,0-2 5 16,1 1-3-16,0-1 2 0,0 2-3 0,-4-2 3 15,-1 1-6-15,6 0 4 0,-6 0 1 16,5 1-2-16,0 1 0 0,-5-2 0 0,6 0 1 0,-6 0 1 16,5 2-3-16,-6-1 0 0,5-1 3 0,-3 1-3 15,-2-1 0-15,1 2 2 0,4-3 0 0,-4 1-6 16,5 3 4-16,1-2-9 0,-8 0 14 0,1-1-4 16,1 0 2-16,1 0 3 0,-2 0-6 0,1 1 0 15,-2-1 2-15,0-1-2 0,0 0 1 0,3 1 1 16,-7-1-3-16,2 2 1 0,4-2 1 0,-6 0-1 15,4 2-2-15,-5-2 9 0,3 2-6 0,-1-1-6 16,-3-1 6-16,5 1-3 0,-2-1-1 0,1 1 0 16,-2 0 3-16,2-1 1 0,-1 0-1 0,-1 2 0 15,0-2 1-15,3 2-1 0,1-2 1 0,-4 1-1 16,4-1-2-16,0 1 2 0,-1 0 2 0,1 0-5 16,0 1 4-16,0 0-2 0,1-2 0 0,1 1 1 15,-2-1 5-15,3 2-5 0,-2-1-1 0,1 0-1 16,5 1 2-16,0-2-2 0,0 1 4 0,-1-2-2 15,1 1 0-15,0 0 0 0,-7 1-6 0,6 0 4 0,-2 0 1 16,-2 0 4-16,4-1-5 0,1 1 1 16,-2 1 1-16,-2-2 0 0,-1 0-2 0,-1 1 3 15,6-2-1-15,-5 2 1 0,-1-1-1 0,1 1 1 16,-1 0-2-16,-1-1 1 0,0 0-3 0,2 0 0 0,0 0 1 16,-1-1 2-16,0 3-1 0,1-2 3 0,-2 2 2 15,-3-1 25-15,4 0-7 0,-6-1-2 16,1 0-3-16,0 1-3 0,4 1 3 0,-4-2-10 0,1 0 6 15,-1 0-1-15,0 0 1 0,3 0-1 0,-3 1-7 16,0-1 3-16,1 1 20 0,-1-2 12 0,4 3-3 16,-1 2 2-16,1-4-8 0,-5 1-4 0,0-1-11 15,1 1 5-15,0 0-1 0,0 0 2 16,5 0-4-16,0 1-4 0,-5 0 0 0,4-2 3 0,0 1-2 16,-4-1 1-16,1 1 2 0,2 1 9 0,-2-2 1 15,-2 1 1-15,5 0-5 0,-3-1-8 0,2 1 2 16,0 1 2-16,-2-2-4 0,2 2-3 0,-3-2-6 15,0 1 7-15,1 1 0 0,1-2-2 0,-1-1 2 16,-2 4-10-16,-1-1 9 0,1-2-2 0,-2 2-3 16,-2-2-2-16,1 0-1 0,-6 0 6 0,8 2-10 15,-8-2 5-15,6 0-1 0,-6 0-3 0,0 0 1 16,0 0-2-16,0 0 4 0,7-4-11 16,-7 4-29-16,0 0-45 0,0 0-51 0,0 0-55 0,4-3-60 0,-4 3-95 15,0 0-126-15,-9-10-456 0,4 3-1001 16,-5-4 443-16</inkml:trace>
  <inkml:trace contextRef="#ctx0" brushRef="#br0" timeOffset="3751.893">2420 6810 60 0,'0'0'115'16,"7"0"18"-16,-1 1-7 0,-6-1-10 0,11 1-9 0,-7 0-14 15,2-1-10-15,0 1-1 0,3 0 17 0,-3 0-1 16,3-2-8-16,-2 2-11 0,2-1-7 0,-1 0-2 16,2 1-15-16,-1-1 7 0,0 0-13 0,2-2-3 15,1 1-2-15,-1 1-9 0,3-3 2 0,-1 2-5 16,2-1 4-16,-1 1 26 0,1-1-11 0,-1 0 2 16,2 1-7-16,-1-2-4 0,0 3-6 0,0-2 3 15,0-2-5-15,0 3-6 0,0-1 0 16,1 0-6-16,-1 1 0 0,1-1-4 0,4-1 4 15,-5 3 11-15,0-3 6 0,1 2-1 0,-1 0-4 0,1 0 2 16,1-1-10-16,-1 1 2 0,5 0-7 0,-5-1 1 16,5 1-4-16,0 0-2 0,-1-1 3 0,0 1-1 15,1 1-2-15,-1-3-5 0,0 3 0 0,-4 0 1 16,0 0-1-16,5 0-2 0,-1 0 3 0,1 0 1 16,0-1 0-16,-1 1-5 0,1 0 5 0,1-2-1 15,-1 2-6-15,0 0 4 0,1 2-5 0,-1-4 3 16,-4 2 0-16,5-2-1 0,1 1-3 0,-2 1 2 15,0-1-1-15,3 1 0 0,-3-2-2 0,0 1 3 16,2 1-3-16,-2-2 5 0,0 0-3 0,0 2-2 16,0-2-1-16,3 2 0 0,0-1 2 0,1-1-4 15,-1 0 7-15,-1 0-6 0,1 2 2 0,1-3-1 16,-1 1-1-16,1 0 6 0,1-2-4 0,-4 2-2 16,2 1 2-16,2-1-3 0,-1 0 3 0,-1-1 0 15,-2 2 5-15,2-1-11 0,0 1 7 0,-1 1-4 16,-1-3-1-16,1 2 3 0,1-1-4 0,-2 2 3 15,1-1-2-15,-1 1 0 0,2 0 2 0,0-1 1 16,0 2-1-16,0-2 0 0,2 1 8 0,-2 1-8 16,2-1-1-16,-1 1-2 0,0-3 4 0,2 3 1 15,1-1 0-15,-2 1-3 0,0-3-5 0,2 1 7 16,-2 3-2-16,0-4-2 0,1 1 7 0,0 2-3 0,-2-1 1 16,4 1-4-16,-3-1 3 0,0-1-4 0,-1 0 8 15,1 1-9-15,1 1 2 0,-1-2 5 0,2 1-3 16,-2 0 3-16,-1 1-2 0,3-1-3 15,-4 1 2-15,1 1 1 0,1-2-4 0,1 3 7 0,-1-3-6 16,-1 0 6-16,0 3-1 0,0-5-9 0,1 5 14 16,-2-3-12-16,1 1 8 0,-2-1-1 0,1 0-4 15,1-1 2-15,-4 0-4 0,3 1 3 16,-2 0 2-16,1 0-5 0,1 1 2 0,-3-2 0 0,3 1 3 16,1 0-2-16,1-2-2 0,-4 4 1 0,2-2-1 15,0-3 2-15,0 4 2 0,0-2-1 0,0 2-4 16,0 1 6-16,-3-2 6 0,0 0-9 0,3-2 22 15,0 1 18-15,-3 1-5 0,0 0-3 0,2-3-1 16,-2 2-1-16,1-1 2 0,-2 1-12 0,1 0-2 16,3-3-2-16,-3 2 3 0,0-1-6 0,1 1 2 15,-1 1-2-15,-6-2-10 0,9 1 9 0,-1-2-7 16,-1 1 6-16,2 1-4 0,0-3 6 0,-3 3-9 16,0 1 4-16,3-2-7 0,0 0 3 0,-3-2-1 15,2 3 11-15,-1-1-10 0,0 2-8 0,1-2 15 16,0 0-8-16,-1 0-3 0,0 0 1 0,2 0 0 15,-3 0-4-15,1 1 3 0,-1 0-1 0,-1 1-4 16,1 0 0-16,-5-1 3 0,0 1 2 0,5-1-5 16,1 0 8-16,-1-1-6 0,0 3 5 0,-5-1-2 15,6-2-3-15,0 1 4 0,0 1 7 0,-1 1-1 16,3-3-8-16,-1 2 5 0,-2-1-5 0,2-1 1 16,0 3-5-16,-1-1 2 0,0-1 2 0,1 1 2 15,-2-1-1-15,2 1-4 0,0 1 6 0,0 0-6 16,1 0 6-16,-1-1-2 0,1 2-1 0,0-1 2 15,-1 0-3-15,0 1 0 0,1 1 3 0,-2-2-2 16,1 0-3-16,0 1 2 0,0 1 8 0,-1-1-5 16,0 1-2-16,2-1-5 0,-1-1 12 0,2-1-3 15,1 2 0-15,0 1 6 0,0-1 24 0,-1 2-8 16,2 0-2-16,-3-2-2 0,3 1 10 0,-2-1-10 16,3 0-2-16,-1 0 3 0,-3 0 2 0,1 1-5 15,2 1-10-15,0-2 0 0,1 0 0 0,-3 1-3 16,2 0 1-16,-2-1-5 0,2 0-3 0,-3 2 5 15,3-1 4-15,-2 0-3 0,2 0-1 0,-2 1-5 16,2-3 4-16,1 1 1 0,0 2 1 0,-1 1-2 0,1-2 5 16,-2 1-10-16,3-1 13 0,-1 0-7 15,-1 0 6-15,0 1-8 0,1-2-8 0,0 0 9 16,0 2-4-16,0-1 5 0,-1-1 2 0,1 0-8 16,-1 1 1-16,1-1 5 0,0 0-3 0,0 1 1 0,1-3-4 15,-2 2 4-15,11-1-1 0,-11 0-3 0,4 0 8 16,-4 0-3-16,0-1 3 0,12-1-3 0,-13 5 0 15,3-4 4-15,-1 2 2 0,1-1-2 16,-2 0-11-16,-1 0 7 0,3 0 12 0,-1 0-9 0,-1 0 2 16,1 2 0-16,-4-2 4 0,4-2-13 0,-2 4 4 15,1-2-1-15,-1 0 1 0,-2 1 0 0,3-2-1 16,2 1 0-16,0 0 2 0,0 0-2 0,-1-2-4 16,-1 4 11-16,1-2-15 0,-1-2 4 0,2 4-7 15,1-2 10-15,-1 0 2 0,1 0-1 0,-1 0-1 16,10-2-2-16,-12 2 17 0,0 0-16 0,2-1 3 15,1-1 2-15,-1 0-3 0,-1 1 6 16,10-2-10-16,-10-1 10 0,10 2-11 0,-9 1 3 0,11-3 0 16,-1 2 3-16,-10-3-1 0,0 2-14 0,9-3 12 15,1 4-1-15,-10-2 7 0,10 2 28 0,-1-1 2 16,-7-1 2-16,-3 0-7 0,10-3-5 0,-10 4 4 16,9-1-7-16,-6-1-3 0,6 1-4 0,-8 0-4 15,11 1 9-15,-3-3-12 0,-8 2 7 0,9-2-7 16,1 0 3-16,-14 4-2 0,4 0-3 0,10-2 1 15,-11 2-1-15,3-1 1 0,-1 0 15 0,7 1-13 16,-8 1-3-16,-2-2-6 0,2 1 8 0,-1-1-6 16,0 1-8-16,2 0 12 0,-3 2-12 0,1 0 9 15,-1-1 1-15,2 0-4 0,-2 2 5 0,3-1-2 16,-1 0-4-16,1-1 5 0,-1 1 3 0,-1 0-3 16,1 1-4-16,0 0 17 0,1-1 17 0,-1 0 2 15,-1 0-3-15,0 2-7 0,0-4-2 0,-1 6 4 16,0-4-7-16,-2 0 2 0,1 0-4 0,0 1 0 15,-2-1-1-15,1 2-4 0,-1-1-2 0,1 0 2 16,0 1-2-16,2-2 2 0,0 2-5 0,0-2 1 0,0 2 4 16,-1-2-8-16,0 2 2 0,2 0-2 0,-3-2 0 15,3 1 1-15,-1 0-5 0,0 0 6 16,2-1-2-16,1 0-9 0,-2 0 7 0,2 1 9 16,-2 1-12-16,1 0 3 0,0-1-1 0,-1 2-7 0,1-3 0 15,1 2 11-15,-2-4-2 0,12 4 1 0,-12-2-11 16,0 1 19-16,13 0-12 0,-3 1 7 0,-10 1 1 15,11-1-6-15,-1-1-3 0,-8 0 5 16,-2 0 6-16,13 1-7 0,-13-2-1 0,12 2-1 0,-11 0-2 16,10 0 4-16,-10-1-1 0,-1-1 2 0,11 2-11 15,-9-1 2-15,12 1 9 0,-14-1-8 0,10 1 7 16,2-1-1-16,-2 1-6 0,-9-1 11 0,9 0-6 16,-9-1 1-16,9 2 0 0,0-2 4 0,-9 0-4 15,10 1 1-15,-10-1-5 0,9 3 3 0,-11-2-4 16,1-1 4-16,1 0-1 0,1 1 2 0,0-2-6 15,10 1 6-15,-11 2 0 0,8-3-5 0,-8 2 2 16,-1-1-2-16,-1 0 1 0,1 0 0 0,0 0 1 16,0 0 3-16,-1 0-4 0,0 0 2 0,2 0 4 15,-5 0-5-15,3 0-7 0,-2 0 5 0,0 0-2 16,1 0 2-16,-2 0 2 0,-2 0 0 0,1 0 2 16,-1 0-2-16,2 0 0 0,-1 0 4 0,-1 0-3 15,1 2-1-15,-1-2 0 0,2 0-7 0,0 0 6 16,-1 0 2-16,1-2 3 0,0 2-5 0,1 0-3 15,-2 0-1-15,2 0 6 0,-2 2 0 0,-1-2-3 16,2 1-1-16,-1 0 0 0,-1-1 2 0,2 0-1 16,0-1 3-16,-3 2 5 0,3-2-6 0,-3 1-2 15,3 1 0-15,-3-1-2 0,2 2 0 0,-3-1 7 16,2-1-6-16,0 0 2 0,-2 1-1 0,1-1-1 16,2-1 0-16,-1 2 1 0,0-1 1 0,-1 0-1 0,-4 1-3 15,2-1 6-15,2 0-1 0,-5 2-4 16,1-2-2-16,-1 0 1 0,0 0 2 0,0 1 3 15,-1-1-5-15,0 1 3 0,-1 1-1 0,0-2 1 16,-4 0-2-16,1 0 2 0,0 0 1 0,-2 0-2 0,0 1 3 16,1-1 4-16,-5 0-6 0,-5 0 2 0,11 0-2 15,-11 0-2-15,8 0 0 0,-8 0-2 0,6 0 5 16,-6 0 0-16,0 0-2 0,6 0 0 16,-6 0 10-16,0 0 20 0,0 0 5 0,0 0-1 0,0 0 5 15,0 0-1-15,0 0-4 0,0 0 2 0,7-1 4 16,-7 1 3-16,0 0-3 0,0 0-1 15,0 0-3-15,0 0-3 0,0 0-4 0,0 0-1 0,0 0-3 16,0 0-2-16,0 0-1 0,0 0 0 0,0 0-6 16,0 0 3-16,0 0-1 0,0 0-7 0,0 0-1 15,0 0 0-15,0 0-3 0,0 0-2 0,0 0 1 16,0 0-3-16,0 0-3 0,0 0-6 0,0 0-42 16,0 0-45-16,0 0-61 0,0 0-62 0,0 0-58 15,0 0-78-15,0 0-121 0,0 0-306 0,0 0-845 16,0 0 374-16</inkml:trace>
  <inkml:trace contextRef="#ctx0" brushRef="#br0" timeOffset="6578.878">15711 6724 95 0,'8'1'160'0,"2"0"-10"0,0 1-2 16,3 0-12-16,1 1 3 0,2-1-7 0,4 0-20 16,2-2-2-16,1 3 3 0,-1 0 3 0,2 0-18 15,1-1-2-15,0 2-8 0,1-4-8 0,-1 2-9 16,3 0-4-16,12 3-10 0,-12-2 5 0,3-1 35 15,7 0-5-15,-10 2-11 0,10 1-17 0,-11-3 1 16,14 1-14-16,-15 0 1 0,2 1 0 0,12-1-7 16,-11-1-8-16,11-1-3 0,-2 1-3 0,-9 0-3 15,1 0-2-15,11-1 32 0,-3 0 3 0,-10 1-5 16,2 0-10-16,9-1 0 0,-12 1-8 0,1-2 5 16,10 0-13-16,-11 1 0 0,1-2-5 0,-3 1 3 15,6 2 22-15,-4-2 9 0,1 0-7 0,2 1 7 0,-2-1-17 16,0 1-5-16,2 1-4 0,8-5-3 0,-10 5 1 15,-1 0-4-15,11-2-8 0,-9 0 0 0,0-1 4 16,9-2-3-16,-8 2-8 0,0 0 2 0,0 1-1 16,8-3-3-16,1 2 6 0,-11 0-3 0,2-1-3 15,8 0-8-15,-10-1 15 0,0 5-11 0,1-4 6 16,1 0 29-16,10 1 10 0,-10 0-13 0,-1 0 0 16,1-1-4-16,10 2-5 0,-1-2 0 0,-2 1-5 15,-7 1-7-15,0-1 12 0,9 1-23 0,-2 0 3 16,1-4 9-16,-9 5-6 0,9 0-8 0,-11-2 17 15,2-2-19-15,1 4 12 0,9-2-6 0,-9 1 4 16,8 0-6-16,-8 0 6 0,9 0-7 0,-11 0-6 16,1 0 5-16,1 0 3 0,0 1 0 0,8-1 47 15,-8 2-1-15,-1-3-9 0,-1 0-2 0,1 0-3 16,0 2-7-16,-1 2-3 0,1-3-6 0,0 0 5 16,-4-3-10-16,2 3 5 0,1 0-3 0,-2-1-9 15,-1 1 17-15,-1 1-14 0,-1-3 6 0,2 0-12 16,0 2-2-16,-2 0 3 0,-1-1-10 0,-1 0-3 15,2 1 7-15,-1-1 2 0,1 1 2 0,-4-2 2 16,-3 2 2-16,1-2-11 0,4 2-3 0,1 0 4 16,1-2-4-16,-1 2 11 0,-3 0 3 0,-3-1 5 15,-1 1-18-15,2-1 13 0,-2 1-8 0,2 0-5 16,-2-3 9-16,1 3-3 0,-1-1 0 0,2-1 3 0,-2 2 0 16,1 0-7-16,0 0-1 0,0-1 8 0,0 1-4 15,-2-2-5-15,0 2 1 0,8 0 2 0,-6 0-2 16,-3 2-1-16,1-2 6 0,2 0-2 0,5 0-4 15,-5 0 3-15,1 0-4 0,4 0 4 0,-1 0 5 16,-3 0-9-16,4 1 3 0,1-1-4 0,-6 3 10 16,5-4-8-16,-5 1 4 0,7 0 0 0,-1 1-2 15,0-1-7-15,0 0 46 0,0 3 6 0,1-5-1 16,-2 4-8-16,2-4 4 0,1 2-2 0,-2 2-15 16,1-2 6-16,-1 0-6 0,2 1 0 0,-1-2-5 15,1 1 1-15,1 1-6 0,2 0-3 0,-1-1 10 16,2 0-9-16,-3 0-8 0,4 0 8 0,-2 2 0 0,4-1-2 15,-4 0-2-15,11 0 12 0,-11 0-13 16,2-1-1-16,-2 1-3 0,3 0 14 0,9 2-13 16,-12-3 1-16,3 3-1 0,-1-2-4 0,1-1 12 0,-4-1-6 15,4 0 7-15,0 2 0 0,7 1 8 16,-6-1-17-16,-4 1 7 0,1-2-3 0,13 0-2 0,-15 2 3 16,3-1 4-16,10-1 1 0,-11 0-8 15,0 4 0-15,1-3-3 0,10 0 1 0,-11 0 2 0,3-1 1 16,-3 0 3-16,0 3-1 0,2-4 4 0,-2-1-1 15,-1 2 5-15,1 0-10 0,2 0 5 0,-1 0 9 16,9-3-6-16,-10 4 0 0,-2 1-5 0,-1-3 6 16,2 2 0-16,0 1-5 0,-1 0 1 0,1-2 0 15,0 0-6-15,0-1 3 0,1 1-2 0,-2 1 3 16,1-1-6-16,-2 1 1 0,1-1 1 0,0 0 3 16,1 0-11-16,-2 0 10 0,-1 1-2 0,0 1-4 15,3-1 7-15,-5 1-1 0,3 1-10 0,-3 0 9 16,3-2-8-16,-2-1 6 0,0 3 2 0,0-2 1 15,0 1-1-15,1-1 8 0,-2 1-4 0,1-1-1 16,-2-4-4-16,3 5 1 0,-2 1 10 0,0-3-10 16,0 1 4-16,2 1-6 0,1-1 7 0,-1 1-5 0,0-2 0 15,0 1-1-15,1 0 1 0,-1-1 0 0,-2 3 6 16,1-4-8-16,-1 1 8 0,4 0-4 16,-2 0 3-16,-1 3-4 0,3-2 3 0,-2 1 1 0,0-5-8 15,-3 5 6-15,1-2-7 0,1-1 12 0,1 0-10 16,-3 3-1-16,-7-3 3 0,7 2 4 0,-5-1-24 15,1 0 3-15,4 0-3 0,-7 0 2 0,1-1 1 16,-1-2 3-16,0 3-4 0,-1 2 4 0,0 0 2 16,-2-3 4-16,-3 1 1 0,1 1-1 0,-2-2 2 15,-7 1-3-15,11 0 6 0,-11 0-8 0,7 3 1 16,-4-3 0-16,-3 0 6 0,9 2 3 0,-9-2-3 16,0 0-2-16,0 0-4 0,0 0 6 0,5 0-4 15,-5 0 5-15,0 0 0 0,0 0-1 0,0 0 2 16,0 0 0-16,7 0 0 0,-7 0 4 0,0 0-8 15,0 0-3-15,0 0 6 0,0 0 1 16,0 0-3-16,7 0 2 0,-7 0-2 0,0 0-1 0,9 0 5 16,-9 0 1-16,7 0-5 0,-7 0 3 0,7 0-2 15,-7 0 3-15,11 0-2 0,-4-2-1 0,0 2-2 16,0 2 0-16,2-4 2 0,-1 4-4 0,1-4 1 16,-1 2 1-16,3 2 0 0,-1-2-2 0,0 0 1 0,0-2 4 15,0 2-2-15,1 0-2 0,-1 0 1 16,3 0-1-16,-1 2 2 0,2-2-1 0,0-2 3 15,-1 2-6-15,1 0 4 0,0-1-4 0,0 1 2 0,3 0-1 16,-4-1 0-16,1 0-2 0,0 1 4 0,0-1 0 16,-1 2 1-16,-1-1 1 0,3-3-2 0,-3 3 4 15,2 0-3-15,-1 0-1 0,1 0-2 0,0 0 3 16,0-3 1-16,0 5-3 0,-1-2 0 0,-2 0 0 16,3-2 0-16,0 2-4 0,1 2 5 0,-2-2 3 15,0 0-3-15,1-2-1 0,0 2 1 0,1 0-4 16,0 0 2-16,0-1 4 0,-1 0-5 0,0-1 2 15,2 3 1-15,-2-1 0 0,0 0 0 0,-2 0-1 16,2 0-1-16,-1 3 1 0,0-4 0 0,-2 1-2 16,2 0 7-16,0-1-7 0,0 2 0 0,0-3 3 15,-2 1-3-15,-2 1 1 0,2 0 0 0,2-1 3 16,0 3 1-16,-3-4-5 0,-2 2 4 0,2 0 4 16,-2 0-5-16,1 0-1 0,0 0 8 0,0 0-10 15,-1 0 0-15,1 0 3 0,-9 0 1 0,15-2-4 0,-6 2 2 16,-3 0 1-16,2 0 0 0,-2 0 23 15,2 2 5-15,-1-4-6 0,-7 2-4 0,14 0 1 0,-9-1-5 16,1 2 4-16,-6-1-3 0,6-3-5 0,-6 3 8 16,6-3-8-16,-6 3-45 0,0 0-49 0,6-1-73 15,-6 1-117-15,0 0-119 0,0 0-498 0,-13-11-963 16,4 6 426-16</inkml:trace>
  <inkml:trace contextRef="#ctx0" brushRef="#br0" timeOffset="8996.586">2541 7911 80 0,'9'-1'138'0,"0"-2"-25"0,1 0 9 16,0 0-39-16,3 0 9 0,3-2 23 0,4 2-5 15,-4-1-6-15,5-1-19 0,0 1 10 0,1-2 8 16,0 0-5-16,1 0-5 0,2-1-16 0,-1 1 1 15,0 1-6-15,0-1 15 0,1 0-10 0,2-2-7 16,-1-1-7-16,-1 2-3 0,4 1-5 0,-1-2-12 16,0 2 7-16,0 0-13 0,9-2 32 0,-10 3-2 15,1 0-3-15,-2-1-6 0,2 1-6 0,0 3-9 16,-1-4 0-16,1 3-4 0,-1-1-4 0,1 1-6 16,0 0 0-16,0 0-6 0,0 1 0 0,0-1-1 15,0 2-5-15,-1-2-1 0,11-2 4 0,-11 3-9 0,1 0 1 16,13-1 4-16,-3 1 26 0,-8 0 0 0,-2 1-7 15,13-2 4-15,-5 1-2 0,-8 1-6 0,2 1-6 16,8 0 2-16,1-2-3 0,-10 1-7 16,9-1 0-16,-9 0-1 0,-1 0-2 0,2-1-2 0,8 0-4 15,-10 1 3-15,10-2 7 0,0 2-9 0,-7-1 3 16,7 0-5-16,-8 0 7 0,9 0 0 0,-9 0-8 16,10-1 1-16,-2 0 3 0,1 1-9 0,-10 0 8 15,10 0-2-15,-1 1-2 0,-9-1 1 16,9 1-4-16,-10 0 6 0,2 0-2 0,9 1-3 0,-10-2 6 15,11 0 1-15,-1 0-6 0,-10 1 41 0,1-2 6 16,8 0-9-16,0 0-6 0,-9 3 0 0,1-3-2 16,10 1 0-16,-10 1 6 0,9 0-16 0,1-2 2 15,-12 3-8-15,1 0-3 0,0 0 3 0,1-1 2 16,8-1-12-16,-9 3 15 0,-1-1-17 0,3-1 2 16,-2 1-8-16,14 0 4 0,-4-1 3 0,-9 1 0 15,8 1-2-15,-9 0 1 0,1-2-3 0,-1 2 1 16,1 0-1-16,1-2 2 0,-1 3-4 0,8-1 5 15,-10-1-3-15,0 2-1 0,0-1 1 0,0 1 15 16,0-1-16-16,2 0-4 0,-2 0 1 0,0 0-5 16,3 2 9-16,7-6-6 0,-9 3 6 0,-1 2-5 15,1-1 1-15,12-2-4 0,-3 0 11 0,-10 0-5 16,1 1 1-16,9-3-1 0,-9 3 1 0,0-1 3 16,10-2 13-16,-9 3-22 0,-1-3-4 0,0 1 3 15,1-1-1-15,-1-1 3 0,-1 4-1 0,11-4 2 16,-11 2 2-16,11 0 8 0,-9 1-8 0,8-5 3 15,-11 5-2-15,3-1 2 0,-1-1 3 0,-1 0-1 16,11 3-8-16,-1-5 4 0,-12 2 9 0,3 1-11 16,0 0-2-16,9-1 2 0,-10 0 1 0,0 2 17 15,1 0-16-15,-1 1-4 0,10-3 2 0,-9 2 3 16,-3 0-1-16,13 1-6 0,-11-1 1 0,3 1 6 0,-3-2-7 16,-1 2 12-16,2 0-6 0,-1 1-9 15,2-2 4-15,-2 2 8 0,0-1 0 0,0-1-2 16,2 3 3-16,-3-4-5 0,1 1-2 0,-3 3 4 15,2-1 0-15,-2 1-3 0,2 2 8 0,-3-2-7 0,0-1 14 16,0 1-15-16,-3 1 5 0,3-2-4 16,-1 2-3-16,-1-2 0 0,-6 2 11 0,6 0 49 15,3 2-1-15,-2-2-13 0,1-1 1 0,-2 3-14 16,0-2 11-16,-1 0-10 0,-2 1-2 0,4-3 11 0,-8 2-16 16,7-1 1-16,-3 3-12 0,-5-2-2 15,3 0 5-15,0 0-6 0,-1 0-4 0,3 2 6 16,-3-4-3-16,-1 3 1 0,2-2-3 0,-3 2-7 15,3-1 8-15,-3-1 3 0,2 2-8 0,-1 0-8 0,-4 0 20 16,2 0-7-16,1 0-2 0,-3-2-1 0,1 1 6 16,-2 1-12-16,0 0 5 0,0-2-5 15,-1 1 1-15,1 2 13 0,0-4-10 0,0 2-4 16,0-1 2-16,0 1-1 0,0 1 6 0,-1-1 1 0,1 1-14 16,-1-2 10-16,0 1 0 0,4 0-1 0,-4 1 10 15,4 1-12-15,-3-2 3 0,1 2-2 0,-3-2-11 16,1 1 10-16,1-1 1 0,3 2-15 0,-3-1 14 15,-2 1 1-15,1-1 0 0,1-1 8 0,-3 0-8 16,2 2-1-16,0-2 16 0,-3-1-15 0,2 1 6 16,0 1-6-16,-8-3-5 0,10 3-4 0,-10-3 4 15,9 1 3-15,-9-1 6 0,7 2-5 0,-7-2 3 16,0 0 3-16,0 0-7 0,9 2 1 0,-9-2 0 16,0 0-15-16,0 0-51 0,0 0-55 0,0 0-102 15,0 0-157-15,0 0-272 0,0 0-704 0,0 0 312 16</inkml:trace>
  <inkml:trace contextRef="#ctx0" brushRef="#br0" timeOffset="27753.953">18472 9151 108 0,'0'0'216'0,"-5"2"-10"0,5-2-7 0,0 0-13 15,0 0-2-15,0 0-10 0,0 0-12 16,0 0-8-16,0 0-12 0,0 0-7 0,0 0-14 15,0 0-9-15,0 0-10 0,0 0-4 0,-4-7-13 0,4 7-15 16,0 0-1-16,0 0-10 0,0 0-9 0,0 0-5 16,0 0-1-16,0 0 3 0,0 0-11 0,0 0-5 15,0 0 6-15,0 0-7 0,0 0-7 0,0 0 5 16,0 0-2-16,0 0-2 0,22 1-1 0,-18-2-11 16,5 3 3-16,-9-2-2 0,14-3-2 0,-4 2 0 15,4-2-2-15,0 3 2 0,1-3 3 0,5 2-2 16,-2-1-4-16,-2 0 3 0,1 0-5 0,4 2-1 15,1-4 4-15,-2 8-2 0,0-6-1 0,1 1 1 16,-7 1-11-16,3 0 5 0,4 0 3 0,-4-2 1 16,0 1-3-16,-3 2-5 0,3-2 9 0,6 0-12 15,-10 1 7-15,2 1 2 0,0-1-2 0,-1 1 0 16,3-3-6-16,4 3 11 0,0 0-4 0,-4-1 0 16,0 0 1-16,-3 0-6 0,3 2 9 0,0-1-1 15,4-1-4-15,-7 4 4 0,0-1-2 0,2-1 0 16,-1 1-6-16,-2-2 3 0,1 1-3 0,-1-1 2 15,-2 0 0-15,2-2 3 0,-1 2-4 0,-1-2 10 16,2 3-3-16,1-1 7 0,0 1-3 0,-4-2 4 0,2 0-7 16,-2 1 3-16,-1 1-6 0,2-2 10 15,1 0 4-15,-4 0-4 0,4 0-2 0,-2-2-1 0,0 2-5 16,3 2 4-16,-2-1 2 0,-1-2 1 0,0 2-11 16,-1 1 9-16,1-3-1 0,0 1 3 0,0-1-1 15,0 2 1-15,-1-1-9 0,2 1-2 0,-2-2 3 16,1 2 2-16,0-2 1 0,0 2-4 0,3-1 5 15,1 1 0-15,-2-3-3 0,1 2-3 0,0-1 2 16,3 2 7-16,-2-1-4 0,4 0-1 0,-3 1-7 16,1-2 7-16,7 4-2 0,-3-3 1 0,-5 0-2 15,7 2 7-15,-7-2-1 0,2 2-7 0,2-2 6 16,-2 0-3-16,-1 0 2 0,0 0 3 0,4 0 1 0,-5 0-1 16,7 5 2-16,-5-6-7 0,-2 2 5 15,0 1-9-15,3-1 11 0,-4 0-9 0,6 0 3 16,2-2 7-16,-8 0-2 0,1 4-2 0,0-3-1 0,0 2 1 15,2-2 2-15,-2 0-1 0,0-1-7 16,2 1 4-16,-2-2 7 0,-1 1-2 0,3 1-4 0,-4 0 3 16,4 0 2-16,0-2 1 0,4 2 5 0,-7 0 0 15,2 0 3-15,0 0-2 0,-2 0 3 0,3-2-1 16,-1 1 0-16,-2 1-10 0,3-3-3 0,-2 3-1 16,7 1 2-16,-7-2-1 0,3 0-6 0,-4 1 3 15,6 0 3-15,-3 0 1 0,-1-2 5 0,6 5-8 16,-6-4-7-16,5 1 7 0,1 0 4 0,-1-2-7 15,-4 0 7-15,4 4-6 0,-1-2-2 0,-4 0-5 16,4-3 9-16,1-1-10 0,-5 4-1 0,-2 0-3 16,3-2 7-16,4 2-5 0,-4-1 2 0,2-4 5 15,-3 5-5-15,-1 0 7 0,6 0 6 0,-5-1 4 16,7-1-2-16,-8 1 2 0,-1 2-7 0,8-2 5 16,-6 1-3-16,1-1 5 0,3-1 4 0,-4 2 1 0,6-2 0 15,-8 2-6-15,3-1 7 0,-3 0 1 16,8-2-4-16,-2 1-4 0,-3 2-3 0,0-1 7 0,0 0-10 15,3-2 4-15,-5 4 7 0,8-1-10 0,-8-1 18 16,5-1-8-16,-3 2-12 0,0 0 8 0,2-1 4 16,-3 1 5-16,1-1-6 0,-2-3 5 0,0 3-4 15,1-1 4-15,0 2 0 0,-1-1-5 0,1 0-2 16,-2 1 4-16,1-1 0 0,-1 0-6 0,2-1-3 16,-1 3 6-16,2-2 6 0,-3 0-11 0,2 1 6 15,-1-2 1-15,-1 0-1 0,0 0-5 0,0 1 7 16,0 0-10-16,-4 1 5 0,4-1-6 0,-4 1 3 15,0-1 4-15,1 0-3 0,-1 1 2 0,1-1 1 0,-1 0-4 16,0 1 10-16,1 0-14 0,2-1 0 16,-3 0-4-16,0 1 3 0,3 0-1 0,-2-2-2 15,2 0 0-15,1 1 4 0,-2 1-2 0,3-1-1 0,-2-1 0 16,2 1-1-16,-1 1 0 0,-1-2-2 0,2 2 8 16,-2-4-10-16,1 4 2 0,1 0 11 0,-1-1-6 15,1-1-2-15,1 2-4 0,-1-2 1 0,1 1-1 16,-1 0-1-16,0-1 3 0,1 1-6 0,-1 2 6 15,0-2-1-15,0 1 1 0,-2-2-2 0,1 1 0 16,0 1 2-16,0-2 0 0,-3 1-3 0,-1 1 1 16,3-2 0-16,-3 2 3 0,-1 0 3 0,0 0-6 15,1 2 3-15,-1-4 5 0,0 1-3 0,2 1 0 0,-1-1 5 16,0 1-6-16,0 0 3 0,-2 0 3 16,0 0 10-16,2 0-6 0,-2 1 14 0,1-2-2 15,-1 1 0-15,3 0 7 0,-3-1-2 0,1 1 8 16,-1-1-3-16,1 1-16 0,0 0 4 0,-2-1 2 0,1 1 2 15,1 0 1-15,-9 0-2 0,13 0 10 0,-5-2 2 16,-2 2 3-16,1 0-5 0,-7 0-4 16,11 0 1-16,-7-1-3 0,-4 1 1 0,9 0-8 0,-9 0 0 15,8 0-6-15,-8 0 0 0,6-1-4 0,-6 1-2 16,5 2 2-16,-5-2-12 0,0 0-2 0,0 0-24 16,0 0-46-16,0 0-39 0,0 0-55 0,0 0-61 15,0 0-73-15,0 0-99 0,7-3-377 0,-7 3-837 16,0 0 372-16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1-06-15T05:02:54.990"/>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70C0"/>
    </inkml:brush>
  </inkml:definitions>
  <inkml:trace contextRef="#ctx0" brushRef="#br0">19727 493 1499 0,'0'0'9'0,"0"0"-1"15,0 0 17-15,0 0-15 16,0 0-8-16,0 0 4 16,-1 86 0-16,-5-44 1 15,-1 0 1-15,0-1-6 16,0-4-2-16,2-6 1 16,1-4-1-16,1-5 0 0,3-5 0 15,0-4 0 1,0-6 0-16,0-4 0 0,0-1-3 15,0-2-1-15,0 0 3 16,0-9 1-16,0-10 1 16,3-9-1-16,2-7-1 15,1-5 0-15,0-7 1 16,2-1 0-16,2-3 1 16,0 4-1-16,2 9 0 15,0 10 0-15,-3 14 3 16,-1 9-3-16,-1 5-7 15,3 12-6-15,3 16 13 16,-1 13 0-16,-1 7 16 16,-4 3-12-16,-3-2 3 15,-2-4-7-15,-2-4 1 0,0-6 0 16,0-4-1-16,0-5-4 16,0-6-24-16,0-3-25 15,0-5-75-15,0-4-133 16</inkml:trace>
  <inkml:trace contextRef="#ctx0" brushRef="#br0" timeOffset="1580.92">19721 858 1284 0,'0'0'50'15,"0"0"-41"-15,0 0 5 0,0 0 11 16,84-44 1-16,-44 29-17 15,1-4-4-15,-1-4-2 16,-3-1-2-16,-6-2-1 16,-5-3-1-16,-7 1-17 15,-5-4-18-15,-4 1 19 16,-5 2 5-16,-5 1 12 16,0 3 6-16,0 7 26 15,0 4 7-15,-5 7 4 16,2 2 8-16,2 5-10 15,-2 0-29-15,1 12-12 16,-1 16-4-16,-2 10 4 16,2 6 5-16,0 2-2 0,1-4 1 15,0-3-3-15,2-3 0 16,0-5-1 0,0-1-1-16,13-5 1 0,8-6-6 15,9-5-3-15,10-7-2 16,8-7-1-16,7 0 3 15,-1-6-11-15,-3-10-5 16,-6-5-25-16,-9-3-33 16,-11 0-22-16,-9 4 42 15,-12 5 63-15,-4 8 0 16,-8 6 108-16,-17 1-42 16,-7 7-46-16,-3 8 9 15,0 1 26-15,2-3-14 0,6-1-10 16,9-2-15-16,9-5-14 15,9-2-2-15,0-3-6 16,12 0-4-16,14 0 7 16,9 0 1-16,3-8 1 15,-1 0-9-15,-5 3-7 16,-4 5-3-16,-4 1 12 16,-6 17-1-16,-2 10 9 15,-4 10 4-15,-4 5 28 16,-1 1 1-16,-2-2-21 15,-3-3-3-15,-2-2-5 0,0-4-2 16,0-4 1 0,-8-6 1-16,-4-7-2 0,-1-6-2 15,0-5 3-15,-1-5 0 16,1 0 0-16,2-5-3 16,3-15 1-16,5-13 0 15,3-9-1-15,2-7-1 16,18-5-2-16,6 2-1 15,8 6-2-15,4 6-5 16,1 12 1-16,0 12 5 16,-3 11-1-16,-7 5-2 15,-6 2 1-15,-7 10 2 16,-4 0 5-16,-4 0-3 16,-2-1 2-16,-2-4-1 15,1-1 2-15,4-5 0 0,1-1 0 16,4 0 0-16,0-3 4 15,0-8-4-15,-3-5 0 16,-5-3 0-16,-6-1-6 16,0 3-3-16,-8 0-2 15,-11 6 11-15,-5 2 11 16,-1 5-4-16,0 2-5 16,2 2 0-16,7 0-1 15,7 0 8-15,6-1-7 16,3-1 4-16,3-1-6 15,22-3-5-15,9 0 3 16,5 2 2-16,0 3-9 16,-3 1 5-16,-5 0 1 0,-3 11-1 15,-5 3 3-15,-7 3-1 16,-5-2-2-16,-6 1 2 16,-5-3 2-16,0-1 1 15,0-1 1-15,-11-4 3 16,1-3 1-16,5-2 5 15,1-2 10-15,4 0-3 16,0-7 3-16,6-10-9 16,15-5-12-16,9-5-4 15,5 0 4-15,5 5-3 16,-1 7-5-16,-1 10-5 16,-7 5 4-16,-6 6 6 0,-8 13-4 15,-6 2 1 1,-5 2 5-16,-4 0 1 0,-2-6 1 15,0-2-1-15,2-4 0 16,0-6 0-16,5-2-3 16,4-3-3-16,5 0 6 15,7-10-4-15,0-4-3 16,0-3-9-16,-3-2-11 16,-3-4 2-16,-5-4-18 15,-5-4 15-15,-4-2 11 16,-3-2 17-16,0-2 5 15,0-1 47-15,-5 2-5 16,-2 4 15-16,4 9-28 16,-1 9 7-16,2 8-14 0,2 6 2 15,0 0-29-15,0 11-4 16,0 19-6-16,1 11 10 16,5 6 1-16,0 0-1 15,-3-2 0-15,1-5-1 16,-1-5 1-16,4-4 0 15,3-6-1-15,0-5-5 16,4-7-11-16,0-6-9 16,0-7-5-16,-1 0-34 15,0-9-100-15,-3-10-105 16,-1-6-409-16</inkml:trace>
  <inkml:trace contextRef="#ctx0" brushRef="#br0" timeOffset="2376.45">21583 545 1262 0,'0'0'118'0,"0"0"31"16,0 0-139-16,0 0-10 16,0 0 0-16,-4 69 27 15,8-38-10-15,3 0-10 16,0-2 2-16,2-4-4 16,-2-3 1-16,2-3-5 15,1-4 1-15,0-3-1 16,2-5-1-16,1-3 1 15,4-4 3-15,1 0 1 16,6-5-5-16,6-10 0 16,-1 0-15-16,-1 4-6 0,-5 7 12 15,-8 4 2-15,-6 2 4 16,-3 11-3-16,-4 1 3 16,0-1 3-16,0 0 0 15,-2-5 0-15,0-2 2 16,0-2 2-16,0-4 3 15,0 0-2-15,0 0 3 16,0 0-1-16,5-3 8 16,6-9-15-16,5-6-1 15,5-2-10-15,5 1-8 16,0 6-20-16,1 9-20 16,-4 4-4-16,-5 4 35 15,-5 10 17-15,-5 1 7 16,-3 1-8-16,-3-4-3 0,-2-2-9 15,0-4 3-15,0-3 21 16,0-3 0-16,-1 0 24 16,0 0 13-16,1-5-10 15,1-8-8-15,15-3-18 16,7-2-1-16,2 1-1 16,3 3 0-16,-4 5 0 15,-3 9-4-15,-4 0 1 16,-4 14-8-16,-5 4 8 15,-2 5 4-15,-2-2 4 16,0-3 1-16,-2-3 10 16,0-4-3-16,-1-4 14 0,1-4-1 15,0-3-5-15,0 0-4 16,4 0-4-16,4 0-2 16,8-8-2-16,7-5-5 15,2-2-3-15,2 1 0 16,-2 4-3-16,-4 6-4 15,-7 4 0-15,-5 0 3 16,-4 0 0-16,-3 2 0 16,1 6 4-16,0-4 0 15,2-1 0-15,1 1 1 16,3-2-1-16,1-2 3 16,4 0-3-16,-2 0 0 15,-2-9-130-15,-6-3-229 0</inkml:trace>
  <inkml:trace contextRef="#ctx0" brushRef="#br0" timeOffset="2619.83">21829 586 1426 0,'0'0'18'0,"0"0"74"16,73-48-38-16,-39 26-16 16,2 2-9-16,1 1-13 0,-5 3-14 15,-5 2-2-15,-8 5 0 16,-8 1-12-16,-11 4-47 16,-8 4-73-16,-25 0-317 15</inkml:trace>
  <inkml:trace contextRef="#ctx0" brushRef="#br0" timeOffset="3719.31">19483 1164 1135 0,'0'0'18'16,"0"0"-15"-16,0 0 62 15,0 0-3-15,59 0-9 16,-29 0-12-16,5 0-6 16,5 0 0-16,6 0-13 15,5-1-6-15,5 1-7 16,5 0-6-16,4 0 4 15,4 0-3-15,3 0-4 16,6 0 2-16,2 0-2 16,1 0 2-16,-1 0-2 0,0 0-2 15,1 0 2-15,0 0 0 16,2-1 1-16,0 0-1 16,-3 0 1-16,1 1-1 15,-2 0 0-15,1 0 0 16,3-1 0-16,-1-3 0 15,1 0-1-15,-3 1 1 16,0 3 1-16,-3 0-1 16,-6 0-1-16,-1 0 1 15,-5 0 1-15,-3 0-1 16,-2 3 0-16,1 1 0 16,1-4 0-16,2 0 2 0,0 0-2 15,-2-3-2-15,-2-3 2 16,1 0 0-16,1 2 0 15,-1 0 0-15,-1 0 0 16,-1 1 0-16,-3-1 0 16,2 2 0-16,-6-2 0 15,0 2 0-15,-2 0 0 16,-4 0 0-16,-1 0 2 16,-4 1-1-16,-5 1-1 15,-6-2 0-15,-5 2-3 16,-7-2 3-16,-5 1 0 15,-5 1 1-15,-6 0-1 0,-2-2 0 16,0 2 3 0,0 0-2-16,0 0 10 15,0-1-11-15,0 1-6 0,-13-1-21 16,-2 0-91-16,-4 0-172 16</inkml:trace>
  <inkml:trace contextRef="#ctx0" brushRef="#br0" timeOffset="5760.51">19890 1704 1493 0,'0'0'0'16,"0"0"-5"-16,0 0 2 15,0 0 3-15,0 55 25 16,0-31-5-16,0 0-4 16,-2 1 7-16,0 0-17 15,1-1 1-15,1 0-4 16,0-4-3-16,0-4 2 16,0-2-2-16,0-3 0 0,0-5-2 15,0-6-21-15,0 0-62 16,0-6-125-16</inkml:trace>
  <inkml:trace contextRef="#ctx0" brushRef="#br0" timeOffset="6128.35">19956 1538 912 0,'0'0'33'0,"0"0"56"16,0 0-30-16,0 0-15 16,0 0-10-16,0 0 52 15,23 16-32-15,-16-16-16 16,0 0-5-16,-1-7-6 15,-3-4-7-15,-3 1 1 16,0-1-10-16,0 1-6 16,-1 1 7-16,-6 4-5 15,-1 2 1-15,-3 3-5 16,-1 0-3-16,0 10-12 0,1 5-10 16,4 4-56-1,7 3-37-15,0-2-48 0,16-3-764 16</inkml:trace>
  <inkml:trace contextRef="#ctx0" brushRef="#br0" timeOffset="6406.61">20084 1867 1375 0,'0'0'30'0,"0"0"1"0,0 0 22 15,0 0-30-15,0 0 15 16,0 0-9-16,84 1-8 16,-44-5-11-16,-2 1-4 15,-7 1-6-15,-9 1-4 16,-6 0-42-16,-6 1-25 15,-9 0-132-15,-1 0-148 16</inkml:trace>
  <inkml:trace contextRef="#ctx0" brushRef="#br0" timeOffset="6593.59">20102 1943 1180 0,'0'0'13'0,"0"0"63"16,0 0-52-16,0 0 4 15,0 0 31-15,0 0 3 16,51 20-34-16,-27-18-8 16,4-2-12-16,1 0-8 15,0 0-1-15,-1 0-13 16,-1 0-100-16,-2 0-118 16</inkml:trace>
  <inkml:trace contextRef="#ctx0" brushRef="#br0" timeOffset="6871.95">20602 1691 1462 0,'0'0'10'15,"0"0"58"-15,0 0-36 16,0 0-22-16,0 0-7 15,0 0 9-15,7 75 39 16,-4-40-15-16,-3 0-27 16,0-2-1-16,0-3-3 15,0-1-3-15,0-4-2 16,0-1 1-16,0-6-2 16,0-6 1-16,0-4-31 15,0-7-69-15,1-1-192 0</inkml:trace>
  <inkml:trace contextRef="#ctx0" brushRef="#br0" timeOffset="7553.48">21463 1480 1288 0,'0'0'3'0,"0"0"35"16,0 0 25-16,-73 6-28 15,55 10 0-15,2 4-13 16,4 5 0-16,5 2-13 16,5 0-3-16,2-2-6 15,0 1 3-15,7-2-3 16,4-2 2-16,-2 1-2 0,-2-5 0 15,-5 1 1-15,-2-5-1 16,0 1 0-16,-9-1 1 16,-7-3 1-16,-2-2-2 15,0-5-9-15,0-2-4 16,0-2 6-16,3 0 1 16,2 0 0-16,6-6 6 15,5-1-20-15,2 0-2 16,0 3-6-16,11 1 12 15,3 3 10-15,0 0 0 0,-2 5 0 16,0 10 6 0,-2 4 6-16,-3 3 8 15,-5 3 7-15,-2 1-2 16,0 1-2-16,0-3-5 0,-2-2 0 16,-2-3-2-16,1-5-4 15,1-4-3-15,2-1-2 16,0-1 1-16,2-3-2 15,7-4 0-15,5-1 1 16,5 0-1-16,3-4-31 16,-2-8-155-16</inkml:trace>
  <inkml:trace contextRef="#ctx0" brushRef="#br0" timeOffset="8155.54">21794 1714 1332 0,'0'0'12'16,"0"0"-12"-16,0 0 50 16,81-16-4-16,-61 16-13 15,-7 0-20-15,-4 6-10 0,-6 6 5 16,-3 5 5-16,-1 6 1 15,-16 0-4-15,-8 3-4 16,-2-1 0-16,-1-3 0 16,5-3-3-16,7-4-2 15,3 0-1-15,9-6 0 16,4 0-2-16,2-3 0 16,22-2-6-16,9-3 8 15,7-1 1-15,2 0-1 16,1-7-36-16,-3-4-65 15,-5 0-79-15,-4-2-258 16</inkml:trace>
  <inkml:trace contextRef="#ctx0" brushRef="#br0" timeOffset="8968.14">22109 1567 1312 0,'0'0'2'0,"0"0"15"16,7 62 54-16,-3-31 11 15,-1-2-39-15,-3-2-19 16,0 0-6-16,0-5-9 16,0-4-4-16,-2-7 1 15,0-3-6-15,1-5 1 0,1-2 0 16,0-1 0-16,0 0 7 15,0-8-1-15,3-13-6 16,9-9-1-16,3-6-18 16,2 1-11-16,0 6-15 15,-1 11-5-15,-1 11 23 16,1 7 10-16,-4 1 7 16,0 15 5-16,-1 3 2 15,-3 1 2-15,0-1-1 16,1-2 3-16,1-4-2 15,2-2 0-15,5-4 1 16,6-6-1-16,8-1 3 0,7-1-2 16,3-12 1-1,1-3-2-15,-4-3-1 0,-6-2 1 16,-7 1-16-16,-11 5-18 16,-8 6 17-16,-6 5 17 15,-8 4 86-15,-17 0-66 16,-7 9 0-16,-4 6 7 15,1 2-11-15,1 1 2 16,7 0-4-16,8-1-8 16,6-2-4-16,11-3-2 15,2-1-4-15,6-4 1 16,15-2-1-16,9-5 3 16,3 0-8-16,0-2-19 0,-2-9-2 15,-4-5 9 1,-3-4-3-16,-6-3-11 0,-5-7-15 15,-6-4-21-15,-6-3-16 16,-1-3 79-16,0 0 8 16,-5 3 19-16,-1 11 97 15,2 10-29-15,1 10 13 16,2 6-54-16,1 0-39 16,0 12-7-16,0 15-4 15,0 9 4-15,0 6 5 16,4-1 2-16,-4 3 0 15,0-6-4-15,0-1-3 0,0-2 1 16,0-3-1 0,-4-4-1-16,4 0-25 0,0-4-53 15,6-1-36-15,9-10-81 16,3-8-182-16</inkml:trace>
  <inkml:trace contextRef="#ctx0" brushRef="#br0" timeOffset="9465.69">22821 1852 1282 0,'0'0'10'0,"0"0"33"15,0 0 10-15,0 0-2 16,69-31-10-16,-49 18-21 16,-2-3-8-16,-4-1-3 15,-4-2-3-15,-5 1-5 0,-5 3-1 16,0 6 9-1,-13 3 0-15,-6 4-6 0,-3 2-3 16,-3 2 2-16,2 15-2 16,-1 7 1-16,5 4 1 15,6 0 8-15,6 1-2 16,7-5-6-16,0-1-2 16,11-7-3-16,9-4 2 15,4-6 0-15,5-5-1 16,3-1-2-16,2-4-9 15,2-10 3-15,-3-5-16 16,-2-5-9-16,-6-4-37 0,-6-7-83 16,-6-1-46-1,-7-4-45-15,-6 0-48 0,0 1 294 16,0 9 268-16,-7 6-33 16,1 11 0-16,2 8-113 15,2 5 17-15,-1 2-139 16,3 19-1-16,0 9 1 15,0 8 11-15,0 2 2 16,0-1-5-16,0-2-6 16,0-6 1-16,0-2-3 15,0-3-1-15,-2-2-7 16,1-3-90-16,1-5-180 16</inkml:trace>
  <inkml:trace contextRef="#ctx0" brushRef="#br0" timeOffset="11002.68">23274 1817 1213 0,'0'0'10'16,"0"0"4"-16,77-17 11 16,-49 6-9-16,-3 1 10 15,-7-4-9-15,-4-1-7 16,-10 0-5-16,-4 0 3 15,0 2 7-15,-11 4-5 16,-8 7 8-16,-5 2 1 16,-3 5-13-16,-1 14 2 15,3 4 23-15,4 1-5 16,7-1-5 0,6-3-10-16,8-1-11 0,0-4-2 15,4-2 0-15,15-4 1 0,7-4 1 16,6-5-2-16,2 0 1 15,1-2-3-15,-3-10-17 16,-3-3-3-16,-1 0-2 16,-4 4-5-16,-6 3 8 15,-5 8 13-15,-7 0 1 16,-3 9 9-16,-3 10 20 16,0 2 13-16,0 0 9 15,-1-4-8-15,-4-2-12 16,2-3-12-16,0-6-4 15,2-2-1-15,0-4-3 16,1 0 2-16,0 0 2 0,0-8-3 16,6-8-3-16,4-6-21 15,5-3-2-15,2-2-25 16,1 6-43-16,-2 6-8 16,-1 9 17-16,-5 6 64 15,-2 8 18-15,-3 9 42 16,-2 4 32-16,-1-1-44 15,-2 0-10-15,0-6 7 16,0-2-16-16,0-5-3 16,0-3-3-16,0-3-2 15,0-1 3-15,3 0 2 16,8-5-2-16,3-8-6 16,3-4-18-16,4-3-33 15,1 3-53-15,-2 5-52 16,-1 7 86-16,-4 5 70 0,-3 3 5 15,-3 7 35-15,1 4 48 16,-1-5-52-16,-2 1-10 16,0-4 19-16,1-1-31 15,6-4 6-15,4-1-7 16,7 0-3-16,0-12-9 16,-3-2-2-16,-3-1-3 15,-7-2-5-15,-3-2-4 16,-4 1 13-16,-5 4 1 15,0 4 11-15,-7 6 70 16,-7 4-13-16,0 2-46 16,-2 11-19-16,1 2 18 0,3 3-7 15,5-3-5-15,7 0-10 16,0 0-3-16,12-3 1 16,9-3 2-16,6-3-2 15,1-3-16-15,0-2-13 16,0 3 7-16,-6 1 16 15,-5 3 3-15,-5 1 4 16,-5 0-3-16,-6 0 4 16,-1-1 1-16,0-2 0 15,0-1 4-15,0-3 26 16,-2 0 26-16,0-2-25 0,1 0-6 16,1 0-6-1,0-10-19-15,0-4-1 0,10-3-4 16,5 0-3-16,3 1-6 15,1 6-20-15,-1 4-5 16,0 6 18-16,-4 0 14 16,-4 4-4-16,-2 5 9 15,-2 1 0-15,2-2 2 16,-1-1-3-16,4-3 3 16,1-2-1-16,3-2 2 15,1 0 0-15,2 0-1 16,-2-9-1-16,-2-3 1 15,-5-2 2-15,-3-4-1 16,-3-4 1-16,-3-4 5 0,0-3-6 16,0-3 1-16,-3-5-2 15,-2-1 4-15,-1 4 12 16,4 2 0-16,0 12 0 16,0 8-6-16,2 12 18 15,0 0-29-15,0 19-7 16,0 10 7-16,0 7 1 15,0 2 2-15,0 0 1 16,0-3-2-16,0-2-2 16,0-3 0-16,0-5 0 15,0-4 0-15,0-5-9 16,4-9-24-16,1-3-36 16,3-4-40-16,-1 0-41 0,-1-11-21 15,-2-8-34 1,0 0-388-16</inkml:trace>
  <inkml:trace contextRef="#ctx0" brushRef="#br0" timeOffset="11093.5">24438 1803 890 0,'0'0'236'16,"0"0"-95"-16,0 0-29 16,0 0-65-16,0 0-47 15,48-68-5-15,-24 51-64 16,1 0-90-16,-1-4-418 16</inkml:trace>
  <inkml:trace contextRef="#ctx0" brushRef="#br0" timeOffset="11512.56">24669 1360 933 0,'0'0'211'16,"0"0"-208"-16,0 0 43 15,70 9-21-15,-54 6 2 16,-5 5 1-16,-1 2 10 15,-3 3 0-15,-5-1-7 16,-2-1-1-16,0 2-10 16,-2-4-3-16,-5-4-8 15,0-2-8-15,3-3 6 16,1-3-7-16,3-2 0 16,0-2 0-16,0 0-4 15,7 1-13-15,4 2-9 0,0 1 9 16,-2 7 8-16,-2 7 6 15,0 6 3-15,-3 3 0 16,0 1 16-16,2-2-1 16,-6-1-1-16,4-5-11 15,-1-2 4-15,0-7-2 16,-1-3-5-16,-2-2 3 16,0-5-3-16,0-1 3 15,-15-1-3-15,-10-4-46 16,-2 0-137-16,-4 0-338 15</inkml:trace>
  <inkml:trace contextRef="#ctx0" brushRef="#br0" timeOffset="14026.07">18190 2479 1499 0,'0'0'13'0,"0"0"-11"16,0 0 8-16,0 0-8 15,0 0-2-15,0 0 7 16,-16 88 15-16,9-51-6 16,0 0-2-16,0-2-9 15,1-2-1-15,1-3-1 16,4-3-3-16,1-5 0 15,0-2-1-15,0-8 1 16,6-4-1-16,5-6-1 16,4-2-8-16,4-1-14 15,1-10 13-15,1-2 0 16,-3 3-14-16,-4 0-10 16,-6 5-18-16,-4 2 0 0,-2 3-14 15,-2 0-28 1,0 0 14-16,0 0 6 0,-5 0-80 15,-2 0-494 1</inkml:trace>
  <inkml:trace contextRef="#ctx0" brushRef="#br0" timeOffset="14399.03">18352 2665 1128 0,'0'0'165'0,"0"0"-157"16,0 0 41-16,0 0 24 16,-23 65 5-16,16-41-48 15,3 1-14-15,3-3-4 16,1-3-7-16,0-3-5 16,5-5-1-16,6-4 1 15,3-4-2-15,2-3 2 16,1 0 2-16,0-1 1 15,-3-12-3-15,0-7-4 16,-3-4 2-16,-4-6 2 16,-5 0-1-16,-2 2-2 15,-2 4 1-15,-10 5-3 16,-1 7 5-16,-3 7 3 16,1 5 4-16,-2 0-7 15,-1 2-3-15,2 11-9 0,5 3-19 16,6 1-56-16,5-2-64 15,7-2-103-15</inkml:trace>
  <inkml:trace contextRef="#ctx0" brushRef="#br0" timeOffset="14760.58">18650 2668 1066 0,'0'0'280'16,"0"0"-279"-16,0 0 41 0,-25 58 35 16,14-30-16-16,4-2-36 15,4-1-11-15,3-2-8 16,0-5-5-16,2-4-1 16,10-3 0-16,3-5-2 15,4-6 2-15,1 0 1 16,1-3-1-16,-1-11 0 15,-4-5-3-15,-2-5 1 16,-5-5-3-16,-8-5-6 16,-1 3 0-16,-5 4-37 15,-10 7 26-15,-2 9 22 16,-2 5 4-16,-1 6 7 16,0 0-11-16,1 8-1 0,6 3-8 15,9 1-49-15,4-1-157 16,8-2-217-16</inkml:trace>
  <inkml:trace contextRef="#ctx0" brushRef="#br0" timeOffset="15043.72">18866 2609 1439 0,'0'0'0'0,"0"0"0"16,0 65 20 0,-2-23 40-16,2 6-24 0,-4 0-4 15,1 0-15-15,-1-8-5 16,1-3-6-16,-2-5-5 16,3-6-1-16,0-5 0 15,2-7 0-15,0-7 0 16,0-6-14-16,0-1-31 15,0-12-28-15,3-11-83 16,1-9-77-16,-2-7-39 16</inkml:trace>
  <inkml:trace contextRef="#ctx0" brushRef="#br0" timeOffset="15257.53">18891 2632 1128 0,'0'0'3'0,"0"0"4"16,0 0 51-16,77-10-20 15,-53 16-4-15,-3 8-1 16,-4 4-8-16,-6 4 0 16,-6 1-3-16,-5 1-7 15,0 1 5-15,-13 2 0 16,-8-3 3-16,-5-4-11 16,0-4-10-16,3-7-2 15,5-6-34-15,8-3-57 16,7-5-226-16</inkml:trace>
  <inkml:trace contextRef="#ctx0" brushRef="#br0" timeOffset="16435.48">19337 2627 1467 0,'0'0'14'0,"0"0"4"16,0 0-13-16,0 0 9 15,0 0 24-15,-25 65-16 0,23-35-3 16,-1 2-4 0,3-3-6-16,0-2-4 0,0-5-3 15,3-6-2-15,7-4 0 16,3-6 0-16,2-6-5 16,4 0 4-16,3-6-8 15,1-13-2-15,-2-7-7 16,-1-6 4-16,-2-3-13 15,-4 3-9-15,-3 8-3 16,-6 10 24-16,-3 9 15 16,-2 5 25-16,0 0 2 15,0 15-24-15,0 6 14 16,-5 4 18-16,1 0-15 16,3-2-14-16,1-2-2 15,0-7-4-15,1-1 0 0,11-7-1 16,2-3 0-1,6-3 0-15,4 0 1 0,0-8 0 16,1-8 0-16,-1-2-3 16,-2 0-12-16,-5 7-11 15,-5 6 13-15,-3 5 4 16,-6 6 6-16,-2 13 3 16,-1 1 10-16,0 2-1 15,0-4 3-15,-1-3-5 16,-4-4-5-16,0-4 4 15,2-1 0-15,1-5-1 16,0-1 0-16,2 0 4 0,0-9-9 16,0-10-6-16,3-7-17 15,10-5 15-15,3 0-15 16,4 6-38-16,-2 10 1 16,0 15 41-16,-2 0 5 15,-3 18 13-15,1 7 1 16,-2 1 8-16,0-4 5 15,-1-2-6-15,-4-5 6 16,3-3-5-16,-2-7-7 16,2-3 4-16,3-2-1 15,3-2-1-15,2-10 3 16,-2-6-6-16,-2-5 0 16,-5-5 0-16,-1-6-7 0,-5-4-8 15,-3-2-11-15,0 3-8 16,0 6 16-16,0 7 18 15,0 10 23-15,-1 10 49 16,0 4 12-16,-1 3-70 16,0 16-9-16,1 12-5 15,0 7 25-15,1 0-4 16,0 0-5-16,0-2-8 16,0-5-3-16,6-1-3 15,2-6-2-15,0-5 0 16,1-6 2-16,2-5-2 15,-2-4 0-15,-1-4-20 0,0-1-24 16,-3-16-17 0,-5-6-149-16,0-4-414 0</inkml:trace>
  <inkml:trace contextRef="#ctx0" brushRef="#br0" timeOffset="16943.04">19961 2777 399 0,'0'0'727'0,"0"0"-615"16,0 0 9-16,0 0-82 15,0 0-39-15,70-47 0 16,-29 40 0-16,4 7-1 16,-3 0-3-16,-2 14 4 15,-10 9 0-15,-9 4 4 16,-7-2 20-16,-11 0 17 16,-3-4 0-16,0-2-10 15,0-2-4-15,-1-7-12 16,0-2-8-16,1-6-2 15,0-2 3-15,0 0-1 0,2 0-2 16,13-8 3-16,9-10 11 16,2-8-9-16,1-10-10 15,-1-3-1-15,-7-3-24 16,-5 0-6-16,-6 2 6 16,-7 4 7-16,-1 1 1 15,0 8 1-15,-4 6 16 16,0 9 12-16,1 7 19 15,1 4-4-15,2 1-26 16,0 7-1-16,0 16-14 0,0 8 14 16,2 7 18-16,2 0 9 15,-1 0-5-15,0 0-8 16,0-2-3-16,-2-5-5 16,0-3-4-16,2-5-1 15,1-5-1-15,1-4 0 16,2-4 0-16,0-5 0 15,4-3-5-15,1-2-8 16,5 0-33-16,0-4-2 16,0-10-9-16,-3-3-77 15,-6-4-213-15</inkml:trace>
  <inkml:trace contextRef="#ctx0" brushRef="#br0" timeOffset="17155.46">20131 2521 1479 0,'0'0'0'0,"0"0"0"16,0 0-1-16,0 0-6 15,0 0-114-15,0 0-323 0</inkml:trace>
  <inkml:trace contextRef="#ctx0" brushRef="#br0" timeOffset="19735.68">21092 2529 1403 0,'0'0'1'0,"0"0"101"16,0 0-33-16,0 0-31 15,0 0 6-15,0 0-28 16,0 0-14-16,-18 9-2 0,16 18 0 16,-1 11 12-16,-4 6 5 15,3 1-3-15,-2-1-6 16,1-2-7-16,0-5-1 15,4-6 2-15,1-6-3 16,0-7 1-16,5-4 0 16,7-5-1-16,8-7-3 15,5-2-3-15,7 0-28 16,2-12-36-16,-3-4-9 16,-5-4-107-16,-5 0-195 15</inkml:trace>
  <inkml:trace contextRef="#ctx0" brushRef="#br0" timeOffset="20623.648">21412 2711 1172 0,'0'0'25'16,"0"0"91"-16,0 0-42 16,0 0 18-16,0 0-38 15,0 0-10-15,20-55-18 16,-21 53 13-16,-5 2-3 15,-2 0-28-15,-6 0-6 16,-6 14-1-16,-1 3-1 16,-4 3 0-16,5 1 0 15,2 0 0-15,4-2 1 16,7-4-1-16,2-2-2 16,4-6 2-16,1-3-4 0,0-3-3 15,14-1-14-15,6-1 3 16,4-13 8-16,-1-2 1 15,0-2 2-15,-1 4 0 16,-7 3-1-16,-3 8 6 16,-6 3-3-16,-2 3-2 15,-4 13 7-15,0 4 3 16,0 2 3-16,0-2-1 16,0-4-5-16,2-3 4 15,3-4-4-15,2-4 0 16,2-2-4-16,4-3 4 15,2 0 0-15,2-8 4 0,-1-8-3 16,2-6-1-16,-1-3 0 16,1-3-10-16,2 5-11 15,0 5 1-15,0 8 12 16,-1 10 5-16,-2 0-3 16,0 13 5-16,-2 6 1 15,-3 3 2-15,-4 1 6 16,-4-1-5-16,-4-2 7 15,0-2-5-15,-12-3 1 16,-6-1 2-16,0-5-3 16,-2-2-2-16,6-5-2 15,4-2 2-15,5 0 0 16,4 0-1-16,1 0-2 16,7-5-12-16,13-7-16 15,7-3 3-15,4 0 0 0,-2 0-38 16,-3-3 4-16,-2-1-8 15,-5-2-15-15,-3-1-18 16,-7-1 22-16,-4-3 48 16,-5 0 30-16,0-2 12 15,-1 2 4-15,-5 3 14 16,1 7 45-16,0 8 83 16,5 5-36-16,-2 3-26 15,1 0-83-15,1 16-13 16,0 10 0-16,0 5 26 15,1 5-7-15,1-2 5 16,2 1-2-16,-1-5-16 0,-1-2 1 16,1-2-7-16,1-5 0 15,1-5 2-15,1-5-2 16,1-4 0 0,0-6-6-16,5-1-52 0,1-10 13 15,-1-11-106-15,-4-3-264 16</inkml:trace>
  <inkml:trace contextRef="#ctx0" brushRef="#br0" timeOffset="20794.09">21829 2728 1103 0,'0'0'246'16,"0"0"-158"-16,0 0-32 0,0 0-56 15,0 0-4 1,41-57-16-16,-16 51-39 0,-1 1-71 15,0 4-217-15</inkml:trace>
  <inkml:trace contextRef="#ctx0" brushRef="#br0" timeOffset="21137.1">22085 2763 1138 0,'0'0'5'0,"0"0"13"15,0 0 33-15,0 0 30 0,0 0 8 16,0 0-48 0,74-12-4-16,-51 2-18 0,-3 1-1 15,-6-2-10-15,-3-1 3 16,-5 0-8-16,-5 1 4 16,-1 3-5-16,0 4 7 15,-1 2 7-15,-11 2 11 16,-4 0-23-16,-3 9-4 15,-3 9 1-15,-1 5 4 16,3 3 9-16,3 1-4 16,6-3 2-16,4-2-11 15,7-4-1-15,0-5-4 16,9-2 4-16,12-6-2 0,8-4-18 16,1-1-19-16,4-3-9 15,-3-10-46-15,-3-6-77 16,-2-7-139-16</inkml:trace>
  <inkml:trace contextRef="#ctx0" brushRef="#br0" timeOffset="21402.45">22378 2481 1408 0,'0'0'0'0,"0"0"-3"16,0 0 3-16,0 0 21 15,0 78 42-15,2-43-25 16,0 2-6-16,-2-3-6 0,0-3-14 16,0 1 13-16,0-1-7 15,0-2-14-15,0-2 2 16,0-5-5-16,0-5-1 16,0-3 0-16,0-7-1 15,0-3-19-15,3-4-49 16,6 0-52-16,3-13-15 15,2-6-199-15</inkml:trace>
  <inkml:trace contextRef="#ctx0" brushRef="#br0" timeOffset="21734.75">22486 2787 1025 0,'0'0'101'0,"0"0"16"0,0 0-46 16,0 0-19-16,0 0-20 15,65-39-9-15,-48 30 15 16,-3-1-20-16,-2-1-6 15,-3-2-3-15,-6 2 0 16,-3-1-4-16,0 3 0 16,0 3 12-16,-5 2 10 15,-4 4-15-15,-1 0-6 16,-5 3 0-16,0 13-6 16,-3 8 0-16,2 4 0 15,3 3 7-15,4-2-4 16,6-3-1-16,3-3-2 15,0-6 0-15,6-3 0 0,7-2 0 16,2-4 0 0,2-5-1-16,1 0 2 0,2-3-2 15,-3 0-3-15,0-6-15 16,-3-3-18-16,-4-1-58 16,-5 3-87-16,-5 2-47 15</inkml:trace>
  <inkml:trace contextRef="#ctx0" brushRef="#br0" timeOffset="23637.72">23185 2660 1307 0,'0'0'19'0,"0"0"41"16,0 0-16-16,-80 3 7 16,58 7-12-16,1 4-27 15,3 2 2-15,4 1-5 16,5 1-4-16,7-2-2 16,2 2-3-16,5-5-3 15,10 0 3-15,2-3-1 16,1-3 0-16,-5-1 1 15,-3-2 0-15,-4 0-3 16,-4-2 3-16,-2-1 0 0,0 2 1 16,0 0 1-16,-11 2 0 15,-10 2-2-15,-3-1-7 16,-5-2-6-16,5-4-10 16,2 0-16-16,7 0 13 15,9 0-35-15,6-4-77 16,0-7-258-16</inkml:trace>
  <inkml:trace contextRef="#ctx0" brushRef="#br0" timeOffset="24345.97">23318 2701 1311 0,'0'0'46'0,"0"0"-21"15,0 0 24-15,-65 48 32 16,50-28-42-16,4 1-14 16,5-3-20-16,4-1-2 15,2-1-3-15,0-4 0 16,6-2-4-16,7-3 1 16,3-4 2-16,2-3 1 15,-2 0-1-15,0-1 1 16,-5-8-5-16,-4-4 4 15,-5-6-4-15,-2-2-3 0,0-4-7 16,0-1-19 0,-5 4 6-16,1 3 15 0,4 2 13 15,0 4 2-15,10 0 18 16,14 3-20-16,4 3-4 16,5 6 2-16,-1 1-1 15,-4 4-1-15,-1 10 2 16,-6 5 1-16,-3 3 1 15,-7 3 6-15,-4 0 0 16,-5 0 3-16,-2-4 8 16,0-2-9-16,-10-4 4 15,0-7 1-15,0-2-5 16,2-3 6-16,1-3 1 16,3 0-5-16,2-7-5 0,2-13-5 15,0-8-13-15,7-6 9 16,12-6-14-16,2 0-1 15,2-2-15-15,2 1-22 16,2 3-46-16,-2 10 8 16,-3 9 52-16,-4 14 42 15,-5 5 42-15,-5 8 4 16,-1 16 24-16,-2 8 1 16,-3 6-12-16,-2 5-21 15,0 0-15-15,0-4 1 16,-5 1-13-16,-3-6 1 15,3-4-7-15,2-7-4 16,3-4 0-16,0-6 0 0,0-6-1 16,0-4-1-16,0-3-23 15,0 0-52-15,8-15-22 16,0-6-156-16</inkml:trace>
  <inkml:trace contextRef="#ctx0" brushRef="#br0" timeOffset="24510.62">23681 2794 1215 0,'0'0'92'16,"0"0"-12"-16,0 0-2 15,0 0-18-15,0 0-36 16,0 0-15-16,62-44-3 0,-37 32-3 16,2-1-3-16,-3 0-19 15,-3 4-61-15,-4 5-77 16,-8 4-187-16</inkml:trace>
  <inkml:trace contextRef="#ctx0" brushRef="#br0" timeOffset="25139.91">23843 2818 986 0,'0'0'5'16,"0"0"70"-16,0 0-59 15,87 1 5-15,-60-1 7 0,-2-4-6 16,-5-3 7-16,-3-3 39 16,-4-3-40-16,-5 0-8 15,-5 1-10-15,-3 1-2 16,0 3 4-16,-6 1 51 16,-8 2-20-16,-2 4-13 15,-2 1-3-15,0 0-14 16,-1 11 1-16,-2 6-8 15,2 5-2-15,2 1 11 16,7 1-9-16,4-3-1 16,5-4-5-16,1-3 0 15,4-2-3 1,18-4 1-16,7-5 2 0,9-3-1 16,5 0-23-16,3-1 8 0,-1-8 8 15,1-2-8-15,1-5-12 16,-1-6-20-16,-1-1-19 15,-4 0-1-15,-12 6-34 16,-10 3 86-16,-10 4 16 16,-9 3 92-16,0-1 25 15,-9 5-45-15,-9 1-46 16,-3 2 1-16,-1 0-11 16,-2 5-7-16,3 9-4 15,2 2 3-15,4 3-8 16,3 1 1-16,5 1-2 0,5-4 1 15,2-3 0 1,0-6-8-16,6-2 6 0,8-3-1 16,2-3 2-16,6 0-13 15,-1 0 5-15,1-7-2 16,1-7-3-16,-5-3-8 16,0-5-12-16,-3-4-27 15,-6-5-101-15,-3-2-38 16,-6-3-5-16,0-2-77 15</inkml:trace>
  <inkml:trace contextRef="#ctx0" brushRef="#br0" timeOffset="25379.79">24399 2495 676 0,'0'0'291'0,"0"0"-155"15,-1-59 50-15,1 59-150 16,0 0-30-16,2 15-2 0,4 15-4 16,1 8 49-16,-2 9 24 15,-4 1-27-15,-1-1-20 16,0-1-9-16,0-4-8 15,0-1-2-15,-1-6-7 16,0-4 1-16,1-6-1 16,0-6 0-16,2-5 0 15,11-7-3-15,3-5-1 16,7-2 3-16,2-1-8 16,0-11-17-16,2 1-43 15,-8 0-58-15,-6 2-51 16,-10 5-100-16</inkml:trace>
  <inkml:trace contextRef="#ctx0" brushRef="#br0" timeOffset="27787.74">18270 3222 1170 0,'0'0'1'0,"0"0"82"15,0 0-64-15,-64 0 6 16,48 7 10-16,4 3-12 16,0 4-10-16,2 2 0 15,6 2 1-15,3 1-5 16,1-1 1-16,1 2-3 15,10-1 1-15,4 0-4 16,0 0-2-16,0-1-1 16,-3 1 3-16,-4-3-4 15,-4 1 4-15,-4 2-1 16,-1 1 3-16,-17 2 0 0,-5 0-4 16,-2-4 1-1,-1-3-1-15,4-7-1 0,2-3 0 16,4-4 3-16,5-1-4 15,4 0 0-15,7-2 10 16,0-8-10-16,0-3-10 16,15 1-5-16,0 2 7 15,3 1 0-15,-3 7 7 16,-1 2-6-16,-2 0 3 16,-1 6 4-16,-4 7 1 15,-3 7 2-15,-3 6 8 16,-1 3 16-16,0 1-6 15,-7-1-11-15,-2-6 2 0,1-1-10 16,2-6-1 0,2-3 0-16,4-4-1 0,0-1 2 15,0-5-2-15,8 0-4 16,8-3 1-16,4 0 3 16,3 0 2-16,0-1-2 15,-1-5 2-15,-5-1-1 16,-2 2-1-16,-3 1-30 15,-8 0-28-15,-4 3-84 16,0-1-416-16</inkml:trace>
  <inkml:trace contextRef="#ctx0" brushRef="#br0" timeOffset="29394.49">19530 3824 1409 0,'0'0'39'0,"0"0"44"15,0 0-65-15,0 0 2 16,0 0-13-16,0 0-7 16,0 0 0-16,-6 67 9 15,15-32 6-15,3 1-4 16,-1 0 1-16,0-2-6 15,-2-2-1-15,-4-3-3 16,-3-1 3-16,-2-3-4 16,0-2 2-16,-7-3 0 15,-7-3 2-15,-6-4-3 0,-1 0 1 16,-1-3 0 0,-1-6-3-16,0-3 0 0,3-1-19 15,4-7-13-15,6-11-33 16,4-7-126-16,5-6-299 15</inkml:trace>
  <inkml:trace contextRef="#ctx0" brushRef="#br0" timeOffset="29596.41">19478 3559 1460 0,'0'0'2'0,"0"0"14"16,0 0-16-16,0 0 0 15,0 0-12-15,0 0-70 16,7 13-13-16,-2 5-115 16</inkml:trace>
  <inkml:trace contextRef="#ctx0" brushRef="#br0" timeOffset="29941.92">19726 3935 1116 0,'0'0'259'15,"0"0"-254"-15,0 0 77 16,0 0-41-16,0 0-1 16,0 0-10-16,32 11 21 15,-7-7-13-15,6 0-14 16,6-3-10-16,2 0-8 16,-3-1-3-16,-3 0-2 15,-6 0-1-15,-7 0 1 16,-7 0-1-16,-5 0-3 15,-4 0-21-15,-3 0-14 0,-1 0-8 16,0 0 5 0,-8-2-120-16,-5-7-50 0,0 1-45 15</inkml:trace>
  <inkml:trace contextRef="#ctx0" brushRef="#br0" timeOffset="30375.628">19934 3759 1176 0,'0'0'78'0,"0"0"0"15,0 0-39-15,0 0-12 0,0 0 8 16,0 0 27 0,-58 55-30-16,36-37-11 0,-1 1-8 15,-3-2-7-15,0-1 2 16,3-3-3-16,2-5-5 15,6-3 2-15,6-2-1 16,3-1 1-16,4-2-2 16,2 0 2-16,0 0-1 15,0 0-1-15,0 0-1 16,4 0-15-16,6 0 14 16,2 2-2-16,1 6-1 15,1 2 0-15,-2 5 5 16,0-1 0-16,-2 1 1 0,-1-1 1 15,0-1 0 1,-3-2 0-16,0-1 2 0,1 0-4 16,0-3 0-16,-1 1 0 15,0-4 0-15,1 2-3 16,-2-3 3-16,0-1 0 16,-2 0-16-16,-1 0-79 15,0-2-71-15,0 0-218 16</inkml:trace>
  <inkml:trace contextRef="#ctx0" brushRef="#br0" timeOffset="31793.43">20387 3859 886 0,'0'0'45'16,"0"0"-30"-16,0 0 4 15,0 0-8-15,0 0-11 16,0 0-9-16,0-2 3 16,0 2-5-16,0 0 11 15,0 0 2-15,0 0-2 16,0 0 9-16,0 0-9 16,0 0 4-16,0 0 20 15,0 0 7-15,0 0 13 16,0 0 0-16,0 0-8 15,0 0 2-15,0 0 14 0,0 0-9 16,0 0-6 0,0 0 1-16,0-1-3 0,0-1-3 15,0-1-14-15,0 0-7 16,0-1-2-16,0-2-5 16,0 2 3-16,0-2 5 15,0-1 1-15,0 2-6 16,0 2-2-16,0 1 1 15,0 1 8-15,0 1-3 16,0 0-4-16,0 0-6 16,0 0-1-16,0 0-2 15,0 0 0-15,0 0-3 16,1 2 3-16,6 1 2 16,-2 1 0-16,2-1-2 0,2 1 2 15,-2 1 0-15,1 3 0 16,-3 5 1-16,-3 3 0 15,-2 6 2-15,0 4 2 16,-4-1 9-16,-3 0-4 16,0-3-2-16,3-6-2 15,1-1-3-15,3-4-1 16,0-4-2-16,3 0-1 16,13-5 1-16,5-2 1 15,4 0 2-15,-1 0 1 16,0-4-4-16,-5-6-8 15,-4-3-20-15,-3-2-38 16,-6-2-140-16,-6-4-353 0</inkml:trace>
  <inkml:trace contextRef="#ctx0" brushRef="#br0" timeOffset="32013.47">20526 3621 1111 0,'0'0'252'16,"0"0"-207"-16,0 0 51 15,0 0-66-15,0 0-11 16,0 0-19-16,0-17-1 0,0 17-17 16,2 12-94-1,9 3 21-15,2 3-145 0</inkml:trace>
  <inkml:trace contextRef="#ctx0" brushRef="#br0" timeOffset="32280.58">20721 3947 1260 0,'0'0'2'0,"0"0"92"16,0 0-13-16,0 0-4 16,0 0-21-16,0 0-10 0,41 6-10 15,-23-6-15-15,5 0-10 16,1 0-3-16,2 0-7 16,0 0 2-16,-4 0-3 15,-4 0-3-15,-5 0-17 16,-5 0-44-16,0 0-5 15,-4-5-68-15,2-2-200 16</inkml:trace>
  <inkml:trace contextRef="#ctx0" brushRef="#br0" timeOffset="32565.85">21114 3743 1283 0,'0'0'32'0,"0"0"72"16,0 0-29-16,0 0-39 16,0 0-26-16,0 0-7 15,0 45 18-15,0-14 16 16,0 6-11-16,0 2 3 16,-6-3-12-16,3-1-11 15,-2-4-3-15,3-4-2 16,0-3 0-16,2-4-1 15,0-5 0-15,0-4-1 16,0-3 1-16,0-3-2 0,3-5-70 16,3 0-41-16,-1-4-196 15</inkml:trace>
  <inkml:trace contextRef="#ctx0" brushRef="#br0" timeOffset="35864.768">18619 4574 1191 0,'0'0'293'16,"0"0"-292"-16,0 0 25 15,0 0-19-15,0 0-1 16,0 0 22-16,0 85 4 16,0-41-9-16,-1 3 8 15,-3 0-16-15,-1-4-5 0,-2-6-6 16,4-3 0-1,1-9-4-15,2-5 0 16,0-7 0-16,1-4-3 0,10-4 0 16,5-5-1-16,5 0-7 15,3-7-11-15,0-8 6 16,-2 0 4-16,-4 2 0 16,-4 3 3-16,-2 6 1 15,-4 4 0-15,-1 1 5 16,0 13 2-16,-1 4 1 15,0 1 3-15,-1 0-1 16,2-3 0-16,0-4-2 16,1-3 0-16,1-5-1 15,-1-2 0-15,1-2 2 16,1 0 0-16,-1-9-1 0,0-5 3 16,-5-3 7-16,-1-3-8 15,-3-4 4-15,0-2-6 16,0-1 0-16,-9 2 2 15,-2 6-1-15,-1 7 2 16,1 6 3-16,-1 6-4 16,-1 0-2-16,-1 0 1 15,0 10-2-15,2 5-3 16,6 1-11-16,6-1-39 16,0-4-68-16,13-4-120 15,8-4-26-15</inkml:trace>
  <inkml:trace contextRef="#ctx0" brushRef="#br0" timeOffset="36226.689">19051 4852 1216 0,'0'0'83'16,"0"0"-32"-16,0 0-26 15,0 0 54-15,-25 59-14 16,17-40-36-16,2 0-14 15,5-2-11-15,1-2-4 16,0-3 0-16,9-2-1 16,5-4-4-16,5-5 5 15,3-1 0-15,2 0 2 0,0-9-2 16,-1-6-3 0,-3-3 1-16,-6-4-1 0,-7-6-10 15,-7 0-14 1,0 0 9-16,-7 6-1 0,-7 8 19 15,-2 7 26-15,-1 7-11 16,0 0-7-16,-3 5-8 16,3 11 0-16,3 1 0 15,8 1-6-15,6-1 2 16,0-2-48-16,18-4-108 16,5-5-117-16</inkml:trace>
  <inkml:trace contextRef="#ctx0" brushRef="#br0" timeOffset="36525.47">19349 4773 764 0,'0'0'670'15,"0"0"-670"-15,0 0 0 16,0 0 61-16,-15 90-2 15,7-47-18-15,1 3 5 16,0 1-10-16,1-3-18 16,0-2-6-16,0-3-10 0,1-7 2 15,2-4-2 1,3-5-3-16,0-7 2 0,0-6-2 16,0-5 1-16,0-5-20 15,0 0-30-15,0-11-9 16,0-12-42-16,0-6-84 15,0-8-93-15</inkml:trace>
  <inkml:trace contextRef="#ctx0" brushRef="#br0" timeOffset="36747.53">19328 4802 1197 0,'0'0'27'15,"0"0"-25"-15,0 0 56 16,61-12-26-16,-47 17-4 15,0 8 10-15,-1 3-6 0,-4 2-4 16,-3 1 3-16,-4 0-11 16,-2 0-8-16,-2 1-1 15,-12-1 0-15,-5-2-4 16,-2-3-7-16,1-2-6 16,2-4-38-16,5-5-74 15,5-3-119-15</inkml:trace>
  <inkml:trace contextRef="#ctx0" brushRef="#br0" timeOffset="38693.4">19932 4599 1293 0,'0'0'114'0,"0"0"-53"0,0 0 2 15,0 0-37 1,0 0-3-16,-74 44-6 0,48-3 9 16,0 6 8-16,3 5-14 15,3-1-10-15,6-4-2 16,9-4-8-16,5-5 4 16,0-7-4-16,15-3 0 15,7-6-1-15,5-7 1 16,-1-4 0-16,3-5 0 15,-2-4-1-15,-2-2-18 16,-4 0-35-16,-1 0-5 16,-6-9-36-16,-1-4-140 15,-5-2-915-15</inkml:trace>
  <inkml:trace contextRef="#ctx0" brushRef="#br0" timeOffset="39059.58">20192 4783 1362 0,'0'0'34'16,"0"0"-33"-16,0 0 7 15,0 0 67-15,0 69-9 16,0-34-27-16,1 2-15 0,-1 0-1 15,0-1 1-15,0-3-11 16,0-1-6-16,0-1-4 16,2-5-3-16,-2-4 2 15,0-5-2-15,0-2 1 16,0-4-1-16,0-3 0 16,-4 0 2-16,-8-1 2 15,-4-3-4-15,0 0 0 16,-2-2-12-16,-2-2-15 15,6 0-3-15,3-7 3 16,4-7-21-16,5-5-61 16,2-5-25-16,0-7-168 15</inkml:trace>
  <inkml:trace contextRef="#ctx0" brushRef="#br0" timeOffset="39277.48">20207 4615 1402 0,'0'0'8'0,"0"0"90"16,0 0-57-16,0 0-7 16,0 0-27-16,0 0-4 15,0-28-2-15,0 28-1 0,0 0-25 16,0 0-64-1,1 0-154-15,0 7-279 0</inkml:trace>
  <inkml:trace contextRef="#ctx0" brushRef="#br0" timeOffset="41421.65">20450 4819 665 0,'0'0'745'0,"0"0"-725"15,0 0 48-15,0 0-39 16,0 0-13-16,0 0-16 16,11 0 2-16,6 9 0 15,5 0 7-15,6 2 1 16,3-2-2-16,-2 0-7 16,-1 0 3-16,-5-1-1 15,-5-1-3-15,-7-3 0 16,-4 1 1-16,-7 3-1 15,0 0 5-15,0 5-2 16,-14 2 0-16,-7 3 0 16,-5 0-3-16,-3 0 2 15,-1 0 1-15,5-5-3 0,1-1 0 16,3-2 0 0,4-2 1-16,6-2 4 0,4-2-5 15,3-4 0-15,4 0 0 16,0 0-1-16,0 0-2 15,0 0-7-15,6 0-54 16,12-7-84-16,3-4-121 16</inkml:trace>
  <inkml:trace contextRef="#ctx0" brushRef="#br0" timeOffset="41737.89">20848 4917 1225 0,'0'0'172'16,"0"0"-170"-16,0 0 27 15,0 0 26-15,0 0-4 16,0 0-31-16,19 1-4 15,-1-1 3-15,3 0-5 16,4 0-7-16,-1 0-3 16,-4 0-4-16,-2 0-2 15,-8 0-5-15,-3 0-28 16,-4 0-15-16,-3 0-59 0,0 0-40 16,-10 5-44-16,-7 2-448 15</inkml:trace>
  <inkml:trace contextRef="#ctx0" brushRef="#br0" timeOffset="41969.51">20837 5011 963 0,'0'0'51'0,"0"0"45"15,0 0-27-15,0 0 17 16,0 0-48-16,0 0-7 16,-3 22 21-16,14-21 19 15,3 0-20-15,5-1-28 16,1 0-8-16,0 0-5 0,1 0-5 15,-2 0-4-15,-3 0 0 16,-1 0-1-16,-3 0 0 16,-1 0-7-16,-3 0-29 15,0 0-35-15,-2-2-51 16,0 0-59-16,0-2-112 16</inkml:trace>
  <inkml:trace contextRef="#ctx0" brushRef="#br0" timeOffset="42373.8">21200 4884 1286 0,'0'0'60'16,"0"0"-12"-16,0 0-18 0,0 0 5 15,0 0 31-15,0 0-28 16,-22 55-15-16,18-38-14 15,4-1 0-15,0-2-7 16,0-1-1-16,2-4 0 16,8-1 0-16,3-3-1 15,1 0 3-15,4-4-3 16,-1-1 2-16,1 0 0 16,-1-3-2-16,-3-6 3 15,-3-7 1-15,-1-2-4 16,-6-2-5-16,-2-4-3 0,-2 0-1 15,0 3 1-15,-5 6 8 16,-4 3 1-16,-4 4 0 16,-1 4 7-16,-2 3-3 15,0 1 0-15,-2 0-4 16,2 1-2-16,0 8 1 16,4-1-3-16,1 3-31 15,6-4-100-15,4-1-302 16</inkml:trace>
  <inkml:trace contextRef="#ctx0" brushRef="#br0" timeOffset="43764.25">21934 5053 935 0,'0'0'358'0,"0"0"-313"16,0 0 44-16,0 0-34 0,0 0-3 15,0 0-41-15,-41-60-3 16,27 40-1-16,-4-4-4 16,-2-4-3-16,-1-1 0 15,-1-4 0-15,2 1 0 16,2-3 0-16,3 1-3 16,6 0-3-16,4 6-7 15,3 4 1-15,2 8 6 16,0 3-8-16,7 6-8 15,4 3-12-15,1 4 6 16,-1 0 11-16,0 7 6 16,-2 10 9-16,-5 3 2 15,-1 4 1-15,-3 3 1 0,0 2 4 16,-9 2 2 0,-6 1-2-16,-5-1 6 0,-1-4-6 15,1 1-3-15,2-7-3 16,5-1 1-16,4-5 0 15,4-3 0-15,5-2-1 16,0-4 0-16,5-2 0 16,11-2 10-16,11-2 16 15,3 0-7-15,6 0-9 16,-2-6-10-16,-3-3 0 16,-3 0 2-16,-3-3-2 15,-4 1-47-15,-3-2-24 0,-6 1-112 16,-5 0-184-1</inkml:trace>
  <inkml:trace contextRef="#ctx0" brushRef="#br0" timeOffset="44296.019">22246 4966 1205 0,'0'0'3'0,"0"0"39"15,0 0 46-15,0 0 69 16,0 0-94-16,0 0-16 0,1-2 5 16,-5-9-32-16,-8-5-16 15,-6-4-4-15,-6-5-2 16,-1-1 2-16,-1-3-16 15,1-2-13-15,3 0 4 16,5-1 1-16,4 1-1 16,9 4-14-16,4 3-4 15,0 2 1-15,11 5 0 16,7 6-7-16,3 3 8 16,-1 6-6-16,-1 2 16 15,-4 6 12-15,-8 11 10 16,-3 5 9-16,-4 6 4 15,0 4 10-15,-9 5 12 16,-9 1 8-16,-2-4-2 0,-1-2-11 16,2-5-4-16,5-9-10 15,4-2 2-15,7-5-3 16,3-2 1-16,0-4-4 16,8-1 3-16,10-3-1 15,5-1 8-15,6 0-9 16,0-8-4-16,-1-5 0 15,0-3-30-15,-3-2-51 16,-3 1-138-16,-6 3-638 16</inkml:trace>
  <inkml:trace contextRef="#ctx0" brushRef="#br0" timeOffset="48861.41">19480 3185 1079 0,'0'0'52'0,"0"0"97"16,0 0-47-16,0 0 5 16,0 0-47-16,0 0-31 15,0 0-24-15,0-1-4 16,0 23 7-16,0 6 24 16,0 4-4-16,-1 0-3 15,0-2-8-15,1-1-8 16,0-4-5-16,0-5-4 15,0-3 0-15,0-4 1 16,5-5-1-16,2-3 0 16,3-1 1-16,0-2-1 15,4-2-1-15,-1 0-15 0,1 0-21 16,-1-11-21 0,-1-4-2-16,-5-1-102 0,-5 0-124 15</inkml:trace>
  <inkml:trace contextRef="#ctx0" brushRef="#br0" timeOffset="49095.689">19481 3329 1093 0,'0'0'33'0,"0"0"111"0,0 0-47 16,0 0-22-1,0 0-20-15,65-31-26 0,-47 24-11 16,-2 0-4-16,-1 0-10 16,-3 2-2-16,-2 1-2 15,-5 2-4-15,0 1-34 16,-1 0-86-16,-4 1-148 16</inkml:trace>
  <inkml:trace contextRef="#ctx0" brushRef="#br0" timeOffset="49386.55">19813 3310 1025 0,'0'0'149'0,"0"0"-108"15,0 0 103-15,0 0-63 16,60 0-20-16,-38 0-19 16,1 0-25-16,0 0-8 15,-1 0-5-15,-1 0-1 16,-4 0-1-16,-3 0-2 16,-5 0-1-16,-4 0-21 15,-5 0-40-15,0 0-63 16,-2 0-31-16,-10 0-312 0</inkml:trace>
  <inkml:trace contextRef="#ctx0" brushRef="#br0" timeOffset="49806.43">19932 3166 1128 0,'0'0'100'0,"0"0"14"16,0 0-36-16,0 0-32 16,0 0-25-16,0 0-12 15,-37 38 22-15,18-18 0 0,-5-2-18 16,1 0-8-16,2-5 4 16,1-2-7-16,6-2 2 15,3-4 7-15,7-3-8 16,3-2-1-16,1 0-2 15,0 0 0-15,0 0-1 16,0 0-10-16,5 2 3 16,8 3 7-16,1 4 1 15,1 2-1-15,-3 4 1 16,-2 2 0-16,-1 1 0 16,0 0 2-16,-2-2-1 15,0-2 0-15,-1-1-1 16,-1-6 0-16,-1-1 0 15,0-4 0-15,-1 0-2 0,0-2 0 16,0 0-33-16,0 0-93 16,0-2-129-16</inkml:trace>
  <inkml:trace contextRef="#ctx0" brushRef="#br0" timeOffset="52506.47">20486 3373 886 0,'0'0'248'15,"0"0"-159"-15,0 0 6 16,0 0-38-16,0 0 14 16,0 0-29-16,0 0-8 15,32-33-12-15,-27 26-6 16,-2 0-7-16,-1-1 0 15,-2-3 0-15,0 0-7 16,0-1-1-16,0 3 0 16,-7 1-1-16,-3 3 0 15,-2 1-1-15,-3 4 0 16,-1 0 1-16,-4 4-1 16,1 9 2-16,-1 3-2 15,0 2 1-15,5 1 0 0,5-3 2 16,3-1-2-16,4-3 0 15,3-4-2-15,0-2-3 16,5-3 3-16,9-3 1 16,6 0 1-16,1 0 3 15,3-4-3-15,-1-5-3 16,-3-2-1-16,-1 0-3 16,-3 2 1-16,-6 1-2 15,-4 3-7-15,-4 5 12 16,0 0-5-16,-2 0-3 0,0 11 9 15,1 3 2-15,0 2 11 16,1-2-4-16,2 0-1 16,2-5-3-16,1 0-3 15,4-3 0-15,3-5 0 16,4-1 0-16,2 0 0 16,1 0 0-16,-3-7-19 15,-2-2-64-15,-4-4-83 16,-3-1-270-16</inkml:trace>
  <inkml:trace contextRef="#ctx0" brushRef="#br0" timeOffset="52964.96">20998 3158 1100 0,'0'0'19'0,"0"0"112"16,0 0-2-16,0 0-56 16,0 0-34-16,0 0-7 15,-34-18-22-15,18 18 5 16,-1 0-8-16,0 0 6 16,2 0-6-16,1 0 1 15,3 2 1-15,4 1 1 0,1 0-8 16,3 2-2-1,0 4-1-15,3 4 0 0,0 3 0 16,0 4 0 0,0 6 2-16,0 2-1 15,0 3 1-15,0 1 0 0,0-1 5 16,0 0-1-16,0-4 4 16,0-2-2-16,0-4 1 15,0-6-2-15,0 0-1 16,0-5-4-16,3-3 1 15,3-1-1-15,-1-2-1 16,6-2 0-16,1-2 0 16,3 0-23-16,2 0-17 15,1-8-1-15,2-3-62 16,-3-2-73-16,-2 1-206 0</inkml:trace>
  <inkml:trace contextRef="#ctx0" brushRef="#br0" timeOffset="53223.95">21085 3289 1244 0,'0'0'37'0,"0"0"36"16,0 0-41-16,0 0-23 16,0 0 69-16,1 55-21 0,0-30-12 15,-1 1-20 1,0-4-6-16,0-1-6 0,0-3-8 15,0-4-2-15,0-1-1 16,0-5-4-16,0-2 2 16,0-6-6-16,0 0-45 15,5 0-35-15,-4-11-88 16,2-8-514-16</inkml:trace>
  <inkml:trace contextRef="#ctx0" brushRef="#br0" timeOffset="53371.03">21121 3207 1392 0,'0'0'0'0,"0"0"29"0,0 0-1 16,0 0-28-16,0 0-6 16,0 0-120-16,-4-1-189 15</inkml:trace>
  <inkml:trace contextRef="#ctx0" brushRef="#br0" timeOffset="53781.61">21266 3146 1274 0,'0'0'12'0,"0"0"52"16,0 0-11-1,0 0-25-15,0 0-1 0,0 0-7 16,67-13-12-16,-41 12 1 16,-4-2-6-16,-2 3 2 15,-4 0 0-15,-7 0-4 16,-3 12 2-16,-5 4 4 16,-1 9-1-16,0 4 10 15,-12 2-2-15,1 3 11 16,1-2-13-16,4-2-4 15,6-3-4-15,0 0-4 16,6-3-1-16,7-2 1 16,1-4 0-16,-1-2 1 15,-2-2-1-15,-6-3 0 16,-3-3 0-16,-2 1 0 0,-4 1 3 16,-15 0 3-16,-5 0-6 15,-6 0 0-15,-2-1-1 16,2-3-9-16,1 0-3 15,4-6-60-15,7-1-284 16</inkml:trace>
  <inkml:trace contextRef="#ctx0" brushRef="#br0" timeOffset="81619.5">19032 5430 1414 0,'0'0'33'0,"0"0"-33"15,0 0 9-15,0 0-2 16,0 0 5-16,0 0 1 15,-61-35 26-15,48 35-25 16,0 0-13-16,1 2-2 16,-1 11 1-16,2 3 0 15,2 4-1-15,4 3 0 16,5 1-2-16,0 1 3 16,3 0-1-16,8 0 0 15,3-3 1-15,0 2 0 0,0-2 0 16,-4-1 0-16,-4-1 0 15,-4-2 0-15,-2-1 0 16,0-1 0-16,-14 1 0 16,-2-3 1-16,-2-3 0 15,2-3 0-15,0-3-1 16,4-4 0-16,2-1 2 16,3 0-1-16,4 0-1 15,3-1 0-15,0-6-14 16,10-1-4-16,5 3 8 15,1 3 8-15,-1 2-1 16,-1 0 1-16,-4 7 0 16,0 11 2-16,-5 6 0 0,-5 3 1 15,0 6-1-15,-2-2 0 16,-11 1 0-16,-1-4-1 16,2-5 1-16,3-5 0 15,3-5 0-15,5-4 0 16,1-4 1-16,0-2-1 15,0-3 0-15,10 0-1 16,6 0 1-16,3-2 1 16,2-5 2-16,-2-1 1 15,-1 2 0-15,-5-1-3 16,-3 4-1-16,-1-2-1 16,-5 3 1-16,-1-1-24 0,-3 2-206 15,0 1-571-15</inkml:trace>
  <inkml:trace contextRef="#ctx0" brushRef="#br0" timeOffset="-210173.06">20234 7392 1485 0,'0'0'3'15,"0"0"-3"-15,-21 64 3 16,14-21 21-16,5 8 2 16,2 0-7-16,0 0 4 15,0-4-7-15,0-9-5 16,0-6-2-16,0-6-6 16,-2-4 4-16,-1-3 1 15,-3-2-5-15,-2-3 1 16,-4 1-1-16,-5-3 1 0,-7-2-4 15,-4-3 0 1,-3-7-27-16,1 0-22 0,2-10-5 16,5-13-43-16,4-9-155 15,6-6-663-15</inkml:trace>
  <inkml:trace contextRef="#ctx0" brushRef="#br0" timeOffset="-210001.51">20091 7259 1390 0,'0'0'5'0,"0"0"0"15,0 0 50-15,0 0-49 16,0 0 4-16,0 0-4 16,8-18-6-16,-8 24-42 0,0 8-83 15,0 2-134-15</inkml:trace>
  <inkml:trace contextRef="#ctx0" brushRef="#br0" timeOffset="-209706">20425 7592 1457 0,'0'0'4'16,"0"0"26"-16,0 0-11 16,0 0-12-16,0 0 10 15,0 0-5-15,34 0 4 16,-18 0 9-16,6 0-3 16,1 0-10-16,1 0-10 15,-2 0 0-15,-1 0-2 16,-3 0-4-16,-2 0-42 15,0 0-48-15,-3-5-159 16,-2 0-287-16</inkml:trace>
  <inkml:trace contextRef="#ctx0" brushRef="#br0" timeOffset="-209473.73">20758 7501 1349 0,'0'0'21'16,"0"0"17"-16,0 0-1 16,0 0-4-16,0 0-1 15,0 0-11-15,74-1-12 16,-53 1-7-16,3 0-1 16,-2 0-1-16,-1 0 0 15,1 0-9-15,-2 0-69 16,0 0-87-16,-3 0-66 15,-4 0-625-15</inkml:trace>
  <inkml:trace contextRef="#ctx0" brushRef="#br0" timeOffset="-208336.5">18821 7685 1258 0,'0'0'15'0,"0"0"8"16,0 0 5-16,0 0-10 16,0 0 14-16,0 0-2 15,63-18-13-15,-54 18-10 16,-2 0-3-16,-2 9 3 0,-1 4 2 15,-4 6 11 1,0 4-3-16,0 6 4 0,-7 0 2 16,-2-1-15-16,1-3-5 15,3-4-1-15,4-5-2 16,1-1 1-16,0-3 1 16,3-4-2-16,8-1 0 15,3-2 1-15,0-5 0 16,0 0-1-16,-2 0 0 15,-2 0 0-15,-3-5 1 16,-3-5-1-16,-3 3 3 16,-1-1-3-16,0 3 1 15,0 2 2-15,0 1 2 16,-1 2 4-16,-5 5 0 16,2 14-9-16,-2 9 0 0,1 6 2 15,4 1-1-15,1-1 1 16,0-3-2-16,0-4 0 15,0-4 1-15,-2-3-1 16,-3-2 2-16,-2-2 2 16,-4-3 1-16,-3 0 7 15,-4-2-1-15,0-4-1 16,-3-1-5-16,-1-3-1 16,3-3-2-16,1 0-1 15,4 0 1-15,3-2-4 16,4-4-4-16,5-1-31 15,2 1-23-15,0-2-75 0,7 0-151 16</inkml:trace>
  <inkml:trace contextRef="#ctx0" brushRef="#br0" timeOffset="-181636.41">21717 8950 222 0,'0'0'1254'16,"0"0"-1252"-16,0 0 5 0,0 0 1 15,0 0 11 1,62 0 2-16,-37 0-11 0,0 0-6 16,0 0-2-16,-2 0-2 15,-3 0 0-15,-6 0 0 16,-7 0-31-16,-7 0-94 16,0 0-136-16,-12 5-333 15</inkml:trace>
  <inkml:trace contextRef="#ctx0" brushRef="#br0" timeOffset="-181404.46">21661 9066 1209 0,'0'0'25'0,"0"0"64"16,0 0-41-16,0 0 5 16,0 0-7-16,0 0-12 15,66 10-15-15,-41-10-3 16,2 0-6-16,-1 0-7 15,-2-2 2-15,-2-1-1 16,-3 1-1-16,-5-1-3 16,-3 3 0-16,-4-2 0 15,-3 2-1-15,-4 0-37 16,0 0-70-16,0 0-133 16</inkml:trace>
  <inkml:trace contextRef="#ctx0" brushRef="#br0" timeOffset="-165368.53">19633 9700 1429 0,'0'0'26'0,"0"0"16"15,0 0-18-15,0 0-19 16,0 0-3-16,0 0 5 16,28-29-2-16,-18 24 4 15,-2 0-4-15,-1 3 3 16,-3 1-1-16,-2 1-1 16,0 0 0-16,-1 4-3 15,1 13 3-15,-2 7 15 16,0 5 6-16,0 3-5 15,-10-1-9-15,2-4-9 16,2-3-2-16,2-6-1 16,4-4-1-16,0-3 1 15,3-3-1-15,10-6-5 16,8-2 2-16,5 0-1 16,5-10-17-16,3-6-53 0,-6-4-16 15,-7 0-212-15,-11-1-780 16</inkml:trace>
  <inkml:trace contextRef="#ctx0" brushRef="#br0" timeOffset="-165203.271">19785 9475 1478 0,'0'0'2'0,"0"0"27"0,0 0-7 16,0 0-22-16,0 0-4 15,0 0-25-15,-4-12-108 16,15 14-90-16</inkml:trace>
  <inkml:trace contextRef="#ctx0" brushRef="#br0" timeOffset="-164950.771">19925 9691 1412 0,'0'0'8'0,"0"0"-2"16,0 0 9-16,0 0 4 0,0 0-5 16,0 0 2-16,79 13-2 15,-52-13-7-15,1 0-6 16,-1 0 1-16,-4 0-2 15,-3 0-13-15,-6 0-121 16,-6 0-99-16,-7-4-261 16</inkml:trace>
  <inkml:trace contextRef="#ctx0" brushRef="#br0" timeOffset="-164701.39">20033 9524 904 0,'0'0'397'0,"0"0"-342"0,0 0-2 16,0 0-49-16,0 0 3 15,0 0 59-15,-2 77-19 16,2-44-27-16,0 1 5 16,0-2-8-16,0-4-3 15,-2-2-8-15,-5-2-6 16,3-5 1-16,1-1-1 15,1-5-8-15,2-4-46 16,0-5-64-16,11-4-175 16</inkml:trace>
  <inkml:trace contextRef="#ctx0" brushRef="#br0" timeOffset="-164459.57">20316 9673 1323 0,'0'0'64'0,"0"0"-38"16,0 0 31-16,0 0-39 15,0 0 7-15,72-12-5 16,-46 11-6-16,3 1-4 16,0 0-5-16,-1 0-4 15,-2 0-1-15,-2 0 0 0,-3 0 0 16,-5 0-1-16,-5 0-45 15,-4 0-92-15,-6-1-168 16</inkml:trace>
  <inkml:trace contextRef="#ctx0" brushRef="#br0" timeOffset="-164199.87">20477 9506 1301 0,'0'0'53'0,"0"0"-50"16,0 0 34-16,3 64 49 0,2-24-25 15,-1 4-21 1,-2-3-7-16,-2-1-2 0,0-3-14 16,0-5-4-16,-2-5-11 15,-1-5 0-15,1-3-2 16,0-5 0-16,1-3-1 15,0-5 0-15,0-4-23 16,-1-2-71-16,-5 0-114 16</inkml:trace>
  <inkml:trace contextRef="#ctx0" brushRef="#br0" timeOffset="-163255.59">18070 9958 1186 0,'0'0'27'0,"0"0"-22"16,0 0 29-16,0 0-23 15,0 0 0-15,0 0-3 16,68-9-5-16,-57 9 7 16,-1 7-8-16,-4 7 13 15,-5 9 32-15,-1 6 4 16,-3 3-1-16,-9 3-20 15,-4-1-8-15,1 0-7 16,3-4-7-16,3-3-6 16,4-6 0-16,5-3-2 15,0-5 0-15,5-5 0 16,8-2 0-16,1-4 0 0,2-2 0 16,0 0 0-16,-2-3 0 15,-2-4-1-15,-6-3-1 16,-3 0-3-16,-3 1-7 15,0 4 3-15,0 2 9 16,0 3 3-16,-6 0 22 16,0 6-18-16,-1 11-5 15,3 7 1-15,1 1 1 16,3 2-3-16,0 0 1 16,0-1-2-16,0-3 1 15,0 1-1-15,0-4 0 16,-1-2 0-16,-9-3 0 0,-5-4 0 15,-2 0 2-15,-3-2-2 16,-3-4 0-16,2-2 1 16,0-3-1-16,2 0-1 15,4 0-4-15,3-2-5 16,5-3-22-16,4-1-6 16,3-3-61-16,0 1-105 15,4-3-169-15</inkml:trace>
  <inkml:trace contextRef="#ctx0" brushRef="#br0" timeOffset="-75087.122">2469 3092 1291 0,'0'0'34'15,"0"0"85"-15,0 0-62 16,0 0-11-16,0 0-19 16,0 0-9-16,0 0-8 15,0-2-10-15,0 11-6 16,-1 9 5-16,0 8 1 16,-1 6 14-16,0 7-4 0,-1 0 0 15,-1 1 3-15,0-2-4 16,-1-4-7-16,1-3-2 15,3-7 2-15,1-2-2 16,0-5 0-16,0-5 0 16,0 0 0-16,5-5-2 15,2-2 2-15,4 0-2 16,5-5 0-16,2 0 1 16,0 0-5-16,3-1 0 15,-3-5-7-15,0-1-8 16,-4-1-14-16,-5-1 2 15,-2-1-44-15,-7 1-83 0,0-1-162 16</inkml:trace>
  <inkml:trace contextRef="#ctx0" brushRef="#br0" timeOffset="-74723.6">2301 3325 1297 0,'0'0'46'0,"0"0"24"15,0 0-60-15,0 0-9 0,0 0 12 16,68-16 18-16,-34 10-6 15,3-1-10-15,2-1-9 16,-5 3 3-16,-2-2-6 16,-5 2-2-16,-4 1 5 15,-7-1-5-15,-5 3-1 16,-4 0 2-16,-5 1-1 16,-2 1-1-16,0 0 3 15,0 0-3-15,0 0-4 16,0 0-54-16,-2 0-166 0,-7 0-597 15</inkml:trace>
  <inkml:trace contextRef="#ctx0" brushRef="#br0" timeOffset="-72492.19">3778 3137 1072 0,'0'0'100'0,"0"0"11"15,0 0-35-15,0 0-38 16,0 0-13-16,0 0-16 16,0 3-8-16,0 10 2 15,0 7 15-15,0 5 22 16,0 5-13-16,0 2-1 0,0 1-9 16,0 1-8-16,0 1-1 15,0-1-6-15,0-1 1 16,0-2-2-16,0-3 0 15,-4-5 1-15,1-3-1 16,1-4-1-16,0-1 0 16,0-5 0-16,2-3 0 15,-3-1 0-15,3-4 0 16,-2-2 0-16,-2 0 0 16,-3 0-7-16,-5 0-57 15,1-8-77-15,-2-6-153 16,-1-2-790-16</inkml:trace>
  <inkml:trace contextRef="#ctx0" brushRef="#br0" timeOffset="-72015.81">3775 2939 1255 0,'0'0'35'0,"0"0"-1"15,0 0-15-15,0 0-13 16,0 0-1-16,0 0-3 15,5 0 0-15,-3 0 6 16,1 0 4-16,1 0-3 16,-1 0 9-16,1 0 2 15,-1 0 17-15,1-4-8 16,3-3-9-16,-3-2-3 16,-1 2-11-16,-1-5-3 15,-2 4 5-15,0 0-4 16,0 1-1-16,0 2-1 15,-5 1 1-15,-3 2-2 0,1 2-1 16,-2 0-1-16,1 0-1 16,1 6-2-16,1 5-9 15,4 0-24-15,2-1-19 16,0 0-39-16,0-2-70 16,2-3-205-16</inkml:trace>
  <inkml:trace contextRef="#ctx0" brushRef="#br0" timeOffset="-69897.61">5260 2990 1269 0,'0'0'38'16,"0"0"72"-16,0 0-64 15,0 0-28-15,0 0-14 16,0 0-3-16,0 29 1 16,0-4 5-16,0 7 6 15,0 5-7-15,0 1 7 16,0 4-9-16,0-1-2 16,0-2-1-16,0-2 0 0,0-3-1 15,-5-2 0-15,-2-5 2 16,-1-2-1-16,0-3 0 15,-1-5-1-15,1-3 1 16,1-4 0-16,-2-2 1 16,-1-4-2-16,-3 0 0 15,-1-4-33-15,-1 0-16 16,0-3-62-16,-1-10-54 16,5-6-181-16</inkml:trace>
  <inkml:trace contextRef="#ctx0" brushRef="#br0" timeOffset="-69662.63">5187 2745 1348 0,'0'0'23'16,"0"0"-13"-16,0 0 10 16,0 0-20-16,0 0-5 15,0 0-62-15,12 2-88 16,-4 10 11-16</inkml:trace>
  <inkml:trace contextRef="#ctx0" brushRef="#br0" timeOffset="-69174.43">5415 2967 1170 0,'0'0'162'0,"0"0"-128"15,0 0 5 1,0 0-34-16,0 0-3 0,0 0-2 16,50 27 11-16,-26-18 11 15,2 1-5-15,3 0-10 16,-4-1-3-16,0-1-4 16,-4 0 4-16,-2-3-3 15,-4 1-1-15,-6-1 0 16,0 0 1-16,-7 1 1 15,1 1-2-15,-3 4 3 16,0 5 3-16,-10 3-4 16,-6 4 5-16,-6 1-5 15,-1 0 0-15,1-1-2 16,-2-3 0-16,2-2 0 16,3-2 0-16,1-1 2 0,7-6-1 15,1-1 0-15,6-3 0 16,0-3-1-16,4-2 0 15,0 0-2-15,0 0 2 16,0 0-24-16,2 0-13 16,9-8-44-16,-1-3-131 15,3-1-865-15</inkml:trace>
  <inkml:trace contextRef="#ctx0" brushRef="#br0" timeOffset="-68349.71">5768 3264 663 0,'0'0'571'0,"0"0"-568"16,0 0 28-16,0 0 16 15,0 0 21-15,0 0-24 16,-66 63-10-16,50-46-9 15,-2 2-1-15,-2 0-10 16,0 0-4-16,-2-1-4 16,3-1-3-16,-1 0 0 15,2-4-3-15,2-4 0 16,4-1-1-16,3-3 2 16,3-2-1-16,1 0 0 15,5-3-13-15,0 0-34 16,0 0-65-16,0 0-79 15,9-1-130-15</inkml:trace>
  <inkml:trace contextRef="#ctx0" brushRef="#br0" timeOffset="-67799.56">5975 3068 1314 0,'0'0'7'15,"0"0"42"-15,0 0 13 0,0 0-36 16,0 0-13-16,0 0-6 15,-41 20 1-15,33-2 5 16,-3 4 4-16,5 0 3 16,0 3-12-16,3-1-3 15,2-1-1-15,1-4-4 16,0-2 1-16,0-2 0 16,8-2-1-16,2-3 0 15,4-3 0-15,2-4 0 16,3-3 0-16,-2 0 0 15,2 0 0-15,-1-2-5 16,0-8-4-16,-2-1-2 0,-4-3 0 16,-4-4 3-16,-2-4-2 15,-4-1-7-15,-1-1 3 16,-1-1 8-16,0 1 5 16,-4 4 1-16,-8 4 5 15,-3 3 9-15,-1 5 6 16,0 2 2-16,0 4-12 15,0 2-10-15,0 0 0 16,3 1-3-16,1 8-27 16,0 3-37-16,5-1-124 15,3-2-166-15</inkml:trace>
  <inkml:trace contextRef="#ctx0" brushRef="#br0" timeOffset="-63897.83">8025 2975 1316 0,'0'0'17'0,"0"0"91"15,0 0-64-15,0 0-25 16,0 0-4-16,0 0-15 16,2 19 2-16,5 10 14 0,0 5 7 15,-2 4 3 1,-3 0-8-16,-2 1-3 0,0-5 5 16,0-1-10-16,0-3-10 15,0-5 1-15,0-3-1 16,0-5 0-16,0-6-1 15,0-2 2-15,2-4-2 16,5-3-1-16,3-2-3 16,3 0 3-16,2 0-16 15,4-10-20-15,-1-4 1 16,-1 0-49-16,-4-1-80 16,-5 2-111-16</inkml:trace>
  <inkml:trace contextRef="#ctx0" brushRef="#br0" timeOffset="-63653.58">7945 3224 1220 0,'0'0'65'0,"0"0"-17"16,0 0 17-16,0 0 7 15,0 0-32-15,69-20-21 16,-48 14-9-16,3 2-6 16,-3-1-4-16,-1-2 0 15,-2 0 0-15,-2-2-38 0,-1-1-147 16,-3-2-387-16</inkml:trace>
  <inkml:trace contextRef="#ctx0" brushRef="#br0" timeOffset="-61881.7">8885 3091 766 0,'0'0'468'0,"0"0"-390"16,0 0 60-16,0 0-96 15,0 0-26-15,0 0-16 16,-71 16 2-16,40-3 0 15,2-1-2-15,2 1 2 16,2-2 0-16,4-1-1 16,6-3 13-16,6-3 1 15,2-1-13-15,7-1-1 16,0 3-1-16,0 3-1 16,5 1 0-16,7 3 0 15,1 1 1-15,1 2 1 16,0 1-1-16,-1-1 2 15,-2-1-2-15,-2-1 0 16,-1-2 0-16,-2-1 2 0,-4-2-1 16,3-1 1-16,-3-3-2 15,0 0 1-15,-1-4-1 16,-1 1-1-16,0-1-2 16,0 0-39-16,0 0-31 15,0 0-193-15</inkml:trace>
  <inkml:trace contextRef="#ctx0" brushRef="#br0" timeOffset="-60471.66">9336 3103 1060 0,'0'0'24'15,"0"0"51"-15,0 0 30 16,0 0-68-16,0 0 8 16,0 0-15-16,59-25-3 15,-50 15-12-15,-2-1-1 16,-3-2-6-16,-2-1-3 16,-2 0-3-16,0 1 0 15,0 2 0-15,-8 1-2 16,-4 3 1-16,-4 4 1 15,-3 3 3-15,-1 0-5 0,-2 7 0 16,-1 11 0 0,-2 6 0-16,2 2 1 0,2 3 10 15,3-1-6-15,7-3-3 16,5-1-2-16,6-7 0 16,0-3-1-16,8-3 0 15,10-5-2-15,5-3-2 16,4-3 2-16,4 0 2 15,0-11-1-15,-4 0-5 16,-4-5-1-16,-5 0 0 16,-4-1-6-16,-3-1-12 15,-6 0 3-15,0 2 15 0,-4 4 3 16,-1 4 5-16,0 6 14 16,0 2 45-16,0 0-40 15,0 7-19-15,0 8-3 16,0 4 3-16,0 1 2 15,0-1 1-15,0-1-1 16,0-2 0-16,0-2-1 16,3-3 0-16,4-2-1 15,1-2 0-15,4-3-1 16,2 0 1-16,4-2 0 16,-1-2 0-16,0 0 0 15,0 0 0-15,-4 0 0 16,-1 0-5-16,-4 0-44 15,-3-2-82-15,-1-4-153 16</inkml:trace>
  <inkml:trace contextRef="#ctx0" brushRef="#br0" timeOffset="-59855.82">9927 2757 1179 0,'0'0'51'0,"0"0"109"0,0 0-90 16,0 0-49-16,0 0-9 15,0 0-3-15,-64-10-9 16,44 10 3-16,-2 4 1 15,2 2 0-15,5 0 2 16,3 0-6-16,3 2 0 16,3 2 0-16,2 1 0 15,1 3 0-15,1 5 0 16,2 0 0-16,0 3 0 16,0 3 0-16,0-1 0 15,0 3 0-15,0 0 0 16,0 4 1-16,0 3 1 15,0 1 4-15,-2 2-1 16,-3-3-1-16,1 0 2 0,-1-3 0 16,0-3-1-16,1-3-1 15,2-2 1-15,1-3-3 16,1-3-2-16,0-1 0 16,0-3 1-16,0 0-1 15,0-2 0-15,1-3 0 16,1 0-1-16,2-3 1 15,-1 0 0-15,1-1-1 16,-1 0 1-16,0-3 0 16,1 2 0-16,-1-3 0 15,3 0 0-15,0 0 0 0,3 0 0 16,2 0-2-16,1 0-4 16,2-2-16-16,1-4-15 15,1-1-23-15,0-2-78 16,-3-1-108-16,-1-2-200 15</inkml:trace>
  <inkml:trace contextRef="#ctx0" brushRef="#br0" timeOffset="-59486.93">10062 3053 1159 0,'0'0'45'0,"0"0"124"0,0 0-61 16,0 0-55-16,0 0-29 15,0 0-11-15,0-2-13 16,0 17 3-16,0 9-3 16,0 6 15-16,0 3-9 15,2 1 6-15,1-1-1 16,0 0-7-16,0-2-4 15,1 1 0-15,-1-4 1 16,-1 0-1-16,-2-4 1 16,0-2-2-16,0-2 2 15,-3-5-2-15,-6-3 1 16,-1-3 0-16,-3-2-7 0,-2-3-12 16,-1-3-6-16,1-1-14 15,0 0-86-15,2-13-127 16,3-4-844-16</inkml:trace>
  <inkml:trace contextRef="#ctx0" brushRef="#br0" timeOffset="-59275.75">10034 2914 1229 0,'0'0'23'0,"0"0"18"0,0 0 7 15,0 0-48-15,0 0-1 16,0 0-72-16,2-17-173 16</inkml:trace>
  <inkml:trace contextRef="#ctx0" brushRef="#br0" timeOffset="-58707.341">10239 2852 1323 0,'0'0'64'16,"0"0"-21"-16,0 0 16 15,0 0-47-15,0 0-12 16,0 0-3-16,37-5 3 16,-10 3 3-16,3 0-3 15,-2 0 0-15,-4 0 0 16,-3 1 0-16,-4-1 1 15,-8 2 0-15,-4 0-2 16,-3 0 2-16,-2 0-1 0,0 5 0 16,0 11-2-16,0 8 2 15,-9 9 7-15,-4 5 3 16,2 4 0-16,0 2-7 16,3 2-2-16,3-1-1 15,4-4 2-15,1-1-2 16,0-4 1-16,0-3 0 15,0-3-1-15,0-2 1 16,0-3-2-16,0-3 0 16,0-6 0-16,0-3 1 15,0-4 0-15,-1-1-2 16,-5-3-12-16,-2-2-5 0,-1 1-1 16,-5-4 3-16,1 0 5 15,-3 0 4-15,1 0-17 16,1 0-3-16,2 0-9 15,3 0-33-15,2-2-98 16,3-3-200-16</inkml:trace>
  <inkml:trace contextRef="#ctx0" brushRef="#br0" timeOffset="-35991.54">3607 3431 1198 0,'0'0'36'0,"0"0"58"15,0 0-15-15,0 0-56 16,0 0-4-16,0 0-13 16,0 0-6-16,0 1-3 15,3 12 3-15,3-1 3 16,1 2 5-16,-2 1-2 0,4-1 5 15,-2 0-1-15,0-2 1 16,2-1-8-16,0-1-3 16,0-1 2-16,-2-2-1 15,2-1 1-15,-2 1-1 16,0-3-1-16,-1 1 0 16,0-1-1-16,-2-1-17 15,0-1-47-15,1-1-90 16,-3-1-220-16</inkml:trace>
  <inkml:trace contextRef="#ctx0" brushRef="#br0" timeOffset="62576.37">22665 4554 1278 0,'0'0'4'15,"0"0"120"-15,0 0-42 16,0 0-35-16,0 0-10 15,0 0-14-15,0-7-2 16,0 7-1-16,0 0-9 16,0 0-5-16,0 6-6 15,0 11 2-15,-3 5-1 16,-1 4 6-16,-2 5 0 16,0-1-2-16,-3 0-3 15,3 0 1-15,-1-1-2 0,0-1-1 16,2-3 1-16,2-4-1 15,0-1 0-15,2-5 0 16,-1 2 0-16,2-5 0 16,0 0-1-16,0-2 1 15,0-2 0-15,0-3-1 16,0 0 0-16,3 0-2 16,4-3 0-16,3 2 2 15,1-2 0-15,6 0-1 16,1-2 2-16,2 0-1 15,-2 0 1-15,-1 0-1 0,-2-5-21 16,-2 0-8-16,-3 0-13 16,-3-1-20-16,-4-1-88 15,-3 0-163-15</inkml:trace>
  <inkml:trace contextRef="#ctx0" brushRef="#br0" timeOffset="62884.95">22623 4802 1224 0,'0'0'58'15,"0"0"31"-15,0 0-14 16,0 0-32-16,0 0-19 15,0 0-11-15,48-27 7 16,-26 22-9-16,3-2 1 16,1 2-2-16,-1-1-7 15,-5 2 0-15,-1-1 2 16,-6 0-5-16,-3 2 0 16,-4 1 0-16,-5 0-13 15,-1 1-23-15,0-1-88 16,-4 1-195-16</inkml:trace>
  <inkml:trace contextRef="#ctx0" brushRef="#br0" timeOffset="63459.96">23334 4716 1363 0,'0'0'36'0,"0"0"38"0,0 0-8 16,0 0-42-16,0 0-9 15,-76 17-6-15,45-5 3 16,-1 1 3-16,2 0-1 15,0-3-5-15,3 1-6 16,6-3 4-16,1 0-3 16,7-2-4-16,5-3 2 15,4-1-2-15,4-2-2 16,0 2 1-16,0 0-7 16,0 2-2-16,11 1 6 15,3 2-4-15,4 0 6 16,0 2 0-16,-2 2 2 0,0 0 0 15,-2 2 2-15,-2 2-3 16,1-2 1-16,-1 1-1 16,0 0 1-16,-2-1 0 15,2-3 0-15,0 1 0 16,0-2 1-16,-2-3-2 16,-1 0 1-16,-3-2-1 15,-4-2 0-15,-1-1 1 16,-1-1 0-16,0 1 0 15,0-1 0-15,0 0 0 16,0 0 0-16,0 0 0 16,0 0-11-16,0 0-18 15,0 0-49-15,0 0-181 16,-2-4-609-16</inkml:trace>
  <inkml:trace contextRef="#ctx0" brushRef="#br0" timeOffset="65532.18">23916 5026 1144 0,'0'0'5'15,"0"0"50"-15,0 0 54 16,0 0-40-16,0 0-5 15,62-52-39-15,-53 39-4 0,-1-5-3 16,-5-1-3 0,-2 0-15-16,-1-2 6 0,0 2-4 15,-12 4 13-15,-4 1 6 16,-5 3-10-16,-4 5-4 16,-5 6-2-16,-4 0-5 15,-2 6-2-15,-1 12 2 16,0 5 0-16,4 1 1 15,5 1 1-15,9-5-1 16,9-2-1-16,9-2-4 16,1-1 1-16,7-2 3 15,11-4-3-15,6-5 3 16,1-4-2-16,4 0-3 0,-2-1 0 16,-4-9-7-1,0-5 3-15,-3-1-1 0,-3 0-7 16,0 0-2-16,-5 5 2 15,-5 5 9-15,-7 5 7 16,0 1 0-16,0 5 1 16,-5 10 2-16,-6 6 10 15,-1-2 11-15,4 0-11 16,3-1-5-16,2-2-3 16,3 0-4-16,0-3 0 15,10-1 0-15,5-4-3 16,2-4-11-16,5-4-52 0,-3 0-82 15,1-7-186 1</inkml:trace>
  <inkml:trace contextRef="#ctx0" brushRef="#br0" timeOffset="65994.539">24369 4678 1106 0,'0'0'190'0,"0"0"-175"16,0 0 109-16,0 0-50 16,0 0-42-16,0 0-8 0,-30-37-14 15,9 37-5-15,-4 0-4 16,-1 0-1-16,2 4 0 15,4 5 2-15,2 3-2 16,4 1 0-16,2 1 1 16,3 5-1-16,4 4 1 15,1 3-1-15,2 3 2 16,2 2 0-16,0 1-1 16,-2 1 0-16,-2 1-1 15,-3 1 1-15,0-1 2 16,-2-2-1-16,2-3-2 15,2-4 2-15,1-3-4 0,4-4 2 16,0-2 0-16,0-4 2 16,0-1-2-16,7-3 0 15,2-3-2-15,7-5 2 16,4 0-19-16,5 0-13 16,1-8-69-16,0-5-136 15,-3-2-868-15</inkml:trace>
  <inkml:trace contextRef="#ctx0" brushRef="#br0" timeOffset="66283.95">24464 4892 1370 0,'0'0'9'15,"0"0"27"-15,0 0 6 16,0 0-21-16,0 0 35 15,-18 85-31-15,13-47-1 16,1 4 5-16,0 0-15 16,1 1 6-16,-1-3-10 15,1-3-9-15,-1-4 3 16,-2-5-4-16,-1-4 0 16,-1-4 0-16,-3-6 0 15,-1-3 1-15,-6-7-1 16,-4-4-21-16,0 0-33 0,1-17-28 15,4-8-175-15</inkml:trace>
  <inkml:trace contextRef="#ctx0" brushRef="#br0" timeOffset="66448.14">24423 4770 1501 0,'0'0'0'0,"0"0"0"16,0 0 1-16,0 0 2 16,0 0-3-16,0 0-138 15,22-5-232-15</inkml:trace>
  <inkml:trace contextRef="#ctx0" brushRef="#br0" timeOffset="66898.929">24679 4754 1277 0,'0'0'199'16,"0"0"-190"-16,0 0 78 16,0 0-44-16,0 0 14 15,0 0-34-15,-21-19-11 16,21 19 0-16,1-1-12 15,14 1-5-15,9 0 5 0,6 0 1 16,-1 0-1 0,-3 0-1-16,-9 0 1 0,-5 0-2 15,-6 2-3-15,-4 3-2 16,-2 2 1-16,0 10 1 16,-8 7 5-16,-7 10 2 15,-6 5-1-15,2 2 1 16,4 2-2-16,1-3-2 15,5-2 2-15,4 0 0 16,2-5 0-16,2-4 0 16,1-6 0-16,-2-3 0 15,2-8 0-15,0-2-1 16,-1-6 1-16,-2-2-9 0,-2-2-4 16,-5 0-22-16,-5 0-11 15,0-11-45-15,2-6-142 16,5 0-493-1</inkml:trace>
  <inkml:trace contextRef="#ctx0" brushRef="#br0" timeOffset="67225.34">24888 4653 1054 0,'0'0'311'0,"0"0"-309"0,0 0 87 16,0 0-53-16,0 0-29 15,0 0 1-15,77 16 12 16,-47 14 4-16,0 12-3 16,-6 11-6-16,-6 7 7 15,-12 4-1-15,-6 1-6 16,-2-5-5-16,-20-2-3 15,-12-5-4-15,-7-5-2 16,-9-4 3-16,-2-8-4 16,-3-7-5-16,0-6-5 15,-1-5-12-15,-5-2-18 16,-10-2 7-16,-7-4-76 16,-8-5-234-16</inkml:trace>
  <inkml:trace contextRef="#ctx0" brushRef="#br0" timeOffset="110715.29">22340 8644 1299 0,'0'0'7'16,"0"0"2"-16,0 0 42 16,0 0 25-16,0 0-23 15,0 0-28-15,0 0-5 16,6-14-4-16,-6 14-5 15,0 0-7-15,0 0 0 16,0 3-3-16,-1 14 0 16,-6 7 7-16,-1 8 4 15,-3 4 5-15,-1 3-7 16,0-2-6-16,2 0 1 16,0-3-4-16,0 2 1 15,2-3-1-15,3-2-1 0,0-3 1 16,4-3-1-16,1-6 0 15,0-1 0-15,0-3-1 16,0-3 1-16,4-2-1 16,1-1 1-16,3-3-1 15,1-1 0-15,3 0 1 16,3-3 0-16,0-1 2 16,3 0-2-16,-2-1 0 15,2 0 0-15,-2 0 1 16,1 0 0-16,-2 0-1 15,-2 0 0-15,-1 0 1 16,-3-3-2-16,1-1 1 16,-3 0-25-16,-2-1-13 0,-3-2-8 15,-2 2-89 1,0-2-127-16,-6-2-325 0</inkml:trace>
  <inkml:trace contextRef="#ctx0" brushRef="#br0" timeOffset="111053.03">22179 8922 1164 0,'0'0'79'0,"0"0"-45"0,0 0 3 15,0 0 7-15,0 0 2 16,0 0-10-16,44-8-6 16,-23 8-7-16,6-1 0 15,4 1-8-15,4-1 0 16,3 0-6-16,1-1-1 16,-1 0-2-16,-4-1-2 15,-3 1 0-15,-9 0-4 16,-8 0 1-16,-6 1-1 15,-5 1 0-15,-3-1 0 16,-7 1-16-16,-18 0-112 0,-11 0-313 16</inkml:trace>
  <inkml:trace contextRef="#ctx0" brushRef="#br0" timeOffset="174744.74">736 3813 1456 0,'0'0'6'0,"0"0"1"16,0 0 1-16,0 0-4 15,0 0 3-15,0 0-6 16,0 0 3-16,5-2-4 16,1 2 0-16,5 0 0 15,3 0 0-15,4 0 0 16,6 0 0-16,0 0 1 16,4 0-1-16,-1 0 1 15,2 0-1-15,3 0 1 16,0 0-2-16,0 0 1 0,-2 0 0 15,2 0 0 1,-1 0 2-16,3 0-2 0,2 0 0 16,-1 0 2-16,3 0-2 15,-1 0 0-15,0 0-2 16,-3 0 2-16,-5 0 0 16,-2 0 0-16,1 0 0 15,-1 0 0-15,1-1 0 16,1 0 0-16,2-1-2 15,1 1 2-15,-2 0 0 16,2-1 1-16,0-1-1 16,-3 1 0-16,-1 1 0 15,-1-1 0-15,0 0 0 16,-2-1-1-16,-1 3 2 16,-2-2-1-16,1 2 0 0,-2-1 1 15,-1 1-4-15,-2-1 3 16,0 1 0-16,-2 0 0 15,0 0 2-15,-1 0-2 16,-1 0 0-16,3 0 0 16,-2 0 0-16,1 0 0 15,1 0 0-15,3 0 0 16,2 0 0-16,2 0 0 16,4 0 0-16,2-2 1 15,0 0-2-15,2 2-2 16,0-2 3-16,2 2 0 15,-2 0-2-15,-1 0 0 0,4 0 1 16,1 0-2-16,0 0 2 16,3 0 1-16,-2 0 0 15,3 0 0-15,0 0 1 16,1 0-1-16,4 0 0 16,0 0 0-16,3 0 0 15,0 0-1-15,-1 0 1 16,1 0 1-16,0 0 0 15,3 0-1-15,1 0 0 16,3 0-2-16,-1 0 2 16,-4 0 0-16,-2 0-2 15,-3 0 1-15,4 0 1 16,-2 1 0-16,0 1 0 0,-1 1 0 16,-3-1-2-16,0 0 1 15,-2 2-4-15,-1-1 5 16,-2 1-3-16,3 0 3 15,-2-1 0-15,-3 1 0 16,0-1 0-16,1 1 0 16,-1-2-1-16,0-1 0 15,4 1 1-15,2 0 0 16,2-2 0-16,-1 0-1 16,1 0 0-16,-2 2 0 15,2-2 0-15,1 0 1 16,3 2-2-16,-3-1 2 0,4 0 0 15,-1 1 0 1,1-1 0-16,1 0 0 0,0 1 0 16,3 1 0-16,-1-3 0 15,3 3 0-15,1-2 0 16,0 0 2-16,4 0-4 16,0 0 2-16,-3 0 0 15,1-1 0-15,-1 0 0 16,0 0 0-16,1 0 0 15,0 0 0-15,-2 0 0 16,0 0 0-16,-1 0 0 16,-1 0 0-16,-1 0 0 15,0-1 0-15,-1-1 0 16,-2 1 0-16,3 0 1 16,3 0-1-16,-1-1-1 0,-1 2 1 15,0 0 0-15,-3-2 1 16,1 1-1-16,3 1-2 15,-3-1 2-15,0 0 0 16,3 1 0-16,-5-2 0 16,2 2 1-16,-2 0-1 15,0 0 0-15,-2-2 1 16,-1 2-1-16,0 0 0 16,-1 0 0-16,0 0 0 15,2 0 1-15,-2 0-1 0,1 0 0 16,-1 0-2-1,-2 0 2-15,3 0 0 0,-1 0-1 16,4 0 1 0,0 0 0-16,1 0 1 0,-2 0-1 15,0 0 0-15,-1 0 0 16,1 0 0-16,1 0 0 16,0 0 0-16,2-1 0 15,1 0 2-15,1-1-2 16,5 2 0-16,-1-2-1 15,-2 0 1-15,-1-1-1 16,0 1 1-16,-1-1-1 16,0 2 1-16,-1-1 1 15,-3 1-1-15,0 0 0 16,0 0 0-16,-2 0 0 0,0 0 0 16,0 0 0-16,-2 0 0 15,-4 0 0-15,-1 1 1 16,0 0 0-16,-3-2-1 15,-1 2 0-15,-1 0 0 16,-1 0 0-16,-4-2 0 16,-3 1-1-16,-1 1 1 15,-1-1 0-15,-1 0 0 16,0 0 0-16,0 0-1 16,4 1 0-16,0-1 1 15,1 1 1-15,2-1-1 16,-1-1 0-16,4 0 0 0,-1 0 0 15,2 2 0 1,1 0 0-16,2-1 0 0,2 1 0 16,3 0 0-16,1 0 0 15,0 0 0-15,1 0 2 16,1 0-2-16,1 0 0 16,-2 0-1-16,1 0 1 15,-4 0 0-15,-4 1-1 16,-5 1 1-16,-4 1 0 15,-3-2 1-15,-3 0-1 16,-4 0-1-16,-2 0 0 16,-2-1 2-16,-5 0-2 15,-4 0 1-15,-3 0 0 0,-2 0 0 16,-2 0 0 0,0 0 1-16,0 0 2 0,0 0-3 15,1 0 3-15,-1 0-1 16,2 0 0-16,1 0-4 15,1 0 2-15,2 0 0 16,0 0 1-16,2 0 0 16,1 0-1-16,-1-1 0 15,0-1-2-15,2 1 2 16,-2-2 1-16,0 1-1 16,0 2 0-16,-1-2-1 15,0 0-1-15,0 1 2 16,-2 1-1-16,1 0 0 15,-1 0 0-15,-1 0 1 0,1 0 1 16,1 0-1-16,-3 0 0 16,2 0-1-16,-1 0 0 15,-2 0 1-15,1 0 0 16,-1 0-1-16,-1 0-5 16,0 0-79-16,-1 0-59 15,0-1-454-15</inkml:trace>
  <inkml:trace contextRef="#ctx0" brushRef="#br0" timeOffset="176085.49">11360 1048 1117 0,'0'0'83'0,"0"0"-36"16,0 0 71-16,0 0-61 16,0 0-8-16,0 0-24 15,0 0-7-15,0 0-16 16,0 0 1-16,0 0-3 16,0 7 0-16,0 11 3 15,0 6 11-15,0 5 5 16,0 4-6-16,0 0-7 15,0 1-2-15,0 4 0 16,0 0-3-16,0 2 1 16,0-3-2-16,0-2 0 15,3-1 0-15,1-3 0 16,2-1 0-16,0-3 0 16,-1-2 0-16,0 0 0 0,1-2 0 15,-1-6 0-15,-1 0-1 16,-1-3 1-16,-2-2 0 15,0-3-3-15,-1 0 0 16,0-4-9-16,0-2-4 16,0 0-12-16,0-3-29 15,0 0-33-15,0 0-35 16,2-9-331-16</inkml:trace>
  <inkml:trace contextRef="#ctx0" brushRef="#br0" timeOffset="177479.27">11443 1017 1077 0,'0'0'18'0,"0"0"42"0,0 0 19 15,0 0-66-15,0 0-2 16,0 0 22-16,34 0 14 16,-12 0-3-16,4 0-15 15,5 0 12-15,4 0-12 16,7 0-16-16,2 2-2 16,4-2-2-16,1 2-7 15,0 0-1-15,2 0 1 16,1 2-2-16,4-2 0 15,2-1 0-15,1 2 0 16,-1 1 0-16,0-3 0 16,0 2 0-16,-1 0 1 15,1-1-1-15,0 0 2 16,-1 0-1-16,5 0-1 16,2-1 0-16,1 1 0 0,2 0 1 15,-1-1-1-15,1 0 0 16,2 1-2-16,0-2 0 15,-1 0 2-15,-1 0 0 16,0 0 0-16,-1 0 0 16,0 0 0-16,0 0 2 15,2 1 0-15,3 2-2 16,-1 0 0-16,1-1-1 16,-2-1-1-16,-2 0 2 15,0 0 0-15,-1 1 1 16,-5 0-3-16,-3-1 3 15,-3 0-1-15,0 1 0 0,-4-1 0 16,-2-1 1-16,0 2-1 16,-1 0 2-16,3 1-2 15,1 0 1-15,0 0 0 16,-1-2-1-16,-4-1-2 16,-3 0 0-16,0 0 2 15,0 0 0-15,0 0-1 16,2 0 1-16,-1 0 0 15,-2 0 0-15,2 0 0 16,-1 0 0-16,1 0 0 16,1 0 0-16,4 0 1 15,0 0-1-15,4 0 2 16,-1 0-2-16,6 0 0 0,2 0 1 16,-1 0 0-1,-1 0-1-15,-2 0 0 0,-2 0-2 16,2 0 0-16,-2 0 0 15,-2 0 2-15,-2 0 2 16,-2 0-2-16,-3 0 0 16,0 0 0-16,-1 0 2 15,0 0-2-15,-1 0 1 16,-4-2-1-16,-1 1 0 16,-2 0 1-16,1 1-1 15,-1 0 0-15,0 0 1 16,-3-4-1-16,0 0 0 0,0 1-1 15,-2-4 0 1,1 3 2-16,-1 0 0 0,1 0-1 16,1 0 0-16,2 1-1 15,3 0 0-15,2 1 1 16,0 0 1-16,-3 2-1 16,0 0 0-16,1 0 0 15,1 0 1-15,2 0-1 16,2 0 0-16,-5 0 0 15,0 2 0-15,-3 2 0 16,-6-1 1-16,-3 1-1 16,-5-1 1-16,-10-1-2 15,-6-2 1-15,-3 0-1 16,-3 0-1-16,-4 0-71 16,-15 0-192-16</inkml:trace>
  <inkml:trace contextRef="#ctx0" brushRef="#br0" timeOffset="180692.919">17914 652 997 0,'0'0'5'0,"0"0"16"16,0 0 41-16,40 74-21 16,-32-51-20-16,-1 2 10 15,-2 0 0-15,-3 4 9 16,-2 4-12-16,0 0 5 16,0 4-13-16,-11 4 0 0,-5 4-10 15,-5 4 2-15,-1-1-9 16,-1 0 2-1,-2-3 0-15,0 1 0 0,-2 0 5 16,0 2-4-16,-3 1-3 16,0 0 2-16,-2-2 0 15,0 1-2-15,2-2-1 16,-1 1 0-16,3-1-1 16,1 0 2-16,2-1 0 15,3 1 0-15,3 1-3 16,4 1 0-16,5-2 0 15,4-2 1-15,5-4-2 0,1-4 2 16,0 0-2-16,10 1 1 16,3-2-1-16,-2 2 1 15,1 0-1-15,1-2 2 16,-3 2-1-16,1 1 0 16,-2 0 1-16,0 2-1 15,-2 2 0-15,2-2 0 16,-2 3-1-16,0 0 2 15,0 1-1-15,-1 6 4 16,1-2 0-16,-3 1-3 16,-1 1 4-16,2-6-2 15,-3 4-3-15,2-2 3 16,-1 0-2-16,1 3-1 16,1-3 5-16,-1 1-5 0,-2-1 0 15,0 1 0-15,-2-1 0 16,0 0 2-16,0 2-1 15,0 0 1-15,0 1-1 16,0 2-1-16,0 2 1 16,0-4-1-16,0 1 0 15,0-2 0-15,0-1 1 16,-1 0 0-16,-5 1-1 16,0 0 1-16,0-1-1 15,1-1 0-15,0 1 0 16,3 0 0-16,2 1 0 0,0-1 0 15,0 0 1-15,0 2-1 16,0 0 0-16,0 4 0 16,2 0 0-16,-2 1 0 15,1-3 1-15,-1-1-1 16,0 2 1-16,0 0 1 16,0 1-2-16,0 1 0 15,-1-3-1-15,-4-1 1 16,-1 4 0-16,-1-3 2 15,-1 3-1-15,1 1-1 16,0 3 0-16,0 3 0 16,0 0 0-16,2-1 0 15,0-1 1-15,1 0 0 16,1-1-1-16,0 0-1 16,0 0 1-16,1-1 0 0,0-1 0 15,2 2 0-15,-3-1 1 16,1 0 0-16,0 3-1 15,-2 2 0-15,1 0 0 16,-1 0 0-16,-1-1 0 16,0-3-1-16,-2-2 1 15,3 2 1-15,-2 0-1 16,0-3 0-16,1 0 0 16,2-1 1-16,2 0-1 15,-1 1 0-15,2-1 0 16,0 3 0-16,0 2 1 15,6-1-1-15,1-1 1 0,3-1-1 16,1-3-2-16,-1 0 2 16,1 0 0-16,-1 1 1 15,0-3-1-15,1 0 1 16,-1 1-1-16,1-2 0 16,-2 2 0-16,-2-2 0 15,0-1 0-15,-1 3 0 16,-1 1 0-16,-2-1 0 15,-1 2 0-15,-2-1 0 16,0-2 0-16,0-1 1 16,0 0-1-16,0 1 0 15,-2 1 3-15,-3-1-1 16,0 0 4-16,-2 0-2 0,3 2 2 16,-1 0-1-16,1 0-1 15,2 3-3-15,0 3 1 16,1 0 0-16,-1 0 0 15,0 1-2-15,2-3 1 16,-1 2 0-16,0-3 1 16,-2 3-2-16,-1-2 0 15,-1-1 0-15,-1 0 0 16,-1 1 3-16,1 1-2 16,-2-2 0-16,-1 3 0 15,0 2 0-15,0 1 2 16,-2 2-2-16,2-4 1 0,1-1 0 15,1-1-1-15,2-1 0 16,3 1 0-16,2-2-1 16,0-2 1-16,0 1-1 15,0-1 3-15,0 1-2 16,0 3 1-16,0 1 0 16,1 2-1-16,5 0 1 15,-2-1 0-15,1-3-3 16,1-1 3-16,0 0-2 15,-2 0 0-15,3-1 0 16,-2-1 1-16,0-2-2 16,1 0 1-16,-1 0 0 15,-1-1 0-15,-1 0 0 16,3 3 1-16,-3 2-2 16,3 2 2-16,-1-1-2 0,0-3 1 15,1-2 0-15,1-2 1 16,-2 0-1-16,1 2 0 15,0-4-1-15,0-1 1 16,1 1 1-16,1-1-1 16,2-2 0-16,0 1 0 15,3-2 0-15,0-2 0 16,1 0 0-16,-1-3 0 16,-1 1 0-16,-1 0 0 15,0-2 0-15,-1-2 0 16,-3-5 0-16,-2-1 0 15,0-2 0-15,-2-3 0 0,-3-3 0 16,0 1-8-16,0-2-23 16,-9-8-48-16,-5-5-135 15</inkml:trace>
  <inkml:trace contextRef="#ctx0" brushRef="#br0" timeOffset="183778.079">11393 1551 1061 0,'0'0'11'16,"0"0"52"-16,-16 58 17 16,9-31-55-16,-3 0 6 15,2 3-13-15,-2 0-10 16,3-3-2-16,1-2-4 16,3-6 1-16,1-1-1 15,2-3-1-15,0-3 2 16,0-1-3-16,0-4 0 15,0-3 0-15,0-1-1 0,1 1 0 16,1-2 0 0,0-1 1-16,1-1 1 0,-1 0-1 15,-1 0 0-15,0 1 1 16,-1-1 0-16,0 0-2 16,2 1 1-16,-2 0 0 15,1 1 7-15,0 1-1 16,0 0 0-16,0 1-3 15,2 2 5-15,-1-3-7 16,0 3 6-16,1-1-6 16,1-2 1-16,-1 1 0 15,1-1-1-15,3 0 2 16,0-3-1-16,2 0 2 16,2 0 5-16,7 0 2 15,1 0-4-15,4-4-3 0,2 4 0 16,2 0 5-16,5 0-9 15,1 0 5-15,5 0-4 16,5 0 2-16,4 0-1 16,4 1 0-16,2 2-2 15,1-3 0-15,2 2 0 16,1-1 0-16,2 1 0 16,1 0 0-16,-1 0-1 15,-2 2 1-15,0-2 0 16,-1 0 1-16,-1 3-1 15,1-2 2-15,-2 1-2 16,0-2 1-16,3 1-1 0,2-1 1 16,0 0-1-1,-2 1-1-15,-2 0 1 0,1 1 0 16,-1 1 0-16,0 0-3 16,-1-1 3-16,0 0 0 15,-2 1 1-15,-1-2 0 16,-1 1-1-16,1 0 0 15,-3-1 0-15,1-1 1 16,1 2-1-16,2-2 0 16,1 0 0-16,4 0 1 15,0 0-1-15,0 1-1 16,-1-1 0-16,1 1 1 16,2-1 1-16,0 0-1 15,1 1 0-15,0-1 0 0,-2 1 0 16,1 0 0-16,0-1 0 15,-1 2 0-15,2-2 0 16,1 1 1-16,4-1 0 16,2-1-1-16,-2 1-1 15,3-2 1-15,-2 0-1 16,0 1 1-16,0 0 0 16,-4 2 1-16,-1-1-1 15,-1-2 0-15,-2 2 0 16,-2-2 0-16,0 0 0 15,-1 0 0-15,0 0 1 0,1 0-1 16,2 0 0 0,-2 0 2-16,-1 0-2 0,-5 0-3 15,-1 0 3-15,0 0-1 16,-1 0 1-16,1 0 0 16,-3 0 0-16,2 0 0 15,-1-2 1-15,-1 0-1 16,-1 0 0-16,0 0-1 15,-1 1 1-15,-3-2 2 16,0 0-2-16,-2 1 0 16,0-2 1-16,2 1-1 15,2 2 1-15,2-3-1 16,0 2 0-16,-3 0-2 16,-2 0 2-16,-3-1 0 0,-1 1 1 15,-1-1-2-15,3 2 0 16,-1-2 1-16,-6 1 0 15,-1 1 1-15,-5-2-1 16,2 0 0-16,-2 1 1 16,2-2-2-16,1 3 1 15,-3-3 0-15,1 2 1 16,-1 0-1-16,1-2 0 16,-1 3 3-16,-1-3-3 15,-2 1 0-15,-1 1-1 16,-6-1 2-16,-3 1-1 15,-5-1 2-15,-3 2-2 16,-2-1 2-16,-1-1 4 0,-1 0 4 16,0 0-8-16,0-1 1 15,0 0 2-15,0-1 4 16,0-2 0-16,0-2-6 16,0 2-1-16,-3-3 0 15,1 0-1-15,0-1 0 16,0-2 7-16,0-1-8 15,1-1 13-15,1-1-3 16,0-1-8-16,0-2 1 16,0-3-1-16,1-2-2 15,3 1 0-15,3-1 0 16,-3 0 0-16,1 1 1 0,-1 1 1 16,-2 0-2-16,-2 0 0 15,1 0 1-15,-1 1 1 16,0-1-1-16,0 0 1 15,0 2 0-15,0 0-2 16,1 1-1-16,2 2 1 16,-1 2 0-16,0 3 0 15,-1 1 1-15,1 2 0 16,-1 1-1-16,0 0 1 16,1 0-3-16,-2 2 2 15,0 0-1-15,2 0 1 16,-1-1 0-16,1 1 0 15,0 1 0-15,1-2 0 16,1 1 1-16,-2-1-2 16,0 2 1-16,1-1-1 0,-1 1 1 15,-1-1 0-15,1 0 1 16,0 2-2-16,-2-2 1 16,2-1 0-16,-1 1 0 15,0-3 1-15,-1 2-1 16,3 0 0-16,-2 1 2 15,0 0-1-15,1-1-1 16,0 3-2-16,0-2 2 16,-1 0 2-16,1 0-2 15,0 0-3-15,-1 1 3 16,1-1 0-16,-1-2 0 16,0-1-1-16,1-1-4 15,-2-3-7-15,0 0 5 0,0 2-12 16,0 2-106-16,0 5 83 15,0 3-829-15</inkml:trace>
  <inkml:trace contextRef="#ctx0" brushRef="#br0" timeOffset="185044.14">11589 1405 1182 0,'0'0'38'16,"0"0"45"-16,0 0-28 15,0 0-27-15,0 0-12 16,0 0-8-16,0 0 4 16,36-28-4-16,-20 26-1 15,0 2 2-15,2 0 0 16,-2 0-7-16,-1 0-2 15,-3 6 4-15,-4 6-3 16,-4 3 1-16,-2 4 4 16,-2 4 1-16,-4 2 0 15,-11-2-1-15,-4-1-3 16,0-4-3-16,1-2 1 16,4-3 0-16,4-6-1 0,4 0 0 15,2-3 0-15,2-2-1 16,2-1-1-16,0 0 0 15,0 1-3-15,0-2 1 16,1 1 3-16,9 2 1 16,-1-2 0-16,5-1 4 15,1 0-1-15,3 0-1 16,3 0 3-16,2 0-5 16,-3 0 2-16,-1 0-2 15,-2 0 0-15,-3 0-1 16,-2 0 0-16,-3-1-2 15,-2 0-40-15,0-2-35 0,1-1-30 16,-3-1-138 0</inkml:trace>
  <inkml:trace contextRef="#ctx0" brushRef="#br0" timeOffset="185549.949">11955 1400 98 0,'0'0'1064'0,"0"0"-1014"15,0 0 74-15,0 0-64 16,0 0-43-16,0 0 2 16,29-23 1-16,-15 19-10 0,2 4 1 15,2 0 0-15,-2 0-2 16,-2 0-1-16,-3 6-8 15,-4 6 3-15,-5 1-1 16,-2 2 2-16,0 2 4 16,-15-1-7-16,-2-1-1 15,-3-3 0-15,2-2-5 16,6-4 3-16,5-1-2 16,2-5 1-16,5 2-1 15,0-2-29-15,5 0-24 16,10 0 40-16,5 1 13 15,2 1 0-15,-4 3 3 16,-2 2-8-16,-6 4 4 0,-3 3 2 16,-5-1 3-16,-2 3 7 15,0-1 11-15,-10 0 34 16,-8-2-27-16,0-1-9 16,-2-2-3-16,-1-4-7 15,1-1-5-15,2-1 1 16,2-3-2-16,4-1 0 15,3 0-30-15,7-2-65 16,2-9-144-16,3-2-779 16</inkml:trace>
  <inkml:trace contextRef="#ctx0" brushRef="#br0" timeOffset="186426.43">12303 1054 621 0,'0'0'121'15,"0"0"7"-15,0 0-55 0,0 0 0 16,0 0 11-16,0 0-28 15,2 30 18-15,-2-22-36 16,0 4-7-16,0 1-1 16,0 3 3-16,0 3-13 15,0 2 2-15,0 1-9 16,-2 3 0-16,0 2 1 16,-1 3-2-16,1 0 3 15,-1 0-5-15,1 2-6 16,2-3 1-16,-2 2 2 15,2 0-5-15,0-4-1 16,0 0 2-16,0 0-1 0,0-1 2 16,2-2-2-16,0-1 1 15,-2 0 0-15,1-2-3 16,-1-1 1-16,0-1 1 16,0-2-1-16,0 0-1 15,0-1 0-15,0 0 1 16,0-1-1-16,0 1 1 15,0-3 0-15,0 1-1 16,0 1 1-16,0-1-2 16,0 0 1-16,0 1 0 15,0-2 0-15,0-2 0 16,0 0 0-16,0-2 0 0,0 0 0 16,0-3-1-16,0-1 0 15,2 0 0 1,0-2-1-16,-1 1 2 0,1-2 0 15,0 0-4-15,-2-2-30 16,0 0-45-16,0 0-98 16</inkml:trace>
  <inkml:trace contextRef="#ctx0" brushRef="#br0" timeOffset="187130.28">12547 1413 1120 0,'0'0'111'0,"0"0"-92"16,0 0 52-16,0 0-57 15,0 0-6-15,0 0 6 16,46-2 12-16,-19-1-5 0,-1 0-5 16,-2-1-10-16,-4 1 7 15,-6 3-9-15,-5 0-2 16,-5 0-2-16,1 6 0 16,-3 9 0-16,0 4 15 15,-2 10 22-15,0 0-18 16,0 2 2-16,0-3-3 15,-4-2-13-15,3-4 1 16,0-3-6-16,1-4 3 16,0-2-3-16,0-3 0 15,0-3 0-15,0-2-2 16,4-3 1-16,-1 0 0 0,1-2-1 16,0 0-16-16,3-2-26 15,3-9-54 1,-1-5-186-16</inkml:trace>
  <inkml:trace contextRef="#ctx0" brushRef="#br0" timeOffset="187693.81">13013 1500 194 0,'0'0'906'16,"0"0"-898"-16,0 0 113 16,43-55-69-16,-36 34-18 15,-3-1-11-15,-3 1 14 16,-1 0-18-16,0 4 6 16,-1 3 5-16,-8 5-11 15,-3 4 18-15,-2 5-23 16,-3 0-10-16,-1 5-4 15,-2 11-2-15,2 6 2 16,1 3-2-16,6 0 0 16,4 1 1-16,7-4 0 15,0-2-4-15,5-2 0 16,11-3-9-16,6-1 0 16,3-3-2-16,-2 0-12 0,0 1 11 15,-5-2 8-15,-4 3 0 16,-5 1 7-16,-9 1 0 15,0 2-1-15,-9-2 3 16,-11-1 1-16,-2-1-1 16,-2-5 0-16,3-3 0 15,3-1 3-15,4-4 25 16,3 0-1-16,4-2 6 16,5-9-4-16,2-3-9 15,0-2-13-15,10-4 0 16,8-3-6-16,3-2-2 15,3-2 1-15,3 3 0 16,-4 1 0-16,0 5-16 0,-3 5-42 16,-3 2-66-1,-4 3-129-15</inkml:trace>
  <inkml:trace contextRef="#ctx0" brushRef="#br0" timeOffset="188329.84">13338 1215 1155 0,'0'0'30'0,"0"0"112"16,0 0-68-16,0 0-28 16,0 0-5-16,0 0-18 15,-4-4-9-15,4 4-5 16,0 0-5-16,-1 9-4 16,-1 6 0-16,-1 9 2 15,0 2 2-15,-1 2 4 16,1 3 0-16,0 1-7 15,1 0 3-15,0-2-2 16,-1 1 0-16,2-2-2 16,0 1 0-16,0-1-2 15,0-1 4-15,-2 1-1 0,2-1-1 16,0 0-1-16,0-3 0 16,1 0 2-16,-1-3-1 15,-1-1 0-15,1-2 0 16,1-1 0-16,0-3 0 15,0-1 0-15,0-2-6 16,0 1 3-16,0-4 1 16,0 1-1-16,0-2-6 15,0-3 5-15,0 1 0 16,0 0-6-16,0 2 5 16,0-2 3-16,-1 1 0 0,-1 0-1 15,-2 1-5 1,1-3 1-16,0 0 0 0,2 0 2 15,0-1 3-15,-1 0 0 16,2-4 1-16,0 0-1 16,0 0-14-16,0 0-38 15,0 0-44-15,0-4-234 16</inkml:trace>
  <inkml:trace contextRef="#ctx0" brushRef="#br0" timeOffset="189552.46">13741 1445 1230 0,'0'0'45'16,"0"0"81"-16,0 0-59 15,0 0-39-15,0 0-19 16,0 0-2-16,0 0 1 0,-77 51 7 16,52-32-4-16,-3 2-2 15,-2-2 0-15,4 0-3 16,1-4-4-16,7-2 1 15,7-4-3-15,5-4 0 16,5 1-1-16,1-2-4 16,4-1-3-16,18 0 4 15,8-1 4-15,9-2 1 16,0 0-1-16,0 0-2 16,-4 0-4-16,-3 0 3 15,-2-2-5-15,-7 1 3 16,-4-1-14-16,-6 1-30 15,-7-1-24-15,-3 2 2 0,-3-3-18 16,0 0-67 0,-1-1-236-16</inkml:trace>
  <inkml:trace contextRef="#ctx0" brushRef="#br0" timeOffset="190490.67">14154 1393 1076 0,'0'0'3'15,"0"0"37"-15,0 0 67 16,0 0-49-16,0 0 22 16,0 0-14-16,17-6-11 15,-21 6-16-15,-10 0-28 16,-4 4-11-16,-3 2 1 0,0-1-3 16,2-1 2-16,4 1 0 15,2-3 2-15,4 2-2 16,4-1-2-16,1 0 2 15,4 3-1-15,0 1-10 16,0 6 7-16,0 3 3 16,2 1 0-16,2 5 1 15,2-2 0-15,-2-1 0 16,0-1 0-16,-1-3 0 16,-3-2 0-16,0-3 0 15,0-2 1-15,0-3-1 16,0-4 1-16,0-1-1 15,0 0 0-15,0 0 0 0,2-4-4 16,7-6-16-16,4-3 8 16,4 1-1-16,1 5 0 15,-2 1-15-15,-1 6 7 16,-2 0 12-16,-2 3 4 16,-2 9-1-16,-3 3 5 15,-4 3-2-15,-2-1 3 16,0 2 0-16,0-1 1 15,-13-2 4-15,-2-1-5 16,-2-2 2-16,-3-2 1 16,2-4-1-16,-1-2-1 15,1-3 0-15,4-2-1 16,3 0-6-16,2 0-3 16,6-4-44-16,3-4-75 0,0-4-109 15</inkml:trace>
  <inkml:trace contextRef="#ctx0" brushRef="#br0" timeOffset="191270.77">14392 1197 967 0,'0'0'75'0,"0"0"-12"16,0 0 23-16,0 0-44 16,0 0-32-16,0 0 6 15,0 0-7-15,0 2-7 16,0 9 6-16,0-1-2 0,0 7 1 16,0 0 1-16,0 2-1 15,0 3 3-15,1 3 9 16,0 1 0-16,-1 1-4 15,0 2-2-15,0 0 4 16,0-2-11-16,0 2-1 16,0-2 2-16,0 1-2 15,1 0-2-15,1 0 7 16,0 0-1-16,0-2-8 16,0 0 1-16,-2-3-1 15,2-1 0-15,-1-2-1 16,0-1 0-16,2-2 0 15,-3-2 0-15,3 1 1 0,-1-3-1 16,2 1 0 0,-3-3 0-16,1 2-1 0,-2-2 2 15,2-1-1 1,-2 0 0-16,2-1 0 0,-1-1 0 16,-1 0 0-16,0 1 0 15,0-1 0-15,0-1 0 16,0 2 0-16,1 0 0 15,0-2 0-15,1 2 0 16,-2-3 0-16,2 3-1 16,0-2 1-16,-2-1 0 15,1 1 0-15,-1-3 0 16,0-1 1-16,0 1-1 16,0-3 0-16,0 0-1 0,0-1 0 15,0 0-41-15,0 0-30 16,0 0-66-16,0-4-501 15</inkml:trace>
  <inkml:trace contextRef="#ctx0" brushRef="#br0" timeOffset="192508.84">14745 1553 866 0,'0'0'36'16,"0"0"59"-16,0 0 21 15,0 0-59-15,0 0 27 16,69 0-24-16,-57-4-32 16,-2 0-8-16,1-3 2 15,-2 1 6-15,-2-2-4 16,-3-3 1-16,-1 0-8 16,-3-2-15-16,0-1 0 15,0-1-1-15,0 0 1 16,-9 4 0-16,-3 2 1 15,-2 5 0-15,-3 4 1 16,-4 0-4-16,-1 0-1 0,0 8 1 16,-2 5-1-1,4 2-2-15,3 3 1 0,1-2 1 16,6 0 1-16,3 1 0 16,6-3-9-16,1-1 9 15,0-1-9-15,14-1-9 16,6-2 10-16,3 0 3 15,3 1 1-15,0 0 1 16,-3 1 0-16,-2 2 0 16,-6 0 2-16,-5-1-2 15,-5 3 1-15,-5-2-2 16,0-1 4-16,-3 1-3 0,-10-4-12 16,-4-1-1-16,-1-2 3 15,0-2 2-15,2-4 3 16,3 0 5-16,4 0 3 15,3-6 2-15,5-4 1 16,1-5 0-16,0-2 2 16,6-2-2-16,9-2-2 15,4 0-1-15,1 2 0 16,1 3-2-16,-2 4 2 16,-3 5-1-16,0 1 0 15,-5 3-26-15,-2 3-86 16,-4-2-137-16</inkml:trace>
  <inkml:trace contextRef="#ctx0" brushRef="#br0" timeOffset="193175.04">15223 1146 866 0,'0'0'94'15,"0"0"-41"-15,0 0 40 16,0 0-49-16,0 0 13 16,0 0-6-16,0 0-20 15,0 0-19-15,0 5-1 16,0 10 24-16,-2 7 12 15,1 3-15-15,-1 6-5 16,0 2-11-16,2 3-3 0,0 2-5 16,0 0-1-1,0 0-3-15,0 1 0 0,0-5 0 16,-1-1-3-16,0-1 1 16,1-2-1-16,0-1 0 15,0 0 0-15,0-2 0 16,0 1-1-16,0-1 0 15,0-2 0-15,0 0 0 16,0-2-1-16,0 0 2 16,0 1-1-16,0-1 0 15,2-2 0-15,1 3 0 16,-1-3 0-16,0 1 0 0,1-3 0 16,-1-3 0-16,2-3 0 15,-2-4-1-15,0-2 1 16,1-2-2-16,-2-1-3 15,0-2-21-15,-1-2-23 16,0 0-44-16,0 0-54 16</inkml:trace>
  <inkml:trace contextRef="#ctx0" brushRef="#br0" timeOffset="194055.79">15421 1564 27 0,'0'0'1000'0,"0"0"-971"16,0 0 68-16,0 0-30 15,68-34-7-15,-46 29-20 16,-1 0-17-16,-1 4 4 16,-1 1-7-16,-1 0-11 15,-7 1-7-15,-3 10 1 16,-3 5 6-16,-5 4 11 15,0 2-1-15,-8 2 4 16,-11-1-9-16,-5-4-4 16,-1-1-10-16,4-4-2 15,3-4 2-15,7-3 0 16,4-3 1-16,5-4-3 0,2 2 0 16,0-2-4-16,4 0-9 15,16 0 10-15,6-3-1 16,1-3 1-16,0 5-7 15,-7 1 4-15,-2 0-3 16,-6 1 4-16,-5 9 3 16,-5 2 1-16,-2 3 3 15,0-1 2-15,-4 1-2 16,-10-1 0-16,0-3 1 16,-1-2-2-16,-1-3 2 15,2-3-1-15,2 0 0 16,-1-3 0-16,2 0-1 15,1 0-9-15,1-6-23 0,3-3-80 16,4-3-20-16,2-1-147 16</inkml:trace>
  <inkml:trace contextRef="#ctx0" brushRef="#br0" timeOffset="194517.81">15876 1513 1132 0,'0'0'6'15,"0"0"5"-15,0 0 51 16,0 0-9-16,75-38-10 15,-62 38-18-15,-1 0 1 16,-5 10-14-16,-3 5 13 16,-4 7 7-16,0 2-7 15,-8 0 1-15,-9 1-3 16,-6-4-14-16,-2-1-7 16,0-3 1-16,4-3-3 15,4-5 0-15,7-2 1 16,6-5 0-16,1 0 0 15,3-2-2-15,0 0-1 16,10 0-2-16,11 0 4 0,4 0 1 16,4 0 3-16,-2-2-1 15,-1 0-3-15,-5-2 2 16,-4 3-2-16,-5-1 2 16,-6 0-3-16,-2 0 1 15,-4 0-32-15,0-2-86 16,-15-2-382-16</inkml:trace>
  <inkml:trace contextRef="#ctx0" brushRef="#br0" timeOffset="195432.59">16311 1172 1058 0,'0'0'64'0,"0"0"91"16,0 0-102-16,0 0-18 15,0 0-2-15,0 0-13 16,0 6-12-16,0 9-5 16,0 8 32-16,0 3-15 15,0 1-3-15,0 3-4 16,0 2-1-16,0 0-3 16,1 2-4-16,2-2-2 15,0 0 1-15,-2 1-2 16,0-2 0-16,1-1 1 15,0 0-2-15,-1-1 0 16,2 0 0-16,0-2-1 0,0 1 1 16,1-1-1-1,0-1 0-15,-1 0-1 0,-1-3 2 16,2 2 0-16,1-4-1 16,-2 1 1-16,1-2-1 15,0 2 0-15,-1-2 0 16,0-1-1-16,-1 0 1 15,1-2 0-15,-2-1 0 16,0-5-1-16,2-2-1 16,-3-2-5-16,2-1 0 15,-2-2-1-15,2-1-2 16,1-1 2-16,-1 0-10 0,1 0 5 16,-1-1 1-1,0 1 0-15,-1-1-1 0,-1 0 12 16,0 0-1-16,1-1-1 15,-1 1 1-15,0-1-9 16,0 0-39-16,0 0-44 16,0 0-98-16</inkml:trace>
  <inkml:trace contextRef="#ctx0" brushRef="#br0" timeOffset="196272.65">16695 1513 993 0,'0'0'107'16,"0"0"-18"-16,0 0 21 15,0 0-69-15,0 0-17 16,0 0 20-16,-42-10-42 15,27 9 8-15,-1 1-5 16,2 0-4-16,-1 0 8 0,3 0-9 16,1 0 1-16,4 0-1 15,4 0-2-15,1 0-1 16,0 5-1-16,2 5-3 16,0 4 5-16,-2 4 1 15,1 2 1-15,-1-1 0 16,-1 2 0-16,0-4-2 15,-1-1 2-15,1-2-1 16,0-4 1-16,1-3 0 16,1-2 2-16,1-4-2 15,0-1-8-15,0 0-8 16,4 0-11-16,9 0 9 0,4-6 9 16,2-1 6-1,0 1-3-15,1 1-2 0,-1 5-12 16,-2 0 7-16,-5 2 0 15,-3 9 12-15,-6 2 1 16,-3 2 1-16,0 0 4 16,0-1 3-16,-7-1 10 15,-3-1 4-15,-3-2-2 16,0-3-2-16,1-2-10 16,-2-4-4-16,3 1 0 15,0-2-4-15,-1 0-21 16,4 0-30-16,2-3-73 15,5-4-234-15</inkml:trace>
  <inkml:trace contextRef="#ctx0" brushRef="#br0" timeOffset="196744.1">16959 1404 1201 0,'0'0'38'16,"0"0"92"-16,0 0-60 0,0 0-70 15,0 0 10-15,-60 63 10 16,41-32-1-16,2 4 4 15,-1 1-7-15,2-4-8 16,5-4-5-16,4-2 1 16,5-5-4-16,2-5-1 15,3-2 0-15,11-4-3 16,3-3 3-16,5-5 0 16,-3-2-10-16,2 0-5 15,-4 0-3-15,-3-9 9 16,-2-3 0-16,-3-3-14 15,-6-1-7-15,-3 3 1 16,0 2 30-16,-6 3 15 0,-9 4 32 16,-5 3-5-16,-4 1-37 15,-1 0 0-15,1 1-5 16,7 5 0-16,6 1-3 16,5-2-69-16,3-3-107 15,3-2-536-15</inkml:trace>
  <inkml:trace contextRef="#ctx0" brushRef="#br0" timeOffset="197758.69">11782 647 1193 0,'0'0'62'0,"0"0"73"16,0 0-47-16,0 0-53 16,0 0-31-16,0 0-3 15,-41 36 0-15,32-17-1 16,3 2 0-16,3-2 2 15,3-1-2-15,0-2-1 16,0-1 0-16,11-5-2 16,5-2 2-16,2-3-2 15,5-5 0-15,-1 0 3 16,-1 0-9-16,-2 0-5 0,-3-9 6 16,-4 0 0-16,-2-3 1 15,-3-3 6-15,-5 0 1 16,-2-3 6-16,0-3-3 15,-2 1 3-15,-8 0-2 16,0 1 0-16,-2 4 4 16,-1 3-7-16,-1 5 6 15,-2 5 8-15,-2 2-5 16,-3 0-9-16,-3 5-2 16,0 6 0-16,4 3-13 15,8 1-50-15,6-2-95 16,6 0-166-16</inkml:trace>
  <inkml:trace contextRef="#ctx0" brushRef="#br0" timeOffset="198253.99">12806 512 1200 0,'0'0'37'15,"0"0"36"-15,0 0-11 16,0 0-48-16,0 0-1 15,0 0 28-15,-11 58 3 16,9-26-22-16,1 2 6 0,1 0-13 16,-2-4-6-16,2-2 2 15,0-4-8-15,0-5 0 16,0-3-2-16,0-4-1 16,0-3 0-16,0-3-25 15,0-6-100-15,2 0-326 16</inkml:trace>
  <inkml:trace contextRef="#ctx0" brushRef="#br0" timeOffset="198911.91">13668 562 156 0,'0'0'984'15,"0"0"-978"-15,0 0 35 16,0 0-19-16,60-26 2 16,-41 26 6-16,-4 2-12 15,-2 11-2-15,-4 6 7 0,-7 4-9 16,-2 2 10 0,-4 0 6-16,-12-1-10 0,-4-1-9 15,-3-4-9-15,2-3 1 16,4-5-6-16,3-3 4 15,9-5-1-15,3-2 0 16,2-1 1-16,0 0-2 16,7 0-2-16,14 0 3 15,7 0 9-15,2-2 0 16,2-2-5-16,0 2-4 16,-2-2 2-16,-1 1-2 15,-4 0 0-15,-7 2 1 16,-6 0-2-16,-5 1-3 15,-5 0-74-15,-2-1-52 16,-2 0-225-16</inkml:trace>
  <inkml:trace contextRef="#ctx0" brushRef="#br0" timeOffset="199564.67">14609 539 1053 0,'0'0'1'15,"0"0"70"-15,0 0 13 0,0 0-28 16,66-13-3 0,-48 13-22-16,-3 1-11 0,-1 10-16 15,-4 0-1-15,-6 4 0 16,-2 0 5-16,-2 1-3 16,-2-1-5-16,-9-1-6 15,-3-2-20-15,0-5 2 16,7-2-4-16,2-2 21 15,3-2-2-15,2-1-9 16,2 0-74-16,10 0 66 16,8 0 11-16,1 0 15 15,-3 0-12-15,-2 0 11 0,-7 9 1 16,-5 3 0 0,-4 2 3-16,0-1 19 0,-15 1 51 15,-4-1-39-15,-3-1-11 16,0-4-10-16,1-1 7 15,1-1-10-15,3-3-9 16,2-3-2-16,6 0-2 16,5 0-75-16,4-2-198 15</inkml:trace>
  <inkml:trace contextRef="#ctx0" brushRef="#br0" timeOffset="200114.13">15666 637 1164 0,'0'0'0'16,"0"0"124"-16,0 0-76 15,-60 62-5-15,41-42-3 16,-1-3-7-16,1 1-24 16,5-5-1-16,3-3-7 15,6-3 1-15,3-3-2 16,2 0-1-16,0-2-2 15,10-2 2-15,11 0 1 0,8 0 6 16,3 0-4 0,0 0-2-16,-1 0 0 0,-4 0-1 15,-4-2-1-15,-4 1-22 16,-6-1-46-16,-6 1-13 16,-7 0-71-16,0-2-99 15</inkml:trace>
  <inkml:trace contextRef="#ctx0" brushRef="#br0" timeOffset="200395.31">15675 643 1051 0,'0'0'62'0,"0"0"-13"16,0 0 20-16,0 0-66 15,0 0 54-15,0 0-7 16,0 78 0-16,0-47 0 16,0 0-18-16,0 2-12 15,-3-2-16-15,-2-2 0 16,0-4-3-16,2-3-1 16,2-6 0-16,1-4-20 15,0-5-58-15,0-5-50 16,0-2-185-16</inkml:trace>
  <inkml:trace contextRef="#ctx0" brushRef="#br0" timeOffset="201051.24">16594 623 1197 0,'0'0'28'0,"0"0"79"16,0 0 9-16,0 0-102 15,0 0-13-15,0 0 2 16,-55 0 0-16,34 0 1 16,0 0-4-16,1 0 2 15,2 1 2-15,4 0-4 16,2 1 4-16,6-2-2 16,1 0-2-16,4 0 0 15,1 2-7-15,0 4 2 16,0 4-1-16,0 5 1 0,0 2 5 15,0 2 0 1,0 0 1-16,-3-1-1 16,-1-3 0-16,2-2 1 0,-1-5-1 15,2-1 0-15,0-4 0 16,1-2-1-16,0-1 1 16,0 0 0-16,1 0-6 15,13 0 5-15,6-4 1 16,4-5-3-16,2 1-1 15,0 1-4-15,-3 5-14 16,-4 2 11-16,-6 0 1 16,-5 13 4-16,-7 4 4 15,-1 2 2-15,0 2 1 16,-7-2 2-16,-5-3 12 16,-4 1 10-16,-2-4-12 0,-3-4-2 15,1-2 3-15,0-2-7 16,-1-3-6-16,3-2-1 15,3 0-18-15,2-1-50 16,5-9-124-16,2-1-387 16</inkml:trace>
  <inkml:trace contextRef="#ctx0" brushRef="#br0" timeOffset="-19413.49">20313 8861 1198 0,'0'0'66'16,"0"0"-25"-16,0 0 50 15,0 0-46-15,0 0-15 16,0 0-5-16,0-10-10 15,0 7-8-15,0-3-4 16,0-1 1-16,0 0 5 16,-6-1-7-16,-3 2 3 15,-3-1-3-15,-3 4-2 16,-2 3 10-16,-1 0-9 16,-3 4-1-16,1 14 0 0,-2 4 0 15,2 3-2 1,3 0 2-16,5-1 0 15,3-4 0-15,8-5-2 16,1-3 2-16,0-4-4 0,12-3 1 16,3-5 3-16,2 0 0 15,2 0-1-15,-1-11 2 16,-1 0-1-16,-3-1 0 16,-2 1 0-16,-2 0 0 15,-2 2 0-15,-4 3 3 16,-1 4-3-16,-2 2 0 15,-1 0-1-15,0 0-1 0,0 8 0 16,0 4 2-16,1 1 2 16,1-1-2-16,2 0 0 15,0-3 0-15,2 0 1 16,1-3 0-16,2-2 0 16,1 0 2-16,2-4-2 15,5 0-1-15,0 0 0 16,1 0 4-16,-2 0-3 15,-1 0-1-15,-4-2 0 16,-3 0 0-16,-2-2-1 16,-2 0-4-16,-2-2-38 15,-2-1-142-15,0-1-357 16</inkml:trace>
  <inkml:trace contextRef="#ctx0" brushRef="#br0" timeOffset="-18868.59">20727 8606 1332 0,'0'0'12'15,"0"0"72"-15,0 0-27 16,0 0-25-16,0 0-9 0,0 0-14 16,-69-14-3-16,47 14 1 15,-2 2 2-15,3 5 5 16,1 0-9-16,3 1 5 16,6-1-3-16,1 0-6 15,4 1 0-15,2 1-1 16,4 3-3-16,0 5-1 15,0 5 4-15,0 6 0 16,4 3 0-16,3 2 1 16,0 0 5-16,-1-1-3 15,-3-2 1-15,0-1 1 16,-2-1-2-16,-1 0-1 16,0-2-2-16,0-4 1 15,0-4 0-15,1-3-1 16,1-3 0-16,0-3 0 0,0-5 0 15,1 0-2-15,1-2-1 16,-1 0 1-16,1-2 0 16,1 0 1-16,2 0-1 15,2 0 2-15,2-5 0 16,2-2-20-16,-1-1-17 16,1 1-23-16,0 1-56 15,0-1-91-15,0-1-216 16</inkml:trace>
  <inkml:trace contextRef="#ctx0" brushRef="#br0" timeOffset="-18576.7">20837 8885 1271 0,'0'0'77'15,"0"0"22"-15,0 0-49 16,0 0-31-16,0 0-15 15,0 0 11-15,0 65 10 16,0-33 2-16,-2 4-5 16,0-1-3-16,-1-2-9 15,-2-3-6-15,-1-1 1 16,-1-4-3-16,0-3-2 16,-4-2 0-16,2-5 0 15,-3-2 4-15,-2-2-4 0,-1-4-4 16,-2-3-23-16,-1-4-38 15,1-1-13-15,3-15-159 16,3-11-257-16</inkml:trace>
  <inkml:trace contextRef="#ctx0" brushRef="#br0" timeOffset="-18393.69">20734 8735 1343 0,'0'0'14'0,"0"0"1"0,0 0 9 16,0 0-21-16,0 0-3 15,0 0-117-15,0 1-46 16,6 11-25-16</inkml:trace>
  <inkml:trace contextRef="#ctx0" brushRef="#br0" timeOffset="-18162.53">20951 8922 1235 0,'0'0'38'0,"0"0"-34"0,0 0 41 15,0 0 6 1,0 0-5-16,0 0-10 0,62 2-18 15,-44-2-6-15,0 0-11 16,-1 0 0-16,-4 0-1 16,-3 0-4-16,-1 0-71 15,-8 0-85-15,-1 0-112 16</inkml:trace>
  <inkml:trace contextRef="#ctx0" brushRef="#br0" timeOffset="-17885.19">21016 8803 1190 0,'0'0'36'15,"0"0"85"-15,0 0-32 16,0 0-53-16,0 0-19 16,0 0-17-16,-10 28 7 15,10-2 16-15,0 2 2 16,0 3-9-16,0-1-8 15,0-1-1-15,-1-3-4 16,-3-2-1-16,-1-3-2 16,3-5 0-16,1-3-1 15,1-4-20-15,0-4-47 16,0-5-101-16,10 0-141 16</inkml:trace>
  <inkml:trace contextRef="#ctx0" brushRef="#br0" timeOffset="-17615.45">21207 8797 890 0,'0'0'446'0,"0"0"-425"15,0 0-8-15,0 0-1 16,0 0 51-16,-6 82-20 15,3-50-12-15,-1 1-7 16,0-2-7-16,-1-2-8 0,1-4-7 16,1-3-1-16,1-6-1 15,2-3 0-15,0-4-1 16,0-5-34-16,0-4-101 16,5 0-148-16</inkml:trace>
  <inkml:trace contextRef="#ctx0" brushRef="#br0" timeOffset="-17196.72">21228 8600 1369 0,'0'0'5'0,"0"0"70"15,0 0-56-15,0 0-5 16,0 0-7-16,0 0-3 16,20-14-4-16,-6 12 8 15,2 2-7-15,-1 0 5 16,-1 0-3-16,1 3 2 16,-2 10 2-16,-2 4-6 15,-3 7 6-15,-3 9 0 16,-4 6-2-16,-1 5 1 15,0 1-5-15,0-3 3 0,-2-3-4 16,0 0 0-16,-1-4-2 16,3 2 2-16,0-3 0 15,0-3 0-15,0-4 2 16,0-2-1-16,-1-4-1 16,-2-2 0-16,-4-4-3 15,0-3 3-15,-4 1-3 16,0-6-7-1,-2-1-6-15,0-5-5 0,0-1-23 16,1 0-108-16,2 0-185 16</inkml:trace>
  <inkml:trace contextRef="#ctx0" brushRef="#br0" timeOffset="45147.219">20081 6607 1257 0,'0'0'2'15,"0"0"-2"-15,0 0 11 16,-23-57-5-16,8 46 1 16,1 6 23-16,-4 5-1 15,-2 0 4-15,-4 6-25 16,-2 15 4-16,0 8-4 16,-2 6 0-16,2 0 17 0,7-1-10 15,5-7-4-15,8-6-5 16,6-6-5-16,0-5-1 15,11-5 0-15,9-4 0 16,4-1 2-16,3-5 0 16,2-10 0-16,-3-1-2 15,-2-2 2-15,-7 2 0 16,-2 1-2-16,-5 2 1 16,-4 3 0-16,-3 4 2 15,-1 5-2-15,-2 1 4 16,0 0 6-16,0 10-10 15,-4 7 0-15,-2 0 5 16,2 0 0-16,2-2-2 0,2-3-4 16,0-4 1-1,2-3 1-15,9-3-3 0,3-2 1 16,4 0 0-16,4 0 0 16,0-4 2-16,2-5-2 15,-3-2-3-15,-3 1-71 16,-5-2-107-16,-3 1-262 15</inkml:trace>
  <inkml:trace contextRef="#ctx0" brushRef="#br0" timeOffset="45635.219">20465 6302 1226 0,'0'0'134'0,"0"0"-120"16,0 0 84-16,0 0-58 15,0 0 4-15,0 0-10 16,-47-27-15-16,33 27-5 16,-1 0-1-16,1 0 3 15,0 8-11-15,1 5-1 16,3 0-4-16,1 5 0 15,4 4 0-15,2 2 0 16,3 6 0-16,0 3 0 0,0 3 0 16,0 2 0-16,6-3 0 15,1-1 0-15,-1-4-2 16,0-3 2-16,-2-3 0 16,1-3 0-16,-2-3 0 15,0-2 0-15,-1-3 0 16,-2-4 0-16,0 0 0 15,0-3 1-15,1-2-1 16,0-1 0-16,0-1-1 16,3-1-3-16,-1 1 4 15,2-2-4-15,3 0 0 0,3 0 1 16,3 0 3 0,2 0-9-16,0-7-34 0,1 0-19 15,-3-1-37-15,0-1-189 16</inkml:trace>
  <inkml:trace contextRef="#ctx0" brushRef="#br0" timeOffset="45981.31">20650 6507 1432 0,'0'0'8'16,"0"0"22"-16,0 0-22 16,0 0-2-16,0 59 33 15,3-24-11-15,2 1-10 16,-2 6 8-16,-2 2-11 16,1 0 1-16,-2 0-8 15,0-2-4-15,0-7-3 16,0-6 0-16,-6-6-1 15,-4-3 2-15,1-3 0 16,-3-5-1-16,-2-1 0 16,-1-5-1-16,-4-6-16 15,0 0-32-15,0-9-6 16,5-14-38-16,3-6-159 0,4-8-311 16</inkml:trace>
  <inkml:trace contextRef="#ctx0" brushRef="#br0" timeOffset="46140.268">20557 6396 1226 0,'0'0'3'16,"0"0"39"-16,0 0 21 16,0 0-48-16,0 0-15 15,0 0-16-15,0-23-164 16,0 30-49-16</inkml:trace>
  <inkml:trace contextRef="#ctx0" brushRef="#br0" timeOffset="46403.89">20818 6576 1311 0,'0'0'0'16,"0"0"14"-16,0 0 46 16,0 0 2-16,0 0-8 15,62 5-26-15,-37-5-12 16,-2 0-6-16,2 0-6 16,-4-3-2-16,-2 1-4 0,-2 0 2 15,-6 2-18-15,-4 0-66 16,-4-2-129-16,-3 1-362 15</inkml:trace>
  <inkml:trace contextRef="#ctx0" brushRef="#br0" timeOffset="46679.36">20884 6432 660 0,'0'0'702'15,"0"0"-696"-15,0 0 61 16,0 0-66-16,0 0 4 16,0 0 5-16,-5 53 28 15,5-22-7-15,1 0-2 16,1 1-14-16,-2-1-1 16,0-2-4-16,0-4-6 15,0-2-4-15,0-4 2 16,-3-2-2-16,1-5-7 15,2-3-26-15,0-5-35 16,0-4-104-16,5 0-167 16</inkml:trace>
  <inkml:trace contextRef="#ctx0" brushRef="#br0" timeOffset="46965.99">21085 6405 1244 0,'0'0'53'15,"0"0"-38"-15,0 0 20 16,0 0-9-16,0 0 38 16,6 76-22-16,-1-41-13 15,0 1 3-15,-1 0-6 16,-1-3-6-16,1-2-18 0,-2-3 0 15,1-5-2-15,1-3 1 16,-1-6-1-16,-1-3-1 16,2-6-17-16,-3-2-46 15,-1-3-94-15,0-1-165 16</inkml:trace>
  <inkml:trace contextRef="#ctx0" brushRef="#br0" timeOffset="47427.64">21167 6300 1183 0,'0'0'149'0,"0"0"-148"15,0 0 66-15,0 0-48 16,0 0-9-16,0 0-10 16,9-5 0-16,8 2 5 15,0 0-4-15,3 3 5 16,-4 0-6-16,0 2 4 16,-2 13-3-16,-4 8 2 15,-2 9 3-15,-4 8 1 16,-4 4 4-16,0 5-1 15,0 0-4-15,-5-5-4 0,2-4 1 16,1-6-3-16,2-7 0 16,0-3 0-16,0-4 1 15,0-4 1-15,0 0-2 16,0-3 0-16,0-4 0 16,0-2 0-16,-1-1 0 15,-6-1 4-15,-2-2-4 16,-4-1-4-16,-1-2-12 15,0 0-34-15,1 0-29 16,6-3-43-16,4-6-111 16</inkml:trace>
  <inkml:trace contextRef="#ctx0" brushRef="#br0" timeOffset="47700.9">21645 6607 1444 0,'0'0'13'0,"0"0"-12"16,0 0 25-16,0 0-12 0,0 0-3 15,0 0-3 1,45-1 5-16,-27-2-8 0,1-1-1 15,-1 1-4-15,-3 0 0 16,-5 2-34-16,-3 1-81 16,-7 0-122-16,0 0-604 15</inkml:trace>
  <inkml:trace contextRef="#ctx0" brushRef="#br0" timeOffset="47896.45">21595 6717 1305 0,'0'0'26'16,"0"0"-11"-16,0 0 7 15,0 0 33-15,0 0-5 0,65 0-35 16,-41-6-6-16,-2 0-9 16,1 2 0-16,-3 1 0 15,-4 1-19-15,-3 0-101 16,-6 0-164-16</inkml:trace>
  <inkml:trace contextRef="#ctx0" brushRef="#br0" timeOffset="48567.44">22188 6579 1016 0,'0'0'224'15,"0"0"-207"-15,0 0 112 16,0 0-69-16,0 0-14 0,7-57-23 16,-7 44-11-1,-3 0 1-15,-8 0-2 0,-4 4 3 16,-4 2 1-16,-1 5-3 15,-3 2-4-15,-3 2-2 16,0 15-6-16,-1 8 0 16,4 4-4-16,1 3 3 15,8-1 0-15,5-3 0 16,5-7-2-16,4-3-4 16,4-6 1-16,14-6-3 15,7-4 0-15,4-2 6 16,3-1-4-16,-1-10-6 0,-4-3-3 15,-5-1-7-15,-2 1 6 16,-8-3 3-16,-1 3 2 16,-4 3 7-16,-5 5 4 15,0 4 0-15,-2 2 0 16,0 4 1-16,0 11 0 16,0 4 0-16,0 1 17 15,0-1-4-15,0-2-10 16,5-4 0-16,4-4-3 15,5-3 0-15,2-3 1 16,4-3-1-16,3 0-27 16,-1-8-176-16,-1-5-511 15</inkml:trace>
  <inkml:trace contextRef="#ctx0" brushRef="#br0" timeOffset="49033.87">22662 6271 1129 0,'0'0'0'0,"0"0"43"16,0 0 30-16,-70 5-12 16,56 1 1-16,1 1-10 15,3 2-18-15,3-1-15 16,0 3-3-16,3 1 0 16,1 2-10-16,1 2-1 15,2 5-1-15,0 4 3 16,0 6 3-16,0 5 0 15,0 3 3-15,0 0-4 16,-2 1 1-16,-2-3 0 16,1-3-6-16,1-5-2 15,2-4-2-15,0-6 0 16,0-3 0-16,0-4-1 0,5-3-2 16,2-3 2-1,4-4-2-15,3-2-24 0,3 0-40 16,4-2-51-16,1-8-78 15,1-3-343-15</inkml:trace>
  <inkml:trace contextRef="#ctx0" brushRef="#br0" timeOffset="49363.05">22851 6547 45 0,'0'0'1365'15,"0"0"-1356"-15,0 0 84 16,0 0-53-16,0 0-24 16,0 0-11-16,-14 14-2 15,11 10-3-15,1 5 12 16,0 7 0-16,2 4-4 16,0 3 0-16,0 3 2 15,0-1-5-15,0-3-5 16,0-6 1-16,0-7 0 15,-2-5-1-15,-1-5 0 16,-3 0-1-16,-3-6 1 16,-1-1 0-16,-4-2-5 15,-3-5-20-15,0-3-15 0,-1-2-3 16,1-10-27-16,3-13-175 16,0-5-421-16</inkml:trace>
  <inkml:trace contextRef="#ctx0" brushRef="#br0" timeOffset="49578.17">22726 6374 1138 0,'0'0'155'0,"0"0"-155"16,0 0 21-1,0 0-21-15,0 0-1 0,0 0-67 16,-20-11-100-16,20 11-143 16</inkml:trace>
  <inkml:trace contextRef="#ctx0" brushRef="#br0" timeOffset="50061.07">22900 6322 1281 0,'0'0'11'0,"0"0"50"16,0 0 32-1,0 0-77-15,0 0 9 0,0 0-13 16,25-4-4-16,1-2-3 15,6-1 0-15,-1 2-5 16,-3 0 0-16,-5 2 0 16,-7 2 0-16,-3 1 1 15,-6 0-2-15,-1 4 3 16,-1 12-2-16,-4 9 1 16,-1 6 6-16,0 5 2 15,0 2-5-15,-3-2-1 16,1 1-3-16,2-4 0 15,0-4 0-15,2-1 2 16,3-5-2-16,2-3 0 0,-1-2 0 16,-2-2 0-16,-1-3-2 15,-3-3 2-15,0 0 0 16,0-1 0-16,0-2 0 16,0-1 0-16,-9 0 4 15,-3-2-3-15,-3 0 0 16,-1-1 0-16,-3-1 0 15,0 0-1-15,2-2-1 16,1 0-35-16,3 0-77 16,4 0-239-16</inkml:trace>
  <inkml:trace contextRef="#ctx0" brushRef="#br1" timeOffset="40497.9">6853 3344 1354 0,'0'0'34'16,"0"0"36"-16,0 0 12 16,0 0-62-16,0 0 7 15,0 0 5-15,-58-35-11 16,41 24-3-16,-1-3-5 0,-3-2-5 15,-4-2-6 1,-2-3 5-16,-3-1-4 0,1-2-3 16,-1-2 0-16,5-2 0 15,4 1-1-15,3 3 0 16,7 5 0-16,4 4 1 16,5 4-3-16,2 2 0 15,0 1-4-15,1 1-6 16,9 1-3-16,4 3 1 15,0 2-4-15,-1 1 12 16,1 0 3-16,-1 7-2 16,-1 6 1-16,-4 2 5 15,-2 4-5-15,-4 4 4 0,-2 4 0 16,0 2 0 0,-1 1 0-16,-10-1 0 0,2-2 1 15,0-1-1-15,-3-1 1 16,2-2-1-16,1 0 1 15,1-3 0-15,3-2 0 16,3-4 0-16,2-1 0 16,0-5 0-16,0-1-6 15,9-2 4-15,4-5 0 16,4 0 0-16,2 0 1 16,5-10 0-16,2-5 1 15,-2-3 2-15,1-2-1 16,-5-1 4-16,-2-3 3 15,-4 0 2-15,-2 0-3 0,-4 2-3 16,-4 7-3 0,0 7 0-16,-4 3 0 0,0 4-1 15,0 1 0-15,0 0-18 16,0 0-25-16,0 0-83 16,2 0-112-16,1 0-246 15</inkml:trace>
  <inkml:trace contextRef="#ctx0" brushRef="#br1" timeOffset="41111.727">7237 3246 1371 0,'0'0'7'0,"0"0"133"16,0 0-110-16,0 0-10 16,0 0 12-16,0 0-15 15,-72-28 1-15,54 16 2 16,-5-3-10-16,-2-2 1 15,-3-2-5-15,-2-4-5 16,1 0-1-16,0-2 0 0,5 0 2 16,2 0 0-16,4 1-2 15,9 2-1-15,4 3-2 16,5 2 2-16,0 3-4 16,11 1-9-16,10 2-3 15,-1 4-4-15,1 4 5 16,-1 3 7-16,-4 0-4 15,0 15 6-15,-4 8-1 16,-5 7 7-16,-7 11-1 16,0 10 1-16,-10 2 1 15,-10-2-13-15,0-6-21 0,1-9 18 16,5-10 14 0,5-5 4-16,5-11-2 0,4-5 0 15,0-3 0-15,7-2 0 16,14-2 1-16,7-11 1 15,7-6 8-15,-1-4 1 16,0 0-6-16,-2 1-4 16,-5 4 0-16,-6 3-1 15,-7 7 0-15,-6 4-2 16,-8 2-50-16,0 2-125 16,-6 2-475-16</inkml:trace>
  <inkml:trace contextRef="#ctx0" brushRef="#br0" timeOffset="109365.58">688 3270 1317 0,'0'0'65'0,"0"0"19"16,0 0-40-16,0 0-35 15,0 0-8-15,0 0 2 16,18-13-1-16,-9 5-1 0,4 0-1 16,-3 4 1-16,-1 0-1 15,-2 2 1-15,-3 2 0 16,3 0-1-16,-3 4 0 15,1 5 7-15,-2 7 2 16,-1 5 6-16,-2 4 0 16,0 2-5-16,-5 1-4 15,-6 1-1-15,0-2 2 16,1-2-4-16,2-1 3 16,3-4-1-16,0-3-3 15,5-2-1-15,0-5-1 16,0-1-4-16,0-2 4 15,7-2-7-15,0-3 5 16,0 0-1-16,0-2-2 16,-1 0 5-16,3 0-2 0,-2 0-3 15,0-9-19-15,0-4-65 16,-2 0-98-16,-5-1-454 16</inkml:trace>
  <inkml:trace contextRef="#ctx0" brushRef="#br0" timeOffset="109734.6">694 3011 976 0,'0'0'196'16,"0"0"-186"-16,0 0 78 16,0 0-67-16,0 0-20 15,0 0 21-15,8 0 4 16,-7 0 0-16,2-1-4 15,-2-3 1-15,1-1 36 16,-1-2-12-16,2-1-21 0,-1 1-15 16,-2 1-5-16,0 2-1 15,0 4-4-15,0 0-1 16,-2 2-69-16,-4 10-208 16</inkml:trace>
  <inkml:trace contextRef="#ctx0" brushRef="#br0" timeOffset="110654.53">1139 3422 470 0,'0'0'362'0,"0"0"-263"16,0 0 21-16,0 0-57 15,0 0-22-15,0 0 39 0,58-61-23 16,-55 50-17 0,-3 1-7-16,0 1-6 0,0 1-14 15,-3 1 2-15,-6 4-12 16,-4 0 5-16,-3 3 7 15,0 0-4-15,-2 9-11 16,6 9-4-16,-1 6 1 16,2 3 2-16,3 2-1 15,2-2 2-15,5-6-1 16,1-6 0-16,0-5-3 16,7-5-1-16,5-3-5 15,-1-2-1-15,7 0 2 16,1-10 6-16,1-4 0 15,1-2 1-15,-6 1-5 16,-5 0-10-16,-2 0 6 0,-3 1-3 16,-3 1-1-16,-1 3 15 15,1 2-2-15,-2 5 2 16,2 2 0-16,0 1-4 16,1 0 4-16,4 2-1 15,1 7 0-15,4 1 1 16,-1 1 2-16,0-1-1 15,1 0 6-15,-3-1-5 16,0-2 1-16,3-2 0 16,-3-1-1-16,0-2 1 0,-2 0 1 15,0-2 8 1,0 0-5-16,-1 0-4 0,1 0-3 16,4-2 0-16,-2-2 0 15,1-3 0-15,-1-2-8 16,2 0-119-16,-6-1-594 15</inkml:trace>
  <inkml:trace contextRef="#ctx0" brushRef="#br0" timeOffset="111135.77">1603 3051 1281 0,'0'0'24'0,"0"0"115"15,0 0-65-15,0 0-38 16,0 0-11-16,0 0-12 16,-39 2-13-16,23 6 1 15,3 1-1-15,-1 1 2 16,2 1 3-16,1 1 0 15,4 0-3-15,0 2-2 16,5 2-3-16,2 2 3 16,0 2 0-16,0 3 1 15,0-1-1-15,5 3 1 0,2 1 0 16,-3 2 1 0,3 3-2-16,-5 2 0 0,-1 3 1 15,-1-1 1-15,0 1-1 16,0-4-1-16,0-3 4 15,0-6-2-15,0-4 0 16,0-3-1-16,0-4-1 16,0-3-2-16,1-2 1 15,4-2-2-15,2-2-2 16,2-3-2-16,3 0-24 16,1-6 2-16,2-8-47 15,-1-3-97-15,2-2-204 16</inkml:trace>
  <inkml:trace contextRef="#ctx0" brushRef="#br0" timeOffset="111415.5">1655 3306 1336 0,'0'0'97'0,"0"0"-60"16,0 0 38-16,0 0-56 15,0 0-12-15,0 0-3 16,0 16-2-16,0 6 16 16,0 7 13-16,0 3-4 15,0 1-15-15,0 0-2 16,0-3-10-16,0-6-2 0,0-4 2 16,0-5 0-16,0-6 0 15,0-2-2-15,0-6-12 16,0-1-59-16,2 0-93 15,1-14-234-15</inkml:trace>
  <inkml:trace contextRef="#ctx0" brushRef="#br0" timeOffset="111584.02">1691 3184 1056 0,'0'0'398'0,"0"0"-395"0,0 0 35 16,0 0-38 0,0 0-1-16,0 0-41 0,-2-10-170 15,4 6-101-15</inkml:trace>
  <inkml:trace contextRef="#ctx0" brushRef="#br0" timeOffset="111990.64">1785 3088 1063 0,'0'0'13'0,"0"0"25"16,0 0 9-16,0 0-12 16,0 0-8-16,68-31 9 15,-59 31-28-15,3 0-1 16,-3 6 8-16,0 12 9 15,-5 7 14-15,1 6 15 16,-5 7-22-16,0 1-16 16,0 0 2-16,0-1-16 15,0-3 2-15,0-3-2 16,0-2-1-16,0-5 1 16,2 0 1-16,3-1-2 15,0-1 0-15,-1-1-1 16,1-2 0-16,-4 0-13 15,-1-1-9-15,0 0-15 16,0-3-20-16,-9-1-23 0,-4-2 15 16,-1-4 51-16,-2-1-2 15,0-4 9-15,2-2 7 16,-1-2-2-16,3 0-53 16,0-5-302-16</inkml:trace>
  <inkml:trace contextRef="#ctx0" brushRef="#br0" timeOffset="113414.709">542 4267 777 0,'0'0'111'16,"0"0"-75"-16,0 0 5 15,0 0-13-15,0 0 33 16,0 0-10-16,0 0-9 15,5-21 11-15,-3 18 20 16,-2 0-21-16,0 0-11 16,0 0-5-16,0 1-10 15,0 0-10-15,0 1 12 16,0 1-12-16,0 0-5 16,0 0 2-16,0 0 3 0,0 2-16 15,0 12-3-15,0 7 3 16,2 10 4-16,1 8 3 15,-2 4 0-15,-1 1-4 16,0-4 0-16,0-3-3 16,1-7 0-16,1-4 0 15,1-8 1-15,1-4-1 16,-2-4 0-16,-1-5 0 16,1-5 0-16,-2 0 0 15,2 0 0-15,0 0-1 16,-2 0-5-16,2-7-42 15,-2-5-72-15,0 0-178 16</inkml:trace>
  <inkml:trace contextRef="#ctx0" brushRef="#br0" timeOffset="116790.56">562 5263 1046 0,'0'0'97'16,"0"0"-79"-16,0 0 70 15,0 0-55-15,0 0-15 16,0 0 0-16,51-42-5 0,-40 42 0 16,1 0-4-16,-1 4 2 15,0 11 10-15,-2 10-4 16,-4 4 0-16,-5 9 0 16,0 4-5-16,-7-1-9 15,-7-3-3-15,1-4 1 16,-1-9-1-16,0-4 3 15,3-6 5-15,0-5 19 16,4-3 2-16,2-4-6 16,5-3 2-16,0 0-4 15,0 0-12-15,0 0-1 16,0 0-5-16,0 0-2 0,0 0-1 16,0 0 0-16,0 0-3 15,0 0-3-15,0 0-7 16,3 0 1-16,11 0 12 15,3 0 0-15,6 0-1 16,2 0 2-16,3-3-1 16,1-1 1-16,1 1 1 15,-6-1-2-15,-3 0 0 16,-5 4 0-16,-5 0 1 16,-4 0 1-16,-2 0 0 15,-3 0-2-15,-2 0 0 16,0 0-6-16,0 0-22 15,0 0-69-15,-2 5-313 0</inkml:trace>
  <inkml:trace contextRef="#ctx0" brushRef="#br1" timeOffset="-151495.62">18946 8981 667 0,'0'0'767'0,"0"0"-742"16,0 0 51-16,0 0-49 0,0 0-3 15,0 0 5 1,0 0-4-16,0 0-16 0,-19 0-1 15,19 0-8 1,0 0-2-16,10 5 2 0,6 0 2 16,6 2 1-16,6 0 0 15,6-1 1-15,3-4 4 16,7-2-7-16,3 0 2 16,0 0-1-16,0 0-1 15,-6 0-2-15,-2 0 1 16,-5-2 0-16,-4 2 1 15,-5-2-1-15,-4 1 0 16,-4 0 0-16,-7 0 0 16,-6 1 0-16,-1 0 0 15,-3 0 0-15,0 0-1 0,0 0-15 16,0 0-30-16,0 0-16 16,-3-2-46-16,-3-4-177 15</inkml:trace>
  <inkml:trace contextRef="#ctx0" brushRef="#br1" timeOffset="-151025.08">19399 8823 1391 0,'0'0'35'0,"0"0"8"0,0 0-22 15,0 0-21-15,0 0 3 16,0 0 0-16,13 8 17 16,5 2-5-16,3-3-6 15,1 2-2-15,1 0 1 16,-2 0-4-16,-3 1-1 16,-1 1 1-16,-5 2 4 15,-5 1-1-15,-6 5 1 16,-1 3 6-16,-8 3-2 15,-15 4-4-15,-4 1 3 16,-6-3-4-16,-1-1-1 0,0-1 2 16,2-4-2-1,4-3 4-15,2-3-6 0,5-4 3 16,6-2 1-16,4-4-6 16,5-2 0-16,4-1-2 15,1-2 0-15,1 0 0 16,0 0-1-16,0 0-4 15,0 0-5-15,0 0-5 16,0 0-2-16,2 0 7 16,4 0-22-16,0-1-23 15,0-1-47-15,-1-3-120 16,0 1-327-16</inkml:trace>
  <inkml:trace contextRef="#ctx0" brushRef="#br1" timeOffset="-147091.93">23254 8589 896 0,'0'0'88'15,"0"0"26"-15,0 0-42 16,0 0 20-16,0 0-21 16,0 0-13-16,0-14-2 15,0 12-17-15,0 2-6 16,0 0-6-16,0 0-9 16,0 0-2-16,0 0-9 0,-3 13-7 15,-8 17-2 1,-5 18 2-16,-5 17 17 0,-2 10-10 15,-4 3 3-15,0-2-8 16,0-3-1-16,0-9-1 16,4-8-2-16,4-14 1 15,2-6 1-15,7-11-1 16,4-4-1-16,1-6-1 16,5-4-7-16,0-5-16 15,0-3-7-15,0-3-61 16,8-2-99-16,5-12-225 15</inkml:trace>
  <inkml:trace contextRef="#ctx0" brushRef="#br1" timeOffset="-146761.63">23415 8603 1258 0,'0'0'18'16,"0"0"62"-16,0 0-23 15,0 0-47-15,0 0-6 16,-20 76 39-16,1-19 6 16,-8 9-22-16,-4 4-10 15,-4 0-5-15,-3-3-9 0,4-3-3 16,2-7 2-1,6-9-2-15,8-10 1 0,2-7-2 16,4-7 0-16,4-4 1 16,1-4-2-16,3-6-15 15,3-4-22-15,1-2-52 16,0-4-153-16,0-2-761 16</inkml:trace>
  <inkml:trace contextRef="#ctx0" brushRef="#br1" timeOffset="-146037.66">23613 8708 1252 0,'0'0'23'15,"0"0"-10"-15,0 0-4 16,0 0 11-16,-7 87 46 15,-4-44-13-15,-1-1-31 16,-3-2-7-16,3-5-8 16,0-5-1-16,1-7-5 0,4-7 1 15,3-6-2-15,1-8 3 16,3 0 7 0,0-2 14-16,0 0 1 0,0-15 7 15,0-8-32-15,0-7-3 16,0-9 1-16,10-5 2 15,6-8-1-15,2-4 0 16,3 1 2-16,2 5-1 16,2 8 0-16,-3 15 0 15,-2 10-2-15,-4 12 2 16,-4 5-6-16,-2 17 0 16,-2 21 6-16,-2 18 0 15,-5 11 6-15,-1 2 4 16,0-7-4-16,-1-8-6 0,-5-11 0 15,3-9-1-15,2-8 1 16,1-9-7-16,0-8-21 16,-2-6-73-16,-1-3-213 15</inkml:trace>
  <inkml:trace contextRef="#ctx0" brushRef="#br1" timeOffset="-144515.62">23552 8893 1262 0,'0'0'1'15,"0"0"6"-15,0 0-7 0,80 2 12 16,-39-2-3-16,2-8-5 16,-3-4-3-16,-5-1 3 15,-4-3 0-15,-3-2-2 16,-7-4-1-16,-4-3 5 15,-7-5-2-15,-6 0 0 16,-4-3 5-16,0 8 10 16,-11 4 30-16,0 6 1 15,2 8 3-15,3 4-10 16,2 3-18-16,0 0-19 16,-3 19-6-16,2 12-6 15,-2 16 6-15,1 5 2 16,3 2 2-16,1-6-2 0,2-7-2 15,0-6-1-15,0-8 0 16,0-4 1-16,6-9-1 16,0-3 0-16,0-5 0 15,-3-3 0-15,5-3-4 16,1 0 4-16,3-15-1 16,6-4 2-16,0-5 0 15,0 4-5-15,-3 3-9 16,-6 10 11-16,-3 7 1 15,-3 0-5-15,-2 13 5 16,0 5 1-16,-1 5 0 16,0-3 2-16,2-2-1 15,1-4 0-15,4-4 0 0,1-6 0 16,3-1 0-16,3-3-1 16,2 0 0-16,3-13-1 15,0 0 2-15,-2-3-1 16,-1 3-1-16,-3 5-1 15,-3 4 0-15,-4 4-3 16,-3 0 0-16,1 8 6 16,0 3-3-16,2 1 3 15,0-3 1-15,1-2-1 16,0-2 0-16,0-4 0 16,2-1-1-16,0 0 1 15,0-3-1-15,-1-9-5 16,-3-2 1-16,-2-2-4 15,1-3 8-15,4-2 0 0,4-4-2 16,5 0 0-16,7 0-16 16,3 3 3-16,2 7 6 15,1 1 3-15,-2 7 1 16,-2 3 4-16,-5 1 2 16,-4 3-2-16,-7 0 2 15,-5 0 0-15,-5 0-2 16,0 1 2-16,-1 9 2 15,-13 4 33-15,-5 1 4 16,-2 1-11-16,0-2-6 0,5-1-7 16,5-4-1-1,4 0-8-15,3-3-5 0,4 1-1 16,0-2-1-16,0-1-3 16,11-2 3-16,4-2 0 15,2 0 1-15,1 0-5 16,1-6-5-16,-2-3 2 15,-3-1-5-15,-1 2-12 16,-6 2 15-16,-3 6 7 16,-4 0 1-16,0 0 2 15,0 11 0-15,-1 2 19 16,-5 0 2-16,3 1-11 16,3-4-7-16,0 0 0 15,1-2 0-15,11-4-3 16,6-4 1-16,3 0 0 0,4 0-1 15,-1-6-1-15,-1-4 1 16,-2 1-2-16,-3 2-5 16,-5 2-1-16,-6 5-3 15,-4 0 5-15,-3 2 3 16,0 7 1-16,0 0 2 16,0-1 0-16,0-1 1 15,0-2 1-15,2-2 0 16,7-3 1-16,4 0-2 15,6 0-1-15,2-5 1 16,3-5 0-16,0 0-1 16,-2 0 0-16,-1 4 1 0,-3 4-1 15,-6 2-1 1,-3 8 0-16,-7 15 1 0,-2 10 17 16,-1 5 3-16,-10-3-14 15,0-4-4-15,2-7-1 16,-2-5-1-16,6-7 0 15,0-5 0-15,0-3 0 16,4-4 0-16,0 0 6 16,0 0 7-16,1-12-13 15,0-11 0-15,11-8-4 16,16-12 0-16,11-3 4 16,9 0-3-16,5 6-3 15,-4 13-1-15,-5 12 6 0,-13 14-3 16,-8 1 4-1,-7 10 1-15,-9 8 4 0,-3 4 4 16,-3-1 5-16,-2 1-7 16,-15-3-3-16,-7-2-2 15,-8-3-2-15,-7-5-23 16,-2-7-84-16,-3-2-366 16</inkml:trace>
  <inkml:trace contextRef="#ctx0" brushRef="#br1" timeOffset="-140846.611">17869 5468 1531 0,'0'0'14'16,"0"0"-14"-16,0 0-5 16,0 0 5-16,0 67 3 15,-2-35 0-15,0 1 0 16,0-2-3-16,2-4 0 16,0-5 0-16,0-5-1 15,0-2 0-15,0-6-26 0,0-4-93 16,0-5-183-16</inkml:trace>
  <inkml:trace contextRef="#ctx0" brushRef="#br1" timeOffset="-140650.69">17793 5546 485 0,'0'0'882'0,"0"0"-879"16,0 0-3-16,0 0 5 0,79-45-2 16,-51 35-3-16,1 0 0 15,0 6-70-15,-7 4-220 16</inkml:trace>
  <inkml:trace contextRef="#ctx0" brushRef="#br1" timeOffset="-139933.62">18014 5603 1114 0,'0'0'11'0,"0"0"-8"16,0 0 43-16,0 0 13 16,0 0-12-16,0 0 1 15,64 26-17-15,-54-11 16 16,-3 2-11-16,-5 4-5 0,-2-2-14 15,0-2-10-15,0-2 4 16,-2-3-3-16,-5-4 6 16,4-4-4-16,1-2 4 15,2-2 1-15,0 0 3 16,0-8 1-16,0-8-19 16,10-5-2-16,1-3 0 15,4-3 1-15,1 1 1 16,0 1 1-16,-1 7-1 15,-3 7-1-15,-3 7-3 16,-2 4 0-16,-2 6-3 16,-2 9 3-16,-1 6 4 0,-2 2 1 15,0-2-1-15,4-6 1 16,1-3-2-16,2-5 0 16,5-5 0-16,2-2-2 15,8 0 3-15,4-9 0 16,0-5 0-16,0-3 1 15,-5-1-1-15,-3-1-1 16,-4 2 1-16,-4 4-3 16,-6 9 0-16,-4 4 2 15,0 4-4-15,-4 14 1 16,-7 6 4-16,-1 1 1 16,3-4 0-16,5-6-2 15,4-1 1-15,0-7 0 0,1-3-1 16,11-4-1-16,0 0 2 15,3-1 0-15,1-11 0 16,-2-1 1-16,0-3-1 16,-4-3 0-16,0-2 1 15,-5 0-1-15,-1 4 1 16,-4 5-1-16,0 7 3 16,0 5 26-16,0 0 10 15,-6 8-39-15,-1 8 2 16,0 3-3-16,4 2 1 15,3-1-3-15,0 1-1 16,21-4-14-16,7-1-64 16,8-3-173-16</inkml:trace>
  <inkml:trace contextRef="#ctx0" brushRef="#br1" timeOffset="-139251.67">18732 6507 1223 0,'0'0'58'16,"0"0"-57"-16,0 0 18 15,0 0 28-15,0 78 17 0,0-38-20 16,0 6-8 0,0 6-9-16,1 4-6 0,-1 4-10 15,0 2-4-15,0 4 0 16,0-3-6 0,0-4-1-16,1-6 0 0,8-8 0 15,1-6 0-15,2-7 0 16,0-3-1-16,2-3 0 15,1-3 0-15,2-1-1 16,3-4 1-16,1-1 1 16,2-1 0-16,6-2 0 15,2-1-2-15,4-1 4 16,4-2-4-16,6-1 4 16,5-3-2-16,8-1 0 15,1-2 0-15,0-1 0 0,-4-2-2 16,-2 0 2-16,-2 0 0 15,-4 0-3-15,-6 0 3 16,-4 0-3 0,-9 0-3-16,-8-3 0 0,-6 2-22 15,-8 0-15-15,-5 0-3 16,-1 0 14-16,0 0-17 16,0-3-141-16,-10 0-265 15</inkml:trace>
  <inkml:trace contextRef="#ctx0" brushRef="#br1" timeOffset="-138926.89">19576 7297 1372 0,'0'0'45'16,"0"0"-45"-16,0 0 5 15,0 0 18-15,0 0-13 16,11 56 5-16,2-42-8 15,1-2-6-15,1 0 0 16,1-1 0-16,-2 1 3 16,-2-1-4-16,-3 2 3 15,-6 1 4-15,-3 2 8 16,0 4 3-16,-14 3-5 16,-6 2-5-16,-3-4-4 15,0 1-4-15,-1-4 5 16,3-3-3-16,2-3 3 0,4-2-3 15,6-5-2-15,4-2-2 16,5-3-30-16,0 0-132 16,0 0-292-16</inkml:trace>
  <inkml:trace contextRef="#ctx0" brushRef="#br0" timeOffset="-89181.84">481 7605 1314 0,'0'0'0'16,"0"0"-4"-16,0 0-8 15,0 0 12-15,0 0 5 16,0 0 2-16,82 2 4 16,-57-2-2-16,0-6 2 15,-2 2-3-15,-3 2-1 16,-2 1-3-16,-4 1 2 15,-5 0-1-15,-3 0 0 0,-3 0 14 16,-2 0 5 0,-1 5-1-16,0 4 13 0,0 4 2 15,-6 3-17-15,-5 1-9 16,0-1-3-16,0 3-7 16,-1-2 7-16,0 1-5 15,3-1 6-15,0-2-2 16,0-3-2-16,5-3-3 15,-1-3-3-15,5-4 0 16,0-1 0-16,0-1-1 16,0 0-5-16,0 1-7 15,2-1 10-15,8 0-1 16,1 0 0-16,0 0 4 0,5 0-2 16,-2 1 1-1,2 2 0-15,-2 1-2 0,-1 1-3 16,-1 1 5-16,-1 0 1 15,-4 2 0-15,0-1-2 16,-3 1 2-16,-2-1 1 16,-2 4-1-16,0-1 0 15,0 4 4-15,0-1-4 16,-6 1 0-16,-5 3 3 16,-2-2-1-16,0 0-2 15,-2 0 3-15,-2-2 0 16,2-3 0-16,-2-2 8 0,4-4 1 15,-3-3 8 1,2-1-1-16,0 0-9 16,-1 0 1-16,-1 0-5 0,0-7 1 15,3 0-5-15,0 1 1 16,2-1 0-16,3 2-2 16,1 2-1-16,2 0 0 15,0 2 0-15,5 1 0 16,0 0 0-16,0 0-2 15,0 0-8-15,0 0-36 16,0 0-33-16,2 0-81 16,7 0-162-16</inkml:trace>
  <inkml:trace contextRef="#ctx0" brushRef="#br0">1295 883 1344 0,'0'0'0'0,"0"0"0"16,0 0 1-16,0 0 8 15,65-25-2-15,-50 25 2 16,5 8-1-16,-4 9 9 16,1 6 1-16,-4 5-8 15,-6 3-1-15,-5 1 0 16,-2-3-4-16,0-2-5 15,0-6 0-15,-2-3 0 16,-3-4 0-16,-1-7-1 16,3-3 2-16,-1-4-1 15,2 0 3-15,1 0 8 0,-1-13-11 16,2-5-3-16,0-5 3 16,0-5-3-16,11-2 2 15,3-3 0-15,0-4 1 16,2 0 2-16,2 2-2 15,-2 7 0-15,0 7 1 16,-3 11-1-16,3 5-5 16,-2 5-4-16,-3 0 3 15,6 10 2-15,-2 6 4 16,-1 4 0-16,0 5 2 16,-3 0 2-16,0 2 0 15,-4-1-2-15,0-2-1 0,-3-4 0 16,-1 0-1-16,-1-3 0 15,-2-4 2-15,0-1 0 16,0-2-1-16,0-4-1 16,0-2-23-16,-2-3-90 15,-1-1-279-15</inkml:trace>
  <inkml:trace contextRef="#ctx0" brushRef="#br0">1855 937 1229 0,'0'0'82'16,"0"0"-80"-16,0 0 54 15,0 0 17-15,0 0-23 16,66-10-20-16,-45 6-6 15,1 1-21-15,3-3-2 16,2 0 2-16,-3 3-3 16,-6 1-3-16,-5 2-34 15,-10 0-83-15,-3 5-123 16,-9 10-117-16</inkml:trace>
  <inkml:trace contextRef="#ctx0" brushRef="#br0">1862 1074 1129 0,'0'0'110'16,"0"0"-3"-16,0 0-82 15,0 0-21-15,0 0 0 16,0 0 69-16,41 0-36 16,-20-2-17-16,2-2-2 15,1 0 1-15,1 1-12 16,3-1 2-16,-1 2-5 15,2-1 7-15,-1 1-5 16,-3 0 1-16,-3 0-2 16,-3 2-3-16,-4 0-2 15,-5 0 4-15,-3 0-3 0,0 0-1 16,-5 0-5 0,2 0-34-16,-3 0-45 0,-1 0-132 15</inkml:trace>
  <inkml:trace contextRef="#ctx0" brushRef="#br0">2481 692 1399 0,'0'0'15'0,"0"0"-9"16,0 0 0-16,-41 75-3 15,27-38 42-15,-2 7-7 16,3 2-20-16,2-3-14 16,6-3-4-16,5-9 0 15,0-10 0-15,5-6-6 16,11-3 5-16,2-7-2 15,4-2-10-15,1-3 6 16,-2 0 2-16,0-9 2 16,-4-2-1-16,0 0 1 0,-9 2 1 15,-3 0 2-15,-3 0 0 16,-2 0 3-16,0 0 0 16,-8 4 7-16,-6 1-3 15,-3 2 12-15,0 2-11 16,-4 0 3-16,-2 10-10 15,2 3 0-15,1 1-1 16,6-1-1-16,5 1-11 16,3-3-110-16,6-3-240 15</inkml:trace>
  <inkml:trace contextRef="#ctx0" brushRef="#br0">3209 1084 1456 0,'0'0'0'0,"0"0"-5"0,0 0 5 16,3 71 2-16,-3-38-1 16,0-2 2-16,-5-3-3 15,1-7-1-15,3-7-2 16,1-7-121-16,0-7-251 16</inkml:trace>
  <inkml:trace contextRef="#ctx0" brushRef="#br0">3476 845 307 0,'0'0'960'0,"0"0"-958"15,0 0-1-15,0 0 55 16,0 0-1-16,36 63-12 15,-29-34 1-15,2-2-23 16,-3-3-2-16,-1-4-11 16,-1-4-4-16,0-5 3 15,-1-5-7-15,0-4 1 16,-1-1-2-16,-2-1-1 16,2 0-5-16,3-3 7 0,1-11 3 15,4-3 0 1,-1-7-2-16,0 0-2 0,2-3 1 15,-1 4 0-15,-1 5 0 16,-2 9-1-16,2 7-6 16,-2 2-8-16,1 11 15 15,2 11 0-15,-1 6 5 16,0 2-3-16,-2-3 2 16,0-6-4-16,1-4 0 15,-1-8 0-15,0-3 0 16,0-6-9-16,7 0-3 15,2-6 12-15,2-10 0 16,2-4-4-16,-1 0-15 16,-1 3-7-16,-2 5 8 15,-4 7 2-15,-4 5 4 0,2 0 2 16,-4 8 8-16,-1 5 2 16,1 0 1-16,1-3 0 15,3-4-1-15,1-4 0 16,5-2 1-16,7 0 4 15,6-16 11-15,3-6 12 16,-5 0-23-16,-2 0 0 16,-8 1 0-16,-8 3-1 15,-9 1 17-15,0 2 22 16,-12 5-21-16,-10 2-1 16,-4 6 6-16,-3 2-13 15,-3 10-5-15,-1 11-7 16,2 4 0-16,3 0-2 0,11 0-4 15,10-5-3-15,7-6-46 16,15-6-155-16,11-8-634 16</inkml:trace>
  <inkml:trace contextRef="#ctx0" brushRef="#br0">4352 951 1348 0,'0'0'15'16,"0"0"-15"-16,0 0-12 0,0 0-408 15</inkml:trace>
  <inkml:trace contextRef="#ctx0" brushRef="#br0">4595 903 1202 0,'0'0'200'15,"0"0"-136"-15,0 0 25 16,0 0-66-16,0 0-7 16,-66 17-1-16,53 2-8 0,1 5-6 15,-2 1 1-15,6-1-1 16,2-4-1-16,5-2-1 15,1-5-1-15,0-5 1 16,4-4-3-16,5-2-2 16,5-2 0-16,2 0-7 15,4-13 9-15,-2-3-2 16,-1-3-6-16,-3-5-1 16,-6-2 1-16,-1-3 6 15,-5-5 1-15,-2 1 5 16,0-5 0-16,0 0 2 15,0 2 1-15,4 8-3 16,1 10 1-16,0 10 0 16,2 8-1-16,4 6-7 15,6 20 7-15,-2 13 11 0,1 13-7 16,-4 9 3-16,-4 8-6 16,-1 4 0-16,-3 3-1 15,3-3-1-15,3-12-99 16,6-15-166-16,2-16-115 15,0-16 381-15,-4-8 0 16,-3-6-4-16,-5 0-130 16,-3-10 134-16,-3-4-7 15,0-5 21-15,0-1 32 16,-4-4 35-16,-8-4-37 16,-1-4 56-16,-1-1-17 15,1 0 20-15,1 5 6 0,5 4-17 16,3 4-19-1,4 4-36-15,0 0-6 0,4-1-20 16,13-4-11-16,5-5-9 16,1-1-91-16,-3 2-299 15</inkml:trace>
  <inkml:trace contextRef="#ctx0" brushRef="#br0">5150 798 1546 0,'0'0'0'0,"0"0"0"16,0 0-1-16,0 0 0 16,-2 105 1-16,15-42 10 15,0 4 2-15,-2 4-9 16,-2-3-1-16,-4-5-2 16,-2-9 0-16,-2-14-8 15,1-16-23-15,-2-11 11 16,2-10 16-16,-2-3-18 0,0 0-24 15,0-18-10-15,0-7-65 16,-5-10 92-16,-1-9 29 16,-3-8 1-16,2-5 23 15,1-5-14-15,1 0 13 16,5 0 7-16,0 7-5 16,5 10-22-16,10 14 15 15,4 11-2-15,3 13-11 16,3 7-5-16,2 2-3 15,3 16 3-15,-3 11 3 16,-6 5 1-16,-5 2-2 16,-11-1 5-16,-5-2-7 15,-3-6-5-15,-19-3 2 0,-4-4-3 16,-3-4-7 0,2-4 2-16,2-6-10 0,8-6-69 15,6 0-112-15</inkml:trace>
  <inkml:trace contextRef="#ctx0" brushRef="#br0">5610 913 1391 0,'0'0'33'0,"0"0"-31"15,0 0 84-15,0 0-64 16,0 0-1-16,-70-6-15 16,56 22-5-16,-2 6-1 15,0 5 0-15,2 0 0 16,1-2 0-16,6-5-1 16,5-5-1-16,2-6-3 15,0-7-12-15,16-2-40 16,5-6-6-16,4-10 16 15,1-3-39-15,-3 0-48 16,0 1 65-16,-5 5 1 16,-6 4 16-16,-3 6 36 15,-5 3 16-15,-4 10 0 0,0 8 50 16,0 4-11-16,0-2-7 16,-4-2-17-16,2-6 2 15,1-5-10-15,1-5-2 16,0-2-2-16,0-4 21 15,12-13 121-15,9-6-97 16,4-3-36-16,-1-1-11 16,4 3-1-16,-1 3-1 15,-2 7-8-15,-2 7-26 16,-7 7 14-16,-3 9-4 16,-3 14-22-16,-8 6 18 0,-2 1 14 15,0-1 9 1,-9-3-8-16,-5-6-5 0,0-5-6 15,1-8 25-15,4-4 44 16,3-3 67-16,4 0-16 16,2-13-29-16,0-6-66 15,13-3 0-15,8-4-3 16,7 0 0-16,2 0 0 16,6 8-20-16,1 7-15 15,-1 7 27-15,-4 4 3 16,-4 8 8-16,-7 8-2 15,-6 2 0-15,-4 2-7 16,-7-2 4-16,-4-1-17 16,0-2 11-16,-11-5 11 15,-7 0 2-15,-3-4 21 0,5-3 5 16,0 0 26 0,8-3 18-16,3 0-37 0,5 0-14 15,0-7-21-15,10-5-8 16,11-6-16-16,6-2-30 15,1-1-3-15,4-1 0 16,-2-2-8-16,-3-1 27 16,-2-1 1-16,-4 1-14 15,-4-1 19-15,-7 3 26 16,-8 3 6-16,-2 7 8 16,-7 9 37-16,-11 4 75 15,2 0-54-15,-4 17-33 0,-1 6-22 16,1 3 13-16,8 0-14 15,6-5-7-15,6-5-3 16,4-5-4-16,19-5-2 16,4-6-5-16,10 0-41 15,1 0-35-15,0 0-6 16,-5 3 7-16,-8 11 65 16,-7 3 2-16,-11 7 19 15,-7 2 0-15,-3 3 10 16,-19 1 1-16,-3-2-11 15,-5-2 5-15,3-5-5 16,5-3-2-16,6-9-28 16</inkml:trace>
  <inkml:trace contextRef="#ctx0" brushRef="#br0">6622 948 1137 0,'0'0'334'0,"0"0"-319"15,0 0-15 1,0 0 8-16,0 0 3 0,0 0 19 15,73-3-15-15,-43-5-12 16,-2 1 0-16,-3-1-3 16,-2 2-37-16,-8-2-90 15,-5 7-209-15</inkml:trace>
  <inkml:trace contextRef="#ctx0" brushRef="#br0">6637 1130 750 0,'0'0'615'0,"0"0"-615"16,0 0-6-16,0 0 6 16,0 0 5-16,71 5 8 15,-42-14-13-15,5-2-2 16,0-3-125-16,-2-1-112 15</inkml:trace>
  <inkml:trace contextRef="#ctx0" brushRef="#br0">7094 786 409 0,'0'0'952'16,"0"0"-911"-16,0 0 97 15,0 0-84-15,0 0-2 16,0 0-35-16,0-23-16 16,-2 34-1-16,-2 7-4 15,1 6 4-15,-1 0 1 16,4-3-1-16,0-2 0 16,1-5-1-16,11-1-3 15,7-4-1-15,2-2 2 16,3 0 0-16,-2 0 2 15,-3 0 0-15,-2 1 0 16,-6 2 0-16,-5 0 1 16,-6 4 0-16,0 1 3 0,-5 1 0 15,-14 3-2-15,-2-3-1 16,-5 0 1-16,-1-4 0 16,-1-2-1-16,-1-3-10 15,2-3-25-15,2-4-34 16,6 0-97-16,6-11-198 15</inkml:trace>
  <inkml:trace contextRef="#ctx0" brushRef="#br0">7130 794 1364 0,'0'0'14'16,"0"0"98"-16,71-40-76 0,-44 24-22 15,1-1-1-15,-3 3-5 16,0-1-5-16,-4 3-1 16,0 1-2-16,-6 2-15 15,-4 1-116-15,-9 6-268 16</inkml:trace>
  <inkml:trace contextRef="#ctx0" brushRef="#br0">13780 1465 1030 0,'0'0'78'16,"0"0"-72"-16,0 0 42 16,0 0 6-16,0 0-40 15,0 0-9-15,0 0-2 16,0 11 9-16,0-2 21 16,0 0-5-16,0 4-5 0,0 0 1 15,0 3-6 1,0 2 1-16,0 0 3 0,0 4 0 15,0 0-8-15,0 1-5 16,0 2-1-16,0 2-5 16,0-4 2-16,0 1-4 15,0-2-1-15,0-1 0 16,0-2 3-16,1-3-3 16,3-2 0-16,-3-3 0 15,0-2 0-15,0-3 0 16,-1-1 2-16,1-3-2 15,-1-1 0-15,0 1-3 16,2-2 2-16,-1 0-34 16,2 0-96-16,2-5-72 0,0-2-287 15</inkml:trace>
  <inkml:trace contextRef="#ctx0" brushRef="#br0">13864 1660 784 0,'0'0'34'0,"0"0"60"15,0 0-15-15,0 0-7 16,0 0-33-16,0 0-15 15,54 0-3-15,-45 0-1 0,1 0 31 16,-3 0-27 0,0 0-6-16,0 0-7 0,-4 0-4 15,1 0 4-15,-1 0-9 16,0 0-2-16,-1 0 4 16,-1 0-4-16,0 0 0 15,2 0 0-15,-3 0 1 16,4 0-1-16,-1 0-1 15,1 0-1-15,-2 0-84 16,-2 0-135-16</inkml:trace>
  <inkml:trace contextRef="#ctx0" brushRef="#br0">1353 4265 1182 0,'0'0'71'0,"0"0"18"16,0 0 5-16,0 0-24 15,0 0-33-15,0 0-8 16,-14 1-21-16,14-1-6 16,0 0-2-16,0 0-8 15,9 0-1-15,5-1 9 16,4-4 4-16,4 0-4 16,1 0 3-16,0 0-3 15,-2 0 1-15,-3 2-1 0,0 3 0 16,-4 0 0-1,-1 0 0-15,-4 5 2 0,-2 6 5 16,-2 5-7-16,1 3 3 16,-5 4 2-16,-1 1-5 15,0-1 2-15,0-1-2 16,0-2 0-16,0-1 0 16,0-2 0-16,0-1 0 15,0-3 0-15,0 0 0 16,1-2 0-16,0-2 0 15,1-3 0-15,0-1 0 16,-2-2 0-16,1-2 0 0,-1 1 0 16,0-1 0-16,0-1 0 15,0 0 0-15,0 0-7 16,0 0-35-16,0 0-103 16,-1-3-230-16</inkml:trace>
  <inkml:trace contextRef="#ctx0" brushRef="#br0">1828 4355 394 0,'0'0'704'0,"0"0"-674"15,0 0 84-15,0 0-63 16,0 0 13-16,0 0-8 16,20-39-5-16,-19 28-14 15,-1-1-22-15,0 0-6 16,0-1 0-16,0 0-2 15,0 1-7-15,-7 1 1 16,0 1 1-16,-2 1 3 0,-2 3-3 16,-1 5 6-16,-2 1-7 15,-1 0 0-15,-6 9-1 16,1 7 0-16,-1 4 0 16,0 2-1-16,8-1 1 15,2 0-1-15,6-3 1 16,3-4-3-16,2-1 2 15,0-2-2-15,7-2-1 16,6-2-1-16,3 1-1 16,4-1 6-16,0-1-12 15,1 1-3-15,0 2 2 16,-3 0 4-16,-2 4 1 16,-5 2 7-16,-4 0 0 15,-4 3-1-15,-3 1 4 0,0 0-2 16,-7 1 1-1,-7-2 0-15,-2-3 1 0,0-2-2 16,-2-4 2-16,5-5 0 16,1-4 3-16,1 0 16 15,4-1 12-15,0-11-10 16,3-6-16-16,4-5-4 16,0-4-3-16,0-3 0 15,6 2-2-15,3 3 2 16,7 3 0-16,-2 5-2 15,0 2 0-15,0 4 2 16,-3 2-5-16,2 2-7 0,-4 1-2 16,-4 2-15-1,-1 4-26-15,1-1-22 0,-5 1-80 16,0 0-75-16</inkml:trace>
  <inkml:trace contextRef="#ctx0" brushRef="#br0">2424 4172 1318 0,'0'0'27'0,"0"0"-27"16,0 0 1-16,0 0-1 15,0 0 0-15,0 0 3 16,34-3 23-16,-11-4 3 16,4 0-18-16,-4 1-6 0,0 3 1 15,-3 1-6-15,-4 2 1 16,0 0 0-16,-5 9 6 15,-1 6-7-15,-2 3 10 16,-3 5-5-16,-3 2 2 16,-2 1 0-16,0 0-3 15,0-3-3-15,0-3 0 16,0-2 2-16,0-3-3 16,0-2 5-16,0-1-5 15,0-2 2-15,0-1-2 16,0-2 4-16,0 1-4 15,0-4 0-15,0 2 0 16,0-4 0-16,0-1 0 16,1-1 0-16,-1 0 2 0,0 0-1 15,2 0-2-15,-2 0-45 16,3-3-120-16,-2-7-537 16</inkml:trace>
  <inkml:trace contextRef="#ctx0" brushRef="#br0">2986 4250 1089 0,'0'0'25'16,"0"0"63"-16,0 0 16 16,0 0-49-16,0 0 13 15,0 0-10-15,21-51-28 16,-21 41-6-16,0-1-2 16,0-2-7-16,0 1-8 15,-3-3-3-15,-5 2-3 16,0 1 1-16,-5 2 2 15,2 3 2-15,-1 3 1 16,-4 4-2-16,2 0-3 0,-6 2-2 16,1 12 0-1,-1 4-2-15,2 4 0 0,5-1 2 16,3 2-2-16,4-2 2 16,5-2-1-16,1-2-2 15,1 0-3-15,12-1 2 16,3 1 0-16,2-1 0 15,2 0-18-15,-1 0 6 16,0 1 3-16,-6 0 6 16,-1 0-3-16,-6 3-10 15,-4-3 9-15,-2 1-19 16,0 0 13-16,-4-4 11 16,-7 0 6-16,-5-4 1 15,1-1-1-15,0-6 2 16,1-3 3-16,3 0 13 0,2-6 31 15,2-8-17-15,5-5-20 16,2-5-6-16,0-5-6 16,2-2-3-16,12 0 3 15,1 2-4-15,4 2-1 16,1 7-4-16,-1 1-2 16,1 5-9-16,-4 6-18 15,-4 2-15-15,-3 2-31 16,-5 4-100-16,-4 0-185 15</inkml:trace>
  <inkml:trace contextRef="#ctx0" brushRef="#br0">1463 4431 1056 0,'0'0'33'16,"0"0"-6"-16,0 0 12 15,0 0-27-15,0 0 7 16,0 0-3-16,10 0 15 16,4-4 29-16,4-2-25 15,3-2-18-15,1-1-3 16,1 1 0-16,0 2-11 16,-3-2 0-16,0 3-3 15,-6 1-4-15,-2 2-113 0,-4 2-153 16</inkml:trace>
  <inkml:trace contextRef="#ctx0" brushRef="#br0">2477 4356 191 0,'0'0'991'0,"0"0"-968"16,0 0 40-16,0 0-26 15,0 0-19-15,0 0-8 16,9 0 20-16,6-1 15 16,1-3-22-16,5-3-9 15,0 2-4-15,1-1-1 16,1-1-8-16,-5 3 5 16,2-2-6-16,-6 1 0 15,2 3-1-15,-6-1-4 0,-2 2-73 16,-1 1-66-1,-4 0-143-15</inkml:trace>
  <inkml:trace contextRef="#ctx0" brushRef="#br0">3789 4249 995 0,'0'0'137'0,"0"0"-17"15,0 0-4-15,0 0-35 16,0 0-20-16,0 0-20 16,0-5-11-16,0 4-3 15,0 1 4-15,0 0-6 0,0 0-8 16,0 0-6-16,0 0-3 16,0 0-4-16,0 0 0 15,0 0-4-15,0 0 0 16,0 4-5-16,-4 11 5 15,0 1-2-15,1 6 0 16,3 0 2-16,0-1 0 16,0 0-1-16,0-2 2 15,0 0-3-15,5-3 1 16,4-1-1-16,0-3-2 16,6-1-4-16,-1-4-8 15,3-5-1-15,-1-2 2 0,2 0-6 16,-2 0 9-16,2-7 0 15,0-3-2-15,-3-2 8 16,-1 0 2-16,-2-2-1 16,-4-1 3-16,-2-1 2 15,-4-1 0-15,-2-3-1 16,0 0 1-16,0-2 0 16,-7 0 0-16,-4 1 1 15,-3 0 2-15,0 3-2 16,0 3 2-16,1 4 3 15,-3 1 7-15,2 5-3 0,-1 2-2 16,-2 3-1 0,-3 0 2-16,4 0-8 0,-4 10-1 15,3 6-3-15,2-1 0 16,3 3 1-16,1 0-12 16,4 0-8-16,5 1-26 15,2 0-78-15,0-2-18 16,6-2-116-16</inkml:trace>
  <inkml:trace contextRef="#ctx0" brushRef="#br0">5098 4169 1315 0,'0'0'59'0,"0"0"3"15,0 0 7-15,0 0-54 16,0 0-8-16,0 0-6 16,0 0-1-16,-14 59 0 15,10-30 0-15,0 1 1 16,2 1 1-16,1-2-2 16,1-5-1-16,0-3 0 15,0-4-1-15,5-7 2 16,4-2-8-16,7-4 1 15,2-4 0-15,7 0 6 16,0-6 0-16,-1-6 1 0,0-3-14 16,-4-1-3-16,-4 0 10 15,0-1 5-15,-9-1 1 16,-4-3 1-16,-3 2 2 16,0-2 2-16,-13 0 2 15,-5-1-3-15,0 2 8 16,-2 1 12-16,0 5-18 15,2 3 12-15,3 6 2 16,0 3-10-16,4 2 0 16,-1 0-8-16,0 6-1 15,-1 11-7-15,1 4-24 16,8-2-73-16,4-2-75 0,0-4-314 16</inkml:trace>
  <inkml:trace contextRef="#ctx0" brushRef="#br0">5454 4151 1342 0,'0'0'45'0,"0"0"-2"15,0 0-1-15,0 0-42 16,0 0-1-16,0 0-8 16,15 18 9-16,1-6 0 15,5 2 9-15,-1-2 5 0,1 0-10 16,-3-2-4 0,-1-3 1-16,-2-1-1 0,-2-1 1 15,-6-2-1-15,0 0 0 16,-5-1 2-16,-1-2 0 15,-1 2-1-15,0-2 11 16,0 3-8-16,0 3 3 16,-6 2-2-16,-5 5-2 15,-5 2-3-15,0 1 0 16,-2 1 0-16,-2-1 0 16,0-1 3-16,-1 0-3 15,4-2 0-15,2-3 1 16,2-2-1-16,3-2 0 15,3 0 0-15,0-3 0 16,5 1 0-16,0-4 0 0,2 0 0 16,0 0 0-1,0 0-10-15,0 0-13 0,0 0-23 16,0 0-16-16,0 0-43 16,0 0-78-16,0 0-362 15</inkml:trace>
  <inkml:trace contextRef="#ctx0" brushRef="#br0">5762 4366 1162 0,'0'0'102'15,"0"0"-32"-15,0 0-23 16,0 0-36-16,0 0 22 16,0 0 5-16,-68 52-13 15,50-37-9-15,2 2-8 16,-2 0-4-16,0 0-1 15,2-1-2-15,0-1 0 16,2-3 2-16,1-1-2 16,4-4 1-16,1 0-2 15,1-2 0-15,3-3 0 16,2 0 1-16,2-1-1 16,-2-1-1-16,2 1 1 0,0-1-4 15,0 2-14-15,0-2-65 16,0 0-35-16,2 0-117 15,7 0-522-15</inkml:trace>
  <inkml:trace contextRef="#ctx0" brushRef="#br0">5969 4229 1170 0,'0'0'70'15,"0"0"49"-15,0 0-32 16,0 0-37-16,0 0-15 16,0 0-19-16,-24-1-8 15,17 1-5-15,0 8-3 16,0 6 0-16,-2 3 0 16,3 3-1-16,3 2 1 15,1-2 0-15,2-2-2 16,0-1 2-16,3-3 0 15,5-3-2-15,5-4-3 0,2-1-2 16,3-4 3 0,2-2 2-16,3 0-1 0,-1 0 1 15,-3-4-2-15,-1-4-3 16,-4-2-1-16,-3 1 0 16,-2-2 2-16,-5-2 6 15,-1 0 1-15,-3-3 0 16,0-2 4-16,0-1-4 15,-5-2-1-15,-4-1 3 16,-1 4 3-16,-1 3 15 16,1 1-15-16,-2 7 11 15,1 1-5-15,-1 3 1 16,-1 3-4-16,-1 0-5 0,-6 2-4 16,2 9-4-16,1 2-6 15,3 2-24-15,3 1-38 16,7-3-75-16,2-3-187 15</inkml:trace>
  <inkml:trace contextRef="#ctx0" brushRef="#br0">5819 4656 1283 0,'0'0'82'15,"0"0"-30"-15,0 0 36 16,0 0-66-16,0 0-13 16,0 0-5-16,0 20-1 15,0 0 5-15,0 3 4 16,0 2 0-16,0 2-6 16,0-2-4-16,0-2 1 0,0-5-2 15,0-2 0-15,0-4 0 16,0-2-1-16,0-4-1 15,0-3-2-15,0-3-55 16,0 0-97-16,0 0-185 16</inkml:trace>
  <inkml:trace contextRef="#ctx0" brushRef="#br0">5702 4733 1187 0,'0'0'82'0,"0"0"-18"15,0 0-24-15,0 0-36 16,0 0-3-16,0 0 0 15,17-16 10-15,2 7 31 16,3 0-20-16,1-1-3 16,0 0-5-16,-1 0-8 15,-1 3-6-15,-1 1 8 0,-6 2-6 16,-3 1-2 0,-5 3 1-16,-4 0-1 0,-1 0 2 15,-1 0 2-15,0 0-4 16,0 0-21-16,-6 7-27 15,-3-1-115-15,0-2-1115 16</inkml:trace>
  <inkml:trace contextRef="#ctx0" brushRef="#br0">6828 4410 1284 0,'0'0'52'0,"0"0"-4"16,0 0 16-16,0 0-46 15,0 0-4-15,0 0 7 16,-64-21-13-16,53 14-1 15,-3-1-4-15,0 0-2 16,-4-3 0-16,0-3-1 16,0-2 0-16,2-3 3 15,2-2-2-15,2-2 0 0,5-1-1 16,4-1-7 0,3 1-14-16,0 1 12 15,0 5-11-15,10 4 3 0,2 6 10 16,2 4-6-16,0 4-12 15,-1 0 5-15,-1 0 11 16,-1 13 9-16,-4 3-1 16,0 7 1-16,-6 3 1 15,-1 6 0-15,0 2 2 16,-15 2-3-16,-1-1-1 16,-4-3-5-16,3-5-3 15,1-4 1-15,5-6 6 16,2-4 0-16,6-4 2 15,3-4 3-15,0-3-3 16,0-2-9-16,9 0 9 0,8 0 3 16,6-11 22-16,3-3-10 15,0-3-2-15,1-3-8 16,-4 0-2-16,-1-1 0 16,-3 2-3-16,-5 1-17 15,-4 4-33-15,-4 5-75 16,-5 1-131-16</inkml:trace>
  <inkml:trace contextRef="#ctx0" brushRef="#br0">7228 4352 1183 0,'0'0'108'0,"0"0"-27"16,0 0 43-16,0 0-104 15,0 0-13-15,0 0 3 16,-55-12 0-16,33 3-2 16,1-4 2-16,-1-2-3 15,-1-2-3-15,2-4 2 16,3-1-3-16,5-2-1 15,3 0-2-15,6 1-8 16,4 2-4-16,0 5 5 16,0 2 0-16,9 4 3 0,3 5-2 15,-1 2-12-15,2 3 7 16,1 0 2-16,-4 10 3 16,0 7 6-16,-3 4 2 15,-5 6-1-15,-2 4 4 16,0 5-3-16,-13-3-2 15,-3-1 0-15,2-5 0 16,1-5 0-16,3-4 0 16,3-5 0-16,3-3 0 15,4-6 0-15,0 0 0 16,0-4-12-16,14 0 1 16,6 0 7-16,4-10 4 0,4-4-1 15,2-1 0-15,-1 0-8 16,-3-1-7-16,-4 4 6 15,-4 4-14-15,-6 2-5 16,-7 3-35-16,-5 3-74 16,0 0-73-16</inkml:trace>
  <inkml:trace contextRef="#ctx0" brushRef="#br0">7641 4124 628 0,'0'0'620'0,"0"0"-573"16,0 0 30-16,0 0-36 15,0 0-14-15,0 0-10 16,-3 0-11-16,8 0-5 16,6 0 4-16,3-5 4 15,-1 1 4-15,3 0-7 16,-5 1-4-16,-2 3-1 16,0 0 0-16,-2 0-1 15,-2 3 1-15,0 12 3 16,-1 5 7-16,-3 6-4 15,-1 2-4-15,0-1-1 16,0-1-2-16,0-4 0 0,-1-4 1 16,-1-1-1-16,2-3 1 15,0-4-1-15,-2-2 0 16,1-1 1-16,1-4-2 16,0-1 1-16,0-1 0 15,0-1 0-15,0 1 0 16,0-1 0-16,0 0 1 15,0 0-1-15,0 0 0 16,0 0 2-16,0 0-1 16,0 0 0-16,0 0-1 15,0 0 0-15,0 0 0 16,0 0-9-16,0 0-46 0,0-1-61 16,0-7-262-1</inkml:trace>
  <inkml:trace contextRef="#ctx0" brushRef="#br0">8095 4196 918 0,'0'0'148'0,"0"0"-98"15,0 0 67-15,0 0-55 16,0 0-6-16,0 0 1 15,21-34 0-15,-19 27-22 16,-2-2-6-16,0-2-12 16,0-1-8-16,0 0 1 15,-4 1-3-15,-6-1-2 16,-5 4-3-16,0 1 2 16,-4 5-3-16,-2 2-1 15,-2 0-2-15,0 8 0 16,1 5 0-16,3 5 0 0,3 2 1 15,5-2-2 1,7 0 3-16,4-2-2 16,2-2-8-16,15-1-17 0,4-4-16 15,2 0 5-15,2-2 3 16,-4 1 13-16,1 1 8 16,-6 2 8-16,-2 1-2 15,-5 3 8-15,-7 1 0 16,-2 1 3-16,0 0-3 15,-11-1-3-15,-5-4-2 16,1-1 4-16,-4-4 1 16,1 0 0-16,2-5 2 15,0-2 2-15,4 0 11 16,3-2 18-16,3-11 9 0,6-4-18 16,0-4-16-16,0-4-8 15,11-2 1-15,3 3-1 16,4 2-1-16,-2 3 1 15,2 4 0-15,-3 5-4 16,-2 1 0-16,-2 5-51 16,-5 0-15-16,-4 2-92 15,-2 2-112-15</inkml:trace>
  <inkml:trace contextRef="#ctx0" brushRef="#br0">7551 4161 986 0,'0'0'122'15,"0"0"-111"-15,0 0 28 16,0 0-33-16,0 0 43 15,0 0 6-15,49-13-32 16,-27 6-2-16,3 0-8 16,-2-1-2-16,1 3-7 15,-4-1 2-15,-3 4-3 16,-1-1-3-16,-4 3 0 16,-4 0 1-16,-2 0-1 15,-2 0 2-15,-1 0 2 16,-1 11 3-16,-2 2-3 15,0 6 5-15,0 7 11 16,0 2 0-16,0 2-5 0,0 2 2 16,-3-2-11-16,-2-3-2 15,-1-2-3-15,4-5 0 16,1-2-1-16,-1-4 3 16,2-1-3-16,0-2-1 15,0-4 0-15,0-1 0 16,0-1 1-16,0-4-4 15,0 1-17-15,0-2-41 16,3 0-44-16,-1 0-74 16,-2-8-454-16</inkml:trace>
  <inkml:trace contextRef="#ctx0" brushRef="#br0">7649 4329 1030 0,'0'0'222'0,"0"0"-203"16,0 0 36-16,0 0-38 16,0 0-12-16,0 0-1 15,14-4 23-15,2-1 15 16,4 0-26-16,-2-1-6 15,5-1-3-15,-3 0-3 0,-1 3 0 16,-4 0-2 0,-2 1-2-16,-5 1-3 0,-3 1-33 15,0 1-39-15,-5 0-86 16,0 0-177-16</inkml:trace>
  <inkml:trace contextRef="#ctx0" brushRef="#br0">8623 4117 1174 0,'0'0'143'0,"0"0"-81"16,0 0 22-16,0 0-33 15,0 0-22-15,0 0 2 0,-11 5-18 16,-5 7-8 0,-6 2-5-16,-6 2 0 0,2 2 2 15,0-1-2-15,1-1 0 16,2-2 0-16,5-3 0 16,4-2 0-16,5-3 0 15,4-3 0-15,3-1-1 16,2 0-2-16,0 0-2 15,0 2 2-15,4 0-2 16,6 2 0-16,1 1 1 16,2-1 0-16,1 2 4 15,0 2-1-15,2 1 0 16,-1 2 1-16,0 0 1 16,0-3-1-16,-1 1 0 0,-5-1 1 15,2-3 1-15,-3 0-2 16,-4-3 0-16,-1 1-1 15,-3-2-16-15,0 2-10 16,0-1-70-16,-7-2-89 16</inkml:trace>
  <inkml:trace contextRef="#ctx0" brushRef="#br0">8894 4142 1144 0,'0'0'139'16,"0"0"-73"-16,0 0 29 15,0 0-48-15,0 0-18 0,0 0-9 16,0 0-14 0,12-16-6-16,1 11-2 0,1-1 2 15,1 4 2-15,-2 2-2 16,0 0 0-16,-4 0 0 16,0 11 3-16,-5 3 0 15,-4 8 0-15,0 4 3 16,-4 1 2-16,-13 2-5 15,-2-3 0-15,0-3-3 16,1-4 0-16,4-3 0 16,3-5 1-16,5-4-2 15,3-4 1-15,3-1 0 0,0 0-3 16,0-1 0 0,0 0-3-16,7 1 1 0,7-1 4 15,0-1 0-15,3 0 1 16,-3 0 0-16,2 0-1 15,-2 0-1-15,-1-1 2 16,-1-1 1-16,-1-2-1 16,-4 2-8-16,0 1-33 15,-1-3-22-15,1 0-39 16,-2-1-63-16,2-2-62 16</inkml:trace>
  <inkml:trace contextRef="#ctx0" brushRef="#br0">9138 4121 724 0,'0'0'435'0,"0"0"-370"16,0 0 39-16,0 0-49 15,0 0-22-15,0 0 4 16,50-41-5-16,-39 38-19 15,0 3-5-15,-1 0-3 16,1 2-4-16,-4 7 0 16,0 3 5-16,-5 5 3 15,-2 1 6-15,0 2-2 16,-13 1-4-16,-2-4-3 0,-2-1-6 16,4-3 0-16,4-5 0 15,3-4 0-15,4-2-1 16,2-1-1-16,0-1-5 15,0 0-20-15,9 0 17 16,4 1-1-16,1 1 6 16,-2 3 3-16,-1 1 1 15,-4 3 0-15,-3 1 0 16,-4 2 1-16,0-1 1 16,0 2 1-16,-6-1 3 15,-6-1 0-15,-2-2-1 16,-2-3-4-16,1-1 0 15,-1 0 2-15,1-3-2 0,1 0-3 16,4-2-15-16,3 0-44 16,4-2-57-16,3-7-195 15</inkml:trace>
  <inkml:trace contextRef="#ctx0" brushRef="#br0">9680 4069 1254 0,'0'0'29'16,"0"0"63"-16,0 0-17 15,0 0-42-15,0 0-16 16,0 0-17-16,-1 21 1 15,1 4 3-15,0 4 19 16,0 3-10-16,0-1-4 16,0-2-3-16,0-3-6 15,0-2-1-15,-2-5 1 16,2-4 3-16,0-4-3 0,0-3-2 16,0-4 2-16,0-3-26 15,0-1-46-15,0 0-48 16,2-4-108-16,0-7-217 15</inkml:trace>
  <inkml:trace contextRef="#ctx0" brushRef="#br0">9695 4091 1000 0,'0'0'71'15,"0"0"37"-15,0 0 2 16,0 0-50-16,0 0-14 0,0 0-9 16,-6-5-10-16,6 3-17 15,0 1-6-15,1-1-4 16,11-2-2-16,6-1 2 16,4 0 0-16,2 0 1 15,-1-1-2-15,-1 2 1 16,-1-2 0-16,-5 2-1 15,-2 1 1-15,-4 1 0 16,-5 0 1-16,-1 2-3 16,-4 0-20-16,0 0-12 15,-1 0-41-15,-12 2-37 16,-5 5-210-16</inkml:trace>
  <inkml:trace contextRef="#ctx0" brushRef="#br0">9697 4179 1064 0,'0'0'5'16,"0"0"60"-16,0 0 29 0,0 0-27 15,0 0-28-15,77-3-19 16,-57-1-5-16,-1 0-4 16,-7 1-4-1,-1 2-6-15,-6 0 2 0,-4 1-3 16,-1 0-20-16,-1 0-58 16,-15 1-141-16</inkml:trace>
  <inkml:trace contextRef="#ctx0" brushRef="#br0">8330 4656 715 0,'0'0'235'16,"0"0"-190"-16,0 0 52 15,0 0-36-15,0 0-5 16,0 0 6-16,0 0-30 16,0 0 7-16,2-31 0 0,-2 28-15 15,0 3 6 1,0-1 0-16,0 1-2 0,0 0-10 16,0 0-9-16,0 0-4 15,0 6-5-15,0 12 1 16,0 9-1-16,0 7 17 15,0 4-3-15,-4 1-11 16,1-1-3-16,0-7 0 16,2-4 1-16,1-7-1 15,0-4 0-15,0-3-1 16,0-3-1-16,0-4 2 16,0-2 0-16,0-3 0 15,0 1-1-15,0-2 0 0,0 0-6 16,0 0-3-16,0-2-3 15,-1-9-87-15,-6-5-20 16,1-3-46-16,0-4-45 16,0-2-161-16</inkml:trace>
  <inkml:trace contextRef="#ctx0" brushRef="#br0">8282 4647 826 0,'0'0'62'15,"0"0"2"-15,0 0 19 16,0 0-21-16,0 0-7 0,0 0-13 16,32-25 11-16,-21 22-14 15,0 2-10-15,3-1-14 16,0 0 7-16,1 1-3 16,-1 0-15-16,0-1-3 15,-1 1 5-15,-1 0-6 16,-3 1-1-16,-4 0-1 15,-1 0-2-15,-1 0-73 16,-3 0-62-16,0 7-68 16,-5 2-321-16</inkml:trace>
  <inkml:trace contextRef="#ctx0" brushRef="#br0">8328 4785 1049 0,'0'0'56'0,"0"0"4"15,0 0 81-15,0 0-67 16,0 0-2-16,0 0-27 16,27 2-11-16,-18-2-21 15,2 0 2-15,2 0-4 16,-1 0 3-16,-3-2-10 15,2 0-1-15,-3 2-3 16,-2-2-1-16,-4 2 0 16,1 0-7-16,-2 0-29 15,-1 0-34-15,0 0-88 16,0 7-128-16</inkml:trace>
  <inkml:trace contextRef="#ctx0" brushRef="#br0">9650 4472 1226 0,'0'0'51'0,"0"0"15"0,0 0 48 15,0 0-75-15,0 0-24 16,0 0 11-16,-5 1-14 15,26-1-12-15,10 0 3 16,8-2 5-16,2-4-3 16,-3 3-5-16,-3-1 4 15,-4 2-6-15,-6-2 2 16,-6 3 0-16,-8 0-1 16,-4 1-16-16,-7 0-19 15,0 0-4-15,-13 6-34 16,-12 6-99-16,-10 0-221 15</inkml:trace>
  <inkml:trace contextRef="#ctx0" brushRef="#br0">9614 4569 963 0,'0'0'83'0,"0"0"-44"16,0 0 87-16,0 0-17 15,0 0-39-15,0 0-5 16,63 5-33-16,-45-5-8 16,3 0-8-16,2 0-3 15,-1 0-6-15,3 0-1 16,-4 0-5-16,-3 0 0 0,-2 0-1 16,-3 0-2-16,-1 0 2 15,-5 0 0-15,-3 0-24 16,0 0-75-16,-4 0-153 15</inkml:trace>
  <inkml:trace contextRef="#ctx0" brushRef="#br0">1548 5261 1129 0,'0'0'41'0,"0"0"57"16,0 0-45-16,0 0-16 0,0 0 2 15,0 0-6-15,0 0-6 16,0-5-5-16,0 5-8 16,0 0-2-16,0 0-6 15,0 0-4-15,0 3 3 16,0 9-4-16,0 7 12 15,0 5 0-15,0 4-6 16,0 2-3-16,-2 0 2 16,-2-3-5-16,-1-4 2 15,3-3-3-15,-1-5 0 16,3-4 0-16,0-5-1 16,0-1 0-16,0-2 0 0,0-1-4 15,4-1 1 1,6-1-4-16,3 0 5 15,3 0 3-15,2-3 0 16,-1-3 0-16,-1 1 0 0,2 0 0 16,-2 3 0-16,-1-1 0 15,-1 3 0-15,-3 0 1 16,-1 0-1-16,-4 0 0 16,1 0 0-16,-2 0-1 15,0 0-2-15,-2 0-12 16,1 0-9-16,-2 3-29 15,-1-1-9-15,0-2-38 16,-1 2-66-16,0-1-118 0</inkml:trace>
  <inkml:trace contextRef="#ctx0" brushRef="#br0">1666 5351 1122 0,'0'0'46'0,"0"0"30"15,0 0-31-15,0 0-23 16,0 0-1-16,0 0-6 0,0 21-3 15,2 3 36-15,1 3-12 16,1 3-12-16,-3 2-9 16,-1-1-2-16,0-4-7 15,0-1-3-15,0-5-2 16,0-2 2-16,0-3-3 16,0 0 0-16,0-5 0 15,0-2 1-15,0-3-1 16,0-3-12-16,0-2-73 15,0-1-22-15,0 0-88 16,0-6-341-16</inkml:trace>
  <inkml:trace contextRef="#ctx0" brushRef="#br0">1807 5293 1021 0,'0'0'154'0,"0"0"-138"16,0 0 38-16,0 0 9 15,0 0-5-15,5 69-28 0,-5-49-8 16,0 0 5-16,0-4-8 15,2-3-13-15,0-3-3 16,1-5-3-16,-1-1 0 16,3-2 0-16,-1-2-4 15,5 0 4-15,0 0 1 16,0 0 3-16,5-2 0 16,-2-1 2-16,-1 2-6 15,2 1 0-15,-3 0 2 16,1 4-2-16,0 10 3 15,-2 2 2-15,-3 0 3 16,-2 2-7-16,-2-4 2 0,-2 1 0 16,0-2 2-1,0-1 3-15,-4-2 0 0,-6 1-1 16,-3-2-4-16,1 1-1 16,-2-1-2-16,1-3-2 15,-1-2-17-15,1-2 1 16,0-2-51-16,2 0-23 15,1 0-85-15,0-6-122 16</inkml:trace>
  <inkml:trace contextRef="#ctx0" brushRef="#br0">1778 5319 1200 0,'0'0'53'0,"0"0"-10"16,0 0-15-16,0 0-25 15,0 0 6-15,0 0 19 16,23-10 24-16,-5 5-13 15,0-1-16-15,2-2-13 16,3 1-1-16,-4 0 0 16,1 0-3-16,-4 2-5 0,0 1 3 15,-7 0-1 1,-2 1-3-16,-3 2-2 0,-4 1 0 16,3 0-28-16,-3 0-61 15,0 0-129-15</inkml:trace>
  <inkml:trace contextRef="#ctx0" brushRef="#br0">2616 5287 1313 0,'0'0'10'0,"0"0"13"15,0 0-2-15,0 0-12 16,0 0-5-16,0 0-1 15,0 0 1-15,0 78 4 16,0-50-6-16,-2 1 5 16,-2-2-4-16,2-5 0 15,0-2-2-15,0-3 3 16,2-5-2-16,0-1-2 0,0-3 0 16,0-2 0-1,3-1 0-15,5-3-1 0,4 0 1 16,1-1 3-16,1-1 3 15,4 0 9-15,-2 0-14 16,0 0 1-16,1 0 0 16,0 0-2-16,-3 0 1 15,-3 0-2-15,-2 0 1 16,-2 0-41-16,-4 0-23 16,-1 0-31-16,-2 0-134 15,0 0-758-15</inkml:trace>
  <inkml:trace contextRef="#ctx0" brushRef="#br0">2714 5384 1153 0,'0'0'96'0,"0"0"-77"16,0 0-10-16,0 0 2 15,0 0 41-15,0 65-18 16,0-36-6-16,0 1 0 16,0 1-6-16,0 1-12 15,0-3-2-15,-3 0-5 0,-2-3-3 16,0-3 1-16,1-4-1 15,0-4 0-15,1-3 2 16,1-1-4-16,2-5 1 16,0-1-18-16,-1-5-64 15,1 0-113-15,-1 0-161 16</inkml:trace>
  <inkml:trace contextRef="#ctx0" brushRef="#br0">2856 5332 1113 0,'0'0'77'16,"0"0"-9"-16,0 0-10 15,0 0-28-15,0 0-16 16,0 0 19-16,0 58 11 16,-4-36-19-16,0 2-4 15,-1-4-14-15,3-5 0 16,1-3-2-16,1-4-4 16,0-3-1-16,0-1-2 15,0-2-2-15,7-2-1 0,3 0 3 16,3 0 2-16,4 0 1 15,-2-6 3-15,-1 3-4 16,-1 1 0-16,-1 2-1 16,-1 0 1-16,-4 8 0 15,0 5 3-15,-3 2-2 16,-1 1 3-16,-3-1 2 16,0-2 5-16,0-1-2 15,0-1 0-15,-7-2-2 16,-2 0 1-16,1-2-5 15,-2 1-1-15,0-3-2 16,2 0 0-16,-2-3-12 16,-1-2-25-16,1 0-74 0,2-7-122 15,1-6-298 1</inkml:trace>
  <inkml:trace contextRef="#ctx0" brushRef="#br0">2806 5309 1153 0,'0'0'49'15,"0"0"-42"-15,0 0 19 16,0 0 37-16,0 0 3 15,62-23-30-15,-40 13-8 16,2 2-6-16,-2 0-3 16,-1 0-6-16,1 2-6 15,-4 0-5-15,-2 0 5 16,-4 3-7-16,-5 1-1 16,-3 2-4-16,-4 0-121 15,-2 4-240-15</inkml:trace>
  <inkml:trace contextRef="#ctx0" brushRef="#br0">3728 5253 937 0,'0'0'234'0,"0"0"-180"15,0 0 11-15,0 0-11 0,0 0-6 16,0 0 5-16,2-1-20 15,-2 1-22-15,0 0 1 16,0 0-11-16,3 7 0 16,-1 5 2-16,0 7 3 15,3 5 1-15,0 2 6 16,-1 5-5-16,-2 0-5 16,0-3 0-16,1 0-2 15,-3-5 1-15,0-4-2 16,2-2 1-16,-1-4-1 15,-1-3 0-15,0 0 0 16,0-5 0-16,1-2 0 16,-1-1 1-16,0-1 1 0,0-1-1 15,0 0-1 1,3 0-2-16,-3 0 1 0,0 0-9 16,2 0-30-16,2 0-40 15,-1-7-20-15,1-1-246 16</inkml:trace>
  <inkml:trace contextRef="#ctx0" brushRef="#br0">5164 5140 394 0,'0'0'836'0,"0"0"-804"0,0 0 42 16,0 0 10-16,0 0-28 15,0 0-27-15,-2-5-3 16,2 5-17-16,0 0-3 15,0 0 1-15,0 5-4 16,0 9-2-16,0 7 5 16,0 4 3-16,0 3-5 15,0-1-2-15,0-2-1 16,0-3 0-16,0-2 0 16,0-4 0-16,0-1-1 15,0-4 0-15,0-4-1 0,0 0 1 16,0-5-3-16,2 0-34 15,-2-2-52-15,2 0-103 16,-1 0-234-16</inkml:trace>
  <inkml:trace contextRef="#ctx0" brushRef="#br0">5422 5140 1141 0,'0'0'129'0,"0"0"-129"15,0 0 13-15,0 0-12 16,0 0 8-16,0 0 30 16,0 0-9-16,70 9-13 15,-48-3-1-15,-1-1-11 16,0 2-3-16,-2 0 0 16,-2-2 0-16,-1 3-1 15,-4-2-1-15,-4-1 2 0,-2-1-2 16,-5 0 2-16,1-1 3 15,-2-1-1-15,0-2 2 16,0 4 5-16,0-2 26 16,0 2-18-16,-8 0-17 15,-1 2-1-15,-1 1 4 16,-4 1-5-16,-1 2-1 16,-1 1 1-16,-2 0 1 15,-1 4-1-15,-1-1 0 16,1-1 0-16,1 1 2 15,3-4-2-15,3 0 0 16,-2 0 0-16,5-4 0 16,2-1 1-16,2 0-2 0,3-5 1 15,2 0-2 1,0 0-35-16,0 0-23 0,0 0-53 16,0 0-112-16,6-6-73 15</inkml:trace>
  <inkml:trace contextRef="#ctx0" brushRef="#br0">5688 5325 307 0,'0'0'815'0,"0"0"-794"15,0 0 67-15,0 0-62 16,0 0 18-16,0 0 13 16,-44 22-20-16,33-16 0 15,-2 1-13-15,1 2-3 16,0 0 3-16,-1-2-16 16,2 3-4-16,-1 1 3 15,1-2 0-15,-1 2-2 16,4-1-5-16,-1-1 0 15,2 0 0-15,-3 0 0 16,6-2 0-16,-3 0 2 16,3-3-2-16,1 0 0 15,1-2-1-15,1 0-9 0,1-2-47 16,0 0-15-16,0 0-80 16,0 0-74-16,10-8 28 15</inkml:trace>
  <inkml:trace contextRef="#ctx0" brushRef="#br0">5928 5209 1161 0,'0'0'86'15,"0"0"-19"-15,0 0-7 16,0 0-43-16,0 0 7 16,0 0 6-16,-52 40-11 15,46-26-4-15,1 3-5 16,2-1 9-16,2 4-15 15,1-2 0-15,0-3-2 16,0-2-2-16,9-1 0 16,2-2-2-16,4-4-1 15,0-2-2-15,3-4 5 16,0 0 2-16,1 0-2 0,-2-5-9 16,0-4 4-16,-3-1-2 15,-2-2 7-15,-3-1-2 16,-1-1-1-16,-3-3 1 15,-1-4 1-15,-2 1-3 16,-2-4-4-16,0 2 6 16,0 2 2-16,0 0 5 15,-9 4 8-15,2 4 9 16,-3 4 10-16,-3 1-9 16,0 4-7-16,-6 3-7 15,2 0-4-15,-4 0-5 0,3 9-2 16,-1 3 2-16,1 3-11 15,4 2-33-15,3 0-78 16,4-3-206-16</inkml:trace>
  <inkml:trace contextRef="#ctx0" brushRef="#br0">5883 5631 1120 0,'0'0'119'0,"0"0"-106"15,0 0 15-15,0 0-19 16,0 0 56-16,0 56-33 15,0-36-7-15,0 1 9 16,0-3-22-16,0 0-6 16,0-3-1-16,0 0-2 0,0-4-2 15,0-2 0-15,0-2-1 16,0-4-4-16,0 0-59 16,0-3-57-16,4 0-82 15,-3 0-640-15</inkml:trace>
  <inkml:trace contextRef="#ctx0" brushRef="#br0">5788 5686 1149 0,'0'0'58'0,"0"0"-41"15,0 0 18-15,0 0-26 16,0 0 6-16,0 0 45 16,36-12-29-16,-13 3 4 15,4-4-15-15,1 0-8 16,1 1 2-16,-2 0-7 15,-4 2 0-15,-3 3 1 16,-6-1-3-16,-5 6-3 16,-4 0 0-16,-3 1-2 0,-2 1 3 15,0 0 5-15,0 0 5 16,0 0-13-16,-11 1-66 16,-1 5-154-16,-1 0-846 15</inkml:trace>
  <inkml:trace contextRef="#ctx0" brushRef="#br0">6782 5334 1247 0,'0'0'15'16,"0"0"69"-16,0 0-46 16,0 0-28-16,0 0-2 15,0 0-5-15,-53-27-2 16,40 18 0-16,-2-2-1 16,-2 0 0-16,0-3 1 15,0-2-1-15,2-2-3 16,2-3 1-16,4 0-12 15,1-3 10-15,5 2-3 0,3 2-3 16,0 1 9-16,1 5-3 16,10 4-2-1,0 2 0-15,-1 3 2 0,1 2 2 16,0 3-3 0,-4 0-5-16,3 0 7 0,-4 11 3 15,0 5 3-15,-5 8 5 16,-1 3-4-16,0 3 3 15,-7 3-2-15,-9-4-1 16,2-2-4-16,-1-5 1 16,2 0-2-16,3-4 3 15,3-2-2-15,0-3 1 16,4-2-1-16,2-2 0 16,1-3 3-16,0-1-3 15,0-3-3-15,1 0 3 0,9-2 0 16,1 0 0-16,5-2 12 15,5-6-2-15,0-4-3 16,0 1-6-16,-2-3 0 16,0-1 1-16,-4 0-2 15,-2-1-9-15,-1 1-46 16,-3 1-103-16,-2 2-62 16</inkml:trace>
  <inkml:trace contextRef="#ctx0" brushRef="#br0">7139 5218 1119 0,'0'0'33'15,"0"0"85"-15,0 0 6 16,0 0-61-16,0 0-41 16,0 0 0-16,0 0-11 15,-52-5-4-15,34-4 0 16,-3 1-7-16,1-2 0 16,0-2 1-16,-1-2-1 15,5-3 0-15,0-2 0 0,5-3-16 16,6 2 11-16,3-2-5 15,2 2-2 1,2 2-3-16,9 5 2 0,0 4 2 16,1 4-1-16,-2 3-11 15,-1 2 2-15,1 2 10 16,-2 11 11-16,-2 5 0 16,-3 6 3-16,-3 4-2 15,0 4 3-15,-11 1 1 16,-5-2-5-16,0-3 0 15,2-5 1-15,5-8-1 0,2-3 3 16,3-4 0-16,3-4 2 16,1-3-5-1,1 0-2-15,14-1 2 0,6 0 5 16,6-7 11-16,1-6-9 16,-1 0-7-16,0 3 1 15,-5 2-2-15,-5 0 2 16,-6 3-2-16,-2 3 1 15,-6-1-42-15,-3 3-45 16,0 0-69-16,-1 0-189 16</inkml:trace>
  <inkml:trace contextRef="#ctx0" brushRef="#br0">7681 5075 1098 0,'0'0'31'15,"0"0"71"-15,0 0-23 16,0 0-37-16,0 0 14 16,0 0-4-16,0-9-18 15,0 9-3-15,0 0-13 16,0 0 1-16,0 0-7 15,0 2-10-15,0 8-2 16,0 11 0-16,0 4 11 16,0 6 2-16,-6 0-8 0,0-2-3 15,2-4 0 1,-1-4-2-16,3-2-2 0,2-3 2 16,0-5 0-16,0-1 0 15,0-5-2-15,0 0-2 16,0-2 0-16,5-3 0 15,5 0-3-15,0 0 4 16,6 0 2-16,0-3 0 16,0 0-1-16,-2-3-1 15,1 2-1-15,-1-1 0 16,-5 2-9-16,1 1-14 0,-4 1-24 16,-5 0-20-1,-1 1 3-15,0-2-7 0,0 0-124 16,-8 0-752-16</inkml:trace>
  <inkml:trace contextRef="#ctx0" brushRef="#br0">7741 5129 775 0,'0'0'371'0,"0"0"-338"16,0 0 26-16,0 0-33 16,0 0-12-16,0 0 52 15,4 63-21-15,-4-31 2 16,0 4-11-16,0 0-20 16,0 2-8-16,0-4-4 15,-2-3-2-15,1-5-1 16,1-4-1-16,0-4 1 15,0-4-1-15,0-4 0 16,0-5-2-16,0 0 0 16,0-4-33-16,0-1-54 15,0 0-43-15,0-6-82 16</inkml:trace>
  <inkml:trace contextRef="#ctx0" brushRef="#br0">7897 5116 1110 0,'0'0'48'16,"0"0"71"-16,0 0-40 15,0 0-47-15,0 0-6 16,0 0 2-16,0 35 9 15,0-19-11-15,-2 1-11 0,1-3-5 16,1-3-8 0,0-2-2-16,0-3 0 0,0-1 0 15,3-1 0-15,7-1-3 16,3 1 0-16,1 0 3 16,1 2 0-16,-3 2-3 15,1 1 3-15,-3 4 0 16,-3 1 2-16,-3 1-1 15,-4 3 1-15,0-3 1 16,0 2 0-16,-5-1 4 16,-6-2 5-16,-2-1-7 15,-3-3-4-15,0-2-1 16,0-3-4-16,-2-4-18 16,2-1-32-16,4 0-69 0,0-11-107 15,4-5-346-15</inkml:trace>
  <inkml:trace contextRef="#ctx0" brushRef="#br0">7854 5146 1140 0,'0'0'32'0,"0"0"12"15,0 0 47-15,0 0-38 16,0 0-9-16,71-31-7 0,-53 25-19 16,0-1-4-1,0 3-9-15,-4 1-3 0,-1-1-1 16,-4 4-1-16,-2 0 0 16,0 0-18-16,-1 0-75 15,-1 2-62-15,-2 4-112 16</inkml:trace>
  <inkml:trace contextRef="#ctx0" brushRef="#br0">8448 5138 1103 0,'0'0'62'16,"0"0"11"-16,0 0 22 16,0 0-46-16,0 0 23 15,0 0-21-15,0-1-20 16,0 1-9-16,-5 0-5 15,-5 7-14-15,-7 4-1 16,-3 1-2-16,-3 2 1 0,-3 0-1 16,0 1 0-16,0-2 0 15,4-3 1-15,8-3 1 16,3 0-2-16,6-4 0 16,3-1 0-16,2 1-1 15,0-2-4-15,0 3-2 16,2 0 2-16,9 1 0 15,3 1 1-15,2-1 2 16,2 3-6-16,0 2 6 16,-1 1-4-16,-1-1 4 15,-3 1 2-15,0-1 0 16,-3 3-2-16,-1-1 0 16,0-1 1-16,-1 0 2 15,-3-5-1-15,0 0 1 0,-2-3-1 16,-2 1 0-16,0-3 0 15,-1 0 0-15,0-1-20 16,0 0-46-16,0 0-50 16,0 0-236-16</inkml:trace>
  <inkml:trace contextRef="#ctx0" brushRef="#br0">8685 5191 1009 0,'0'0'123'0,"0"0"-87"16,0 0 45-16,0 0-35 16,0 0-10-16,0 0 1 15,0 0-19-15,0 0 1 16,2-7-18-16,10 2 10 15,3 0-1-15,1-2-4 16,-2 2 0-16,2-1-5 0,-2 2 0 16,-1 1 3-1,-2 1-2-15,-3 2-2 0,-1 0 0 16,-1 2 0-16,-2 9 1 16,-1 6 3-16,-1 2 2 15,-2 2 1-15,0 0 1 16,0 1-2-16,-7-2-3 15,1 0-1-15,0-2-1 16,2-3-1-16,0-1 1 16,3-3 0-16,0 0 0 15,1-2-1-15,-1-3 0 16,1-3 1-16,0 2-2 16,0-3 1-16,0 0-1 15,0-1 1-15,0 1 0 0,0-2-1 16,0 0-7-16,0 0-23 15,0 0-14-15,0 0-10 16,0 0-76-16,0-9-43 16,3-1-579-16</inkml:trace>
  <inkml:trace contextRef="#ctx0" brushRef="#br0">9047 5231 973 0,'0'0'24'15,"0"0"76"-15,0 0-48 16,0 0-21-16,0 0 43 16,61-40-35-16,-50 30 1 15,-2 0-10-15,-2-2-6 16,-1 2 2-16,-3-2-3 16,-3 0-5-16,0 1-3 0,0-1-3 15,0 3 4-15,-6 0-7 16,-1 2 6-16,-3 2 2 15,-1 2-3-15,-3 2-3 16,-1 1-7-16,-3 0-4 16,-1 4-1-16,-1 8 1 15,1 4 0-15,1 2 0 16,3-1 0-16,3 0 0 16,6-2-2-16,3-1 1 15,3 0-2-15,0-2-2 16,7-1 0-16,8-4 2 15,1 3-3-15,1 0-5 16,-1 1 0-16,-1 1 4 0,-4 0 3 16,-1 1 1-1,-5 3 2-15,-3-1 1 0,-2 3 0 16,0-2 0-16,-2 1 2 16,-8-2 2-16,-2-3-1 15,-1-2-3-15,-1-1 1 16,1-3 2-16,1-3-3 15,3 0 5-15,0-3-3 16,0 0 1-16,5 0 1 16,0-9-4-16,3-6 4 15,1-4-4-15,0-3-3 16,2-3 1-16,8 3-4 0,4 2 1 16,-1 2 0-1,0 2-3-15,1 4 2 0,0 1 0 16,0 0-2-16,1 3-29 15,-2 2-5-15,-1 0-19 16,-3 3-26-16,-2 0-100 16,-3 0-274-16</inkml:trace>
  <inkml:trace contextRef="#ctx0" brushRef="#br0">8671 5596 1072 0,'0'0'141'16,"0"0"-126"-16,0 0 33 16,0 0-14-16,0 0-19 15,0 0 47-15,7 52-13 16,-5-26 1-16,1 1-35 15,-1-1 2-15,-2-3-11 0,0-3-4 16,0-3-1-16,0-3-1 16,2-5 0-16,-2-4 0 15,0 0-7-15,0-4-30 16,0-1-71-16,0 0-89 16,0 0-654-16</inkml:trace>
  <inkml:trace contextRef="#ctx0" brushRef="#br0">8564 5683 1113 0,'0'0'100'0,"0"0"-98"15,0 0 27-15,0 0 11 16,0 0 8-16,0 0-5 16,57-56-5-16,-37 40-19 15,0 1 3-15,1-2-8 16,0 1-4-16,-3 3-8 16,0 1-1-16,-6 5-1 15,-6 3 1-15,-1 2-1 16,-3 2 0-16,-2 0-5 0,0 0-71 15,-9 2-85 1,-6 6-577-16</inkml:trace>
  <inkml:trace contextRef="#ctx0" brushRef="#br0">9687 5090 995 0,'0'0'74'16,"0"0"-33"-16,0 0 7 15,0 0-10-15,0 0-5 16,0 0 8-16,3 25 11 16,0-7-17-16,-1 4-16 15,0 0 20-15,-2 3-26 16,0-3-4-16,0-2-4 15,0-2-3-15,0-2-2 16,0-1 1-16,0-4-1 16,0-1 0-16,0-3 0 15,2-1 0-15,-1-5-6 16,1-1-45-16,0 0-36 0,1 0-80 16,-2-3 6-16</inkml:trace>
  <inkml:trace contextRef="#ctx0" brushRef="#br0">9573 5184 880 0,'0'0'240'0,"0"0"-226"16,0 0 26-16,0 0 16 15,0 0 2-15,0 0 6 16,42-34-12-16,-23 22-19 16,2 0 2-16,1 0-15 15,-2 0-1-15,3-1-10 16,-2 1-2-16,-2 1 1 15,-2 2-6-15,-3 1-2 16,-5 3 3-16,-3 1-3 16,-3 1 0-16,-1 3-1 15,-2 0 2-15,0 0-2 16,0 0-19-16,0 0-82 16,-11 2-151-16</inkml:trace>
  <inkml:trace contextRef="#ctx0" brushRef="#br0">1539 7924 1006 0,'0'0'60'0,"0"0"-23"16,0 0 21-16,0 0 14 16,0 0-24-16,0 0-7 15,18-33-15-15,-13 22 1 16,1-2-16-16,-1 1 3 16,-3-2 3-16,-1-1-6 0,-1-1-3 15,0-2-3 1,-3 0-1-16,-6 1-2 0,-5 3 0 15,-2 1-1-15,-4 3 6 16,1 6-4-16,-3 2-2 16,2 2 2-16,-1 2-1 15,3 11-2-15,-1 4 0 16,4 6-2-16,2 0 1 16,6 0 1-16,6 0-1 15,1-4-3-15,2 1 1 16,12-5-2-16,4-3 1 15,0 1 0-15,5-4 2 16,0-1-1-16,0 2 3 16,-3-1-1-16,-4 2-1 0,-5-2 2 15,-8 5 5 1,-3 2-5-16,0 4 6 0,-14 2-6 16,-7-3-18-16,-1-2-4 15,-1-3 9-15,2-5 10 16,1-4 2-16,4-5 1 15,3 0 0-15,2-2 7 16,6-10 24-16,3-7-29 16,2-4-2-16,0-4-4 15,15-4 2-15,4 0 0 16,1 4-1-16,3 4 2 16,-1 6 0-16,-3 4-2 15,2 4 2-15,-3 1-2 0,-5 4-70 16,-4 4-140-16,-7 0-378 15</inkml:trace>
  <inkml:trace contextRef="#ctx0" brushRef="#br0">2661 7703 1079 0,'0'0'146'0,"0"0"-114"15,0 0 52-15,0 0-48 16,25-64 6-16,-24 51-4 16,-1-1-3-16,0 1-11 15,0-1-9-15,-11 1-7 16,-4 2-3-16,-1 4 11 15,-5 3 5-15,1 4-15 16,-2 0 2-16,-1 4-4 16,2 9-4-16,3 0-2 15,5 4 1-15,6 0-2 16,6-1 0-16,1-1 3 16,3 0-3-16,12-2-6 15,8 0-9-15,2-2-5 0,-2 0 8 16,2 1-2-1,-5 1 6-15,-4 0 6 0,-6 2 2 16,-6-1 2-16,-4 3 0 16,0 1 1-16,-4 0-1 15,-10 2-1-15,-4-4-5 16,1-3 6-16,0-4 1 16,1-1 0-16,1-4 24 15,2-3-19-15,4-1 18 16,0 0-1-16,5-7-2 15,1-8-20-15,3-7-3 16,0-4-2-16,7-2 0 16,7-2-4-16,4 0 4 15,2 3-3-15,5 2 3 0,-4 4-4 16,2 5-4-16,-2 3-1 16,-4 4-12-16,-1 2-2 15,-4 3-15-15,-5 1-11 16,-3 3-93-16,-4 0-121 15</inkml:trace>
  <inkml:trace contextRef="#ctx0" brushRef="#br0">3876 7490 1126 0,'0'0'15'16,"0"0"-10"-16,0 0 45 16,0 0-13-16,0 0-7 15,-62 58-13-15,49-53-7 16,4-4-5-16,0-1-2 0,4 0 7 15,-2-4 29-15,5-8-6 16,2-3-33-16,0-3 2 16,0-1-2-16,0 0 10 15,11-1-4-15,1 3-2 16,2 3 8-16,1 4-9 16,-1 6 5-16,2 4 4 15,-2 0-8-15,1 12 2 16,-3 8 2-16,-3 7 4 15,-2 4 11-15,-7 4-5 16,0-1-6-16,0 0-4 0,-13-2-4 16,-4-4-1-16,-3 0-3 15,-1-3 2-15,0-4 1 16,0-4-3-16,2-2 1 16,1-5 0-16,0-2-1 15,2-4 1-15,4-3-1 16,1-1 0-16,2 0-1 15,4-3-15-15,3-7-21 16,2-1 11-16,0-1-2 16,9 3 8-16,5 2 5 15,2 4-6-15,2 3 11 16,1 0-1-16,0 8 9 16,-3 6 0-16,2 2 2 0,-4 1-1 15,-2-3 1 1,1 0-1-16,-3-5 2 0,1-4-2 15,-2-3 2-15,0-2 2 16,0 0 9-16,0 0 14 16,-2-7-12-16,2-4-6 15,-2-1-8-15,-3-2 0 16,-1 1-86-16,-3 2-350 16</inkml:trace>
  <inkml:trace contextRef="#ctx0" brushRef="#br1">3787 6186 1301 0,'0'0'42'0,"0"0"49"16,0 0-23-16,0 0-37 15,0 0-14-15,0 0-12 16,-41 10-3-16,30 2 1 16,4 3-3-16,-1 4 1 15,0 3 0-15,1 1-1 16,3 1 1-16,2-1-1 15,2 1 1-15,0-2-1 16,0-1-1-16,8-4 1 16,5-1-3-16,2-2-2 15,5-3 4-15,1-1 1 0,-1-5-3 16,4-3-1-16,-4-2 1 16,2 0 1-1,-2-6-4-15,-3-3 2 0,1-1-3 16,-5-3 6-16,-3-1 1 15,1 1 0-15,-6-6 0 16,-3 0 3-16,0-2-1 16,-2-4 1-16,0 0-1 15,-2-1 6-15,-5-1-3 16,-2 3 1-16,0 4-1 16,-2 4 14-16,-1 7 1 15,-1 1-4-15,-1 6 2 16,-2 2-11-16,-3 0-7 15,-3 2-8-15,-1 12-27 0,1 4-9 16,2 0-107-16,6 0-228 16</inkml:trace>
  <inkml:trace contextRef="#ctx0" brushRef="#br0">4998 7412 1212 0,'0'0'63'0,"0"0"-57"16,0 0 17-16,0 0-13 0,0 0-2 15,0 0 11 1,-61 35-3-16,54-33-14 0,0 1 2 16,3-3 5-16,1 0 4 15,1 0 16-15,2 0 5 16,0-7-20-16,0-2-14 15,0-4-4-15,6 1-1 16,6-1 2-16,2 2 2 16,2 3 0-16,-1 3-1 15,1 3 1-15,-2 2-4 16,0 2 5-16,-1 15 3 16,-3 4 1-16,-4 8 8 15,-6 4 19-15,0 1-14 16,-2-2-8-16,-11 0-5 15,-3-3 3-15,-3-4-3 0,-4-2 0 16,3-4-3 0,0-2 1-16,2-5-1 0,2-3-1 15,4-7-1-15,1-2 1 16,1 0 0-16,6-5-10 16,1-7-11-16,3-4-2 15,0 0-9-15,0 2 20 16,7 1-2-16,7 8-15 15,-3 2 11-15,1 3 14 16,3 0 0-16,-2 12 4 16,0 0 4-16,-1 2-4 15,-1-1 1-15,0-2 2 0,0-1-3 16,-1-3 1-16,-1-2-1 16,1-1 2-16,-2-2-2 15,-1-2-1-15,2 0 0 16,-5 0-4-16,3 0-82 15,-2 0-23-15,-1 0-127 16</inkml:trace>
  <inkml:trace contextRef="#ctx0" brushRef="#br0">5150 7418 1281 0,'0'0'82'0,"0"0"-80"16,0 0 4-16,0 0-3 16,0 0 40-16,0 0 6 15,65 21-21-15,-41-12-12 16,3 0 0-16,1-1-9 15,4-2-5-15,-4 0-1 16,0-2 1-16,-4 0-1 16,-6-4-1-16,-3 1 2 15,-8 1-2-15,-4-2-1 0,-3 2 1 16,0 0 3-16,0 8 3 16,-12 3-6-16,-8 6-1 15,-1 1 0-15,-2 2 2 16,-1 1 1-16,1 0-2 15,3-2 0-15,1-3 1 16,3-2-3-16,2-4 3 16,4-2-1-16,3-3 0 15,2-3-2-15,3 0-18 16,-1-4-39-16,3 0-48 16,0 0-139-16</inkml:trace>
  <inkml:trace contextRef="#ctx0" brushRef="#br0">5488 7637 1223 0,'0'0'133'0,"0"0"-102"15,0 0 66-15,0 0-84 0,0 0-6 16,0 0 16 0,-69 58-7-16,49-37-8 0,2 2 5 15,-1 1-6-15,1-1 0 16,0-1 0-16,4-3-5 15,2-2-2-15,1-4 1 16,7-5 0-16,0 0-1 16,3-6-2-16,1 0-6 15,0-2-45-15,0 0-112 16,7-7-74-16,6-6-293 16</inkml:trace>
  <inkml:trace contextRef="#ctx0" brushRef="#br0">5719 7460 158 0,'0'0'1210'0,"0"0"-1198"16,0 0 88-16,0 0-64 16,0 0-32-16,0 0 7 15,-43 58 0-15,35-33 3 16,0 5-1-16,1-2-4 0,3 1 0 16,3-5-6-16,1-3-2 15,0-7 0-15,10-2-1 16,4-5-3-16,7-5-1 15,3-2 0-15,1-2-8 16,1-10 6-16,-2-3-11 16,-6-3 5-16,0 0-11 15,-8 0 7-15,-3 0 12 16,-5-2-6-16,-2-2 0 16,0 0 1-16,-13 0 9 15,-2 0 7-15,-2 6-2 16,1 5 20-16,0 5 21 15,1 5-19-15,2 1-9 0,-1 0-16 16,1 3-2-16,1 8-20 16,4 4-40-16,3 0-105 15,3-3-262-15</inkml:trace>
  <inkml:trace contextRef="#ctx0" brushRef="#br0">5674 7936 1004 0,'0'0'137'16,"0"0"-114"-16,0 57 117 0,0-32-67 16,0 0-14-16,-2 2-5 15,-1-4-28-15,3-2-11 16,-1-3-9-16,1-3-3 16,0-4-3-16,0-1 0 15,0-4 0-15,0-3 0 16,0-1-16-16,0-2-95 15,0 0-100-15,0-5-89 16</inkml:trace>
  <inkml:trace contextRef="#ctx0" brushRef="#br0">5530 8030 876 0,'0'0'322'15,"0"0"-302"-15,0 0 6 16,0 0-7-16,0 0 31 16,0 0 25-16,48-25-39 15,-27 11-13-15,2-3-8 16,-1 2 0-16,-1 1-12 15,-1 1 0-15,-6 3 1 0,-5 3-3 16,-2 3-1-16,-5 4-1 16,-2 0-43-16,0 0-23 15,0 0-64-15,-14 6-470 16</inkml:trace>
  <inkml:trace contextRef="#ctx0" brushRef="#br0">6352 7604 489 0,'0'0'634'15,"0"0"-550"-15,0 0 21 16,0 0-61-16,0 0 0 15,0 0-13-15,-30-18-15 16,15 12-4-16,-1 0-7 16,0 0-3-16,-3-2 1 15,1-1-2-15,-2-2-2 16,3-1 1-16,0-2-4 16,5-2-6-16,-1-4-15 15,6-1 3-15,3-3-11 16,3 1 4-16,1 0-1 15,0 3-1-15,7 4-5 0,6 5-5 16,-3 6-5 0,1 3 18-16,0 2 7 0,-2 2 10 15,-2 10 2-15,-1 6 3 16,-5 3 3-16,-1 7 3 16,0 5 5-16,-7 5-5 15,-8 0 0-15,-4 2-7 16,1-4-24-16,0-3 0 15,4-6 31-15,5-5 0 16,3-4 46-16,4-7-12 16,2-1-9-16,0-6-24 15,4-2 5-15,9-2 23 0,4-2 10 16,3-10-19-16,2-3-10 16,1-3-7-16,-2 0-2 15,-1-1-1-15,-2-1-16 16,-3-1-46-16,-5 0-90 15</inkml:trace>
  <inkml:trace contextRef="#ctx0" brushRef="#br0">6641 7579 1252 0,'0'0'26'0,"0"0"55"15,0 0-53-15,0 0-15 16,0 0 9-16,0 0-2 15,-66-26-13-15,51 12-6 16,-4 0 0-16,3-3 3 16,3-3 15-16,-1-1-4 0,4-3-12 15,2-3-3 1,5 0-3-16,3-2 3 0,0 4-22 16,3 4 17-16,8 9 0 15,0 6-3-15,1 6-12 16,-1 0-13-16,-1 9 21 15,-2 13 12-15,-4 6-6 16,-4 8 6-16,0 2 0 16,-8 1 0-16,-8-2-1 15,2-6 3-15,3-7-2 16,4-5 1-16,3-8 3 16,4-2 9-16,0-5-3 15,0-3-8-15,9-1 0 16,9 0 22-16,4-12-2 15,8-4-13-15,-1-2-7 0,-2 2-2 16,-1-1-27 0,-5 5-27-16,-6 2-23 0,-6 5-127 15,-8 5-476-15</inkml:trace>
  <inkml:trace contextRef="#ctx0" brushRef="#br0">7500 7287 1100 0,'0'0'19'0,"0"0"30"16,0 0 40-16,0 0-61 15,0 0 14-15,0 0-4 16,0 0-10-16,53-41 4 15,-48 33-10-15,-3-2 1 16,-2 0-7-16,0 0-6 16,0-2-2-16,0 0-7 15,-2 1 6-15,-4-1-5 0,-1 2 2 16,0 5-1-16,-2 1 2 16,0 4 0-16,-3 0 0 15,-2 0-3-15,0 7-4 16,-4 7 1-16,3 3 0 15,1 1 1-15,1-1-1 16,5 1 2-16,2 0-2 16,3-2 1-16,3-1-2 15,0-2-2-15,0 2 4 16,12-3-6-16,2 1 2 16,1-5-3-16,4 2-1 15,0-1 5-15,-1 1 1 16,-1 1-3-16,-5 2 5 0,-1 2 0 15,-6 1 0 1,-3 1 0-16,-2-1 3 0,0 0-3 16,-2 0 1-16,-9-1 0 15,-1-3 0-15,-2-1-2 16,0-3-10-16,0-3 2 16,1-3 1-16,0-2 5 15,1 0-4-15,3 0 5 16,2-9-1-16,1-2-3 15,3-3 1-15,3-1-5 16,0-3 6-16,0-1 3 16,2 0 0-16,10 0-4 0,1 4 0 15,1 1 4 1,2 1 0-16,2 2 0 0,-2 1 0 16,2-1 0-16,-3 2-1 15,0 2 1-15,-1 0 0 16,-5 3-2-16,-2 0-39 15,-5 2-26-15,-2 2-37 16,0 0 20-16,-5 0-394 16</inkml:trace>
  <inkml:trace contextRef="#ctx0" brushRef="#br0">7967 7211 937 0,'0'0'98'0,"0"0"-36"15,0 0 38-15,0 0-13 16,0 0-29-16,0 0-20 15,-34 38-6-15,10-22-2 16,-3 2-5-16,-3 1-10 16,-2 0 4-16,2-1-9 15,5-1 4-15,3-4-3 16,7-3 4-16,7-4-8 16,3-2-6-16,4-4 0 15,1 0-1-15,0 0-4 16,0 0-6-16,1 0-1 0,8 2 7 15,3 1 2 1,1 2 2-16,3 1 0 0,-1 3-2 16,-1 0 2-16,-1 4 4 15,0 1-4-15,2-1 0 16,-2 0 0-16,0-1 0 16,0-1 0-16,-3-2 0 15,1 0 0-15,-4-3 0 16,-2-1 0-16,-1-3 0 15,-2 0 0-15,-1-2-1 16,-1 0-24-16,0 0-50 16,0 0-57-16,0 0-235 15</inkml:trace>
  <inkml:trace contextRef="#ctx0" brushRef="#br0">8298 7239 988 0,'0'0'63'0,"0"0"-63"0,0 0 3 15,0 0 14-15,0 0 9 16,0 0 32-16,0 0-31 16,43 0 21-16,-31 0-29 15,-1 0 2-15,2-1-7 16,-2-1-7-16,1-1 8 16,-3 3-7-16,1 0 4 15,-3 0-6-15,0 2-3 16,-3 9 6-16,-1 6 8 15,-2 7 17-15,-1 7 7 16,0 1-7-16,-1 1-13 16,-7 0-6-16,-1-4-5 0,4-3 0 15,-1-5-5 1,3-5 4-16,1-1-1 0,2-4-4 16,0-2-1-16,0-1 0 15,0-4-2-15,0 1-2 16,0-4 1-16,0 1-1 15,0-1-1-15,2-1-6 16,-2 0-27-16,3 0-5 16,-2 0-24-16,-1-8-26 15,0 0-154-15,0 0-538 16</inkml:trace>
  <inkml:trace contextRef="#ctx0" brushRef="#br0">8289 7467 1006 0,'0'0'110'0,"0"0"-107"15,0 0 52-15,0 0 20 16,0 0-24-16,72-23-11 15,-49 17-5-15,0-1-15 16,-1-1-9-16,-1 3-3 16,-2-1-3-16,-3 2-4 15,-5 1 0-15,-2 1 0 16,-5 2-1-16,-3 0-2 16,-1 0-43-16,0 0-31 0,0 0-91 15,-3 0-663-15</inkml:trace>
  <inkml:trace contextRef="#ctx0" brushRef="#br0">8716 7367 1152 0,'0'0'22'16,"0"0"58"-16,0 0-10 15,0 0-33-15,0 0 13 16,0 0-5-16,26-53-10 16,-26 41-10-16,0 2-10 15,0 0-12-15,0-2 11 16,0 3-10-16,-7 1 2 15,-2 2 0-15,-3 3 0 16,-2 2 0-16,-1 1-4 16,-3 0-2-16,-1 6 0 15,1 7-1-15,3 2-1 16,3 2 1-16,4 0-1 0,6-1-3 16,2 2 3-1,0-3 0-15,8-1-12 0,5-3-7 16,3 0-2-16,-2-1 8 15,1 0 5-15,-1-1-2 16,-2 2 4-16,-4 0 5 16,-3 2 2-16,-5 0 1 15,0-1 1-15,-2 2-1 16,-9-1 0-16,-3-2 0 16,-4-2 0-16,2-2-1 15,-2-3 1-15,1-1 0 16,2-3 1-16,2 0-1 0,3 0 4 15,3-3 1-15,4-8 18 16,3-2-13-16,0-4-10 16,5-2-3-16,9-3 0 15,2 1 3-15,2 2-5 16,-2 2 0-16,-2 4-18 16,-2 3-26-16,-2 3-10 15,-5 5-134-15,-5 2-373 16</inkml:trace>
  <inkml:trace contextRef="#ctx0" brushRef="#br0">7972 7828 1048 0,'0'0'78'0,"0"0"9"0,0 0-5 15,0 0-41-15,0 0-6 16,0 0-22-16,0 0-11 16,0 9 0-16,0 4 2 15,0 2-1-15,0 4 10 16,0 3 9-16,0 0-5 16,0 0-7-16,0-3 3 15,0-2-9-15,0-1-1 16,0-3-2-16,0-4 0 15,0 0 0-15,0-3-1 16,0-2 0-16,0-1-1 16,0-1 1-16,0-1 0 0,0 1 0 15,0-2-29 1,0 0-27-16,0 0-9 0,0 0-82 16,0 0-186-16</inkml:trace>
  <inkml:trace contextRef="#ctx0" brushRef="#br0">7816 7938 1000 0,'0'0'116'0,"0"0"-74"16,0 0 18-16,0 0-9 16,0 0-27-16,0 0-16 15,26-19 19-15,-3 6-1 16,2-4-8-16,3 1 5 15,-1 0-15-15,-2-1 2 16,-2 3-3-16,-1 3 1 16,-4 0-6-16,-5 2 0 15,-4 4 2-15,-4 2-4 0,-4 2 1 16,-1 1 6 0,0 0-3-16,0 0-1 0,0 0-3 15,0 0-4-15,0 0-69 16,0 0-62-16,-4 2-105 15</inkml:trace>
  <inkml:trace contextRef="#ctx0" brushRef="#br0">9420 7205 1156 0,'0'0'107'0,"0"0"-45"15,0 0 10-15,0 0-28 16,0 0-16 0,0 0-10-16,0 0-8 0,0-2-7 15,0 4-3-15,0 11 2 16,0 7 12-16,0 3-5 15,0 5 5-15,0 1-5 16,0 0-3-16,0-4-5 16,0-3-1-16,0-2 0 15,0-5 0-15,0 0 0 16,0-5 0-16,0 0 1 16,0-3-1-16,0-2 1 15,0-3-2-15,0-1-1 16,0-1-25-16,0 0-29 0,0 0-27 15,0-2-42-15,0-7-302 16</inkml:trace>
  <inkml:trace contextRef="#ctx0" brushRef="#br0">9303 7311 176 0,'0'0'1072'0,"0"0"-1016"0,0 0 23 16,0 0-20-16,0 0-23 15,0 0-6-15,-2-10-14 16,9 3-14-16,9-3-1 15,5-1 3-15,3-3 3 16,2-1 1-16,-1 0 1 16,-2 1-6-16,0 0 2 15,-6 2-4-15,-1 3 4 16,-8 3-5-16,-4 3 3 16,-2 3 0-16,-2 0-1 0,0 0-2 15,0 0-2 1,-2 0-36-16,-8 0-74 0,-1 4-98 15,-3 4-844 1</inkml:trace>
  <inkml:trace contextRef="#ctx0" brushRef="#br1">3778 8592 1386 0,'0'0'14'0,"0"0"34"0,0 0-28 16,0 0-11-16,0 0 2 15,0 0-6-15,16-6 5 16,-4-5 18-16,1-1-17 16,1-1-4-16,-1-2-1 15,-1-1-3-15,-1-2-1 16,0 2 0-16,-2 1-1 15,1 1-1-15,-3 5 0 16,-3 1 0-16,3 6 0 16,-4 1 0-16,1 1 0 0,-1 0 0 15,0 9 4 1,1 9-1-16,-3 9-1 16,-1 6 2-16,0 5-2 15,0 2-2-15,0-2 1 0,0-5-1 16,0-1 1-16,0-4 0 15,0-6-2-15,0 0 1 16,0-7 0-16,0-1 0 16,0-5 0-16,0-2 0 15,0-2-1-15,0-3-3 16,2 0-28-16,1-2-57 16,-3 0-81-16,0 0-210 15</inkml:trace>
  <inkml:trace contextRef="#ctx0" brushRef="#br1">3844 8902 1249 0,'0'0'146'15,"0"0"-74"-15,0 0-10 16,0 0-42-16,0 0 0 16,0 0-2-16,0 0-3 15,-7 2-5-15,10-2-5 0,8 0 1 16,5 0 3-16,4 0 2 16,1-2-5-16,5-4-3 15,2-1 2-15,0 0-4 16,1 2 0-16,-1 0 1 15,-3-1-2-15,-2 1-2 16,-8 1 2-16,-1 0 0 16,-7 2 0-16,-3 2-1 15,-3 0-10-15,-1 0-24 16,0 0 1-16,0 4-34 16,-12 5-198-16</inkml:trace>
  <inkml:trace contextRef="#ctx0" brushRef="#br1">4734 8686 1280 0,'0'0'69'0,"0"0"-50"0,0 0 38 15,0 0-42-15,0 0 3 16,0 0 12-16,0 0-4 16,21-17-6-16,-8 5 1 15,3-3-6-15,2-4 0 16,1-2-6-16,-1-2-1 16,-2 2-5-16,-2 1 1 15,-3 3-4-15,0 6 0 16,-4 2 1-16,-3 6-3 15,-3 3 0-15,1 0 2 16,-2 1-6-16,2 17 6 16,0 13 4-16,-2 8-2 15,0 6 1-15,0 1-3 0,-2-5 0 16,0-5 0-16,2-5-2 16,0-6 2-16,0-3 0 15,0-4-1-15,0-5 0 16,0-4-5-16,2-1-9 15,3-4-10-15,-3-2-12 16,2-2-53-16,-2 0-34 16,-2 0-99-16,0 0-218 15</inkml:trace>
  <inkml:trace contextRef="#ctx0" brushRef="#br1">4764 8965 1182 0,'0'0'70'0,"0"0"-44"15,0 0-9-15,0 0-14 16,0 0 21-16,0 0 17 16,9 12 26-16,7-10-33 15,2-2-3-15,5 0-7 16,4 0-9-16,3-2-6 15,2-6-3-15,1 1-3 16,-3-3 0-16,0 2-3 16,-6 3 0-16,-5 1-1 0,-7 0 0 15,-5 2-15 1,-5 2-19-16,-2 0-46 0,0 0-27 16,-7 0-175-16</inkml:trace>
  <inkml:trace contextRef="#ctx0" brushRef="#br1">5100 8543 1100 0,'0'0'311'0,"0"0"-300"15,0 0 21-15,0 0-32 16,0 0 1-16,0 0 5 16,40 9 20-16,-19 0-3 15,3-1-5-15,5 0-6 16,-2 0-2-16,1 1-6 15,-3-3-3-15,-3 0 0 16,-5 1 0-16,-6-3 0 16,-1 4 0-16,-7-3 2 15,-3 6 4-15,0 3-1 0,0 6-1 16,-13 2 0-16,-3 2-1 16,-2-1-2-16,0-1-1 15,0 0 3-15,1-2-4 16,2-2 1-16,3-5 1 15,3-1-2-15,3-5 0 16,1-1-2-16,4-4-2 16,1 0-24-16,0-2-50 15,0 0-83-15,0 0-172 16</inkml:trace>
  <inkml:trace contextRef="#ctx0" brushRef="#br1">5469 8822 1170 0,'0'0'110'0,"0"0"-75"15,0 0 12-15,0 0-10 16,0 0 14-16,-45 70-9 15,27-52-18-15,-3 1-2 16,-4 0-7-16,2 0 2 16,0-2-4-16,3-1-8 15,2-3-3-15,6-3 2 16,3-2-3-16,5-5-1 0,2-2 0 16,2-1-3-16,0 0-34 15,0 0-91-15,0-10-127 16,8-2-252-16</inkml:trace>
  <inkml:trace contextRef="#ctx0" brushRef="#br1">5669 8601 29 0,'0'0'1196'0,"0"0"-1161"16,0 0 84-16,0 0-37 15,0 0-28-15,0 0-19 16,-8-5-16-16,2 12-13 15,-2 9-3-15,-2 5-2 16,2 6-1-16,1 1 2 16,4 1-1-16,3-2 0 15,0-2-1-15,2-4 0 16,11-3 0-16,2-5-2 16,4-4 0-16,2-5 2 15,3-4-1-15,-1 0 0 16,1-2 0-16,-5-9 0 15,-2-2 1-15,-3-1-3 0,-4-1 3 16,-6-3 0-16,-1 0 3 16,-3-2-2-16,0 0 1 15,-7-4-1-15,-5 2 0 16,-2 0-1-16,-4 3 3 16,3 3-2-16,-2 6 0 15,0 5 3-15,0 5-3 16,0 0-1-16,-2 4-10 15,3 10-29-15,2 1-114 16,3 0-300-16</inkml:trace>
  <inkml:trace contextRef="#ctx0" brushRef="#br1">6641 8757 1315 0,'0'0'17'16,"0"0"55"-16,0 0-6 15,0 0-52-15,0 0-1 16,0 0-6-16,-66-9 5 16,50 0-5-16,-4-4-3 15,1-1 6-15,-1-2 0 16,2-1-3-16,2-5-1 16,4-2 0-16,3-3-6 15,5-4-6-15,4 1 0 16,0 1-4-16,4 8 5 0,7 6 0 15,1 5-3-15,2 6-6 16,-1 4-1-16,-3 0 10 16,0 4-1-16,-3 11 2 15,-4 7 4-15,-3 4 0 16,0 4 0-16,-7 3-2 16,-9 1-7-16,-2-1-1 15,-3-4 0-15,5 0 7 16,1-5 1-16,5-3 1 15,4 1 2-15,3-3-1 16,3-3 2-16,0-4 2 16,0-2-1-16,12-2-1 15,3-4 0-15,5-3 1 16,1-1 7-16,3 0-6 16,0-12 1-16,-1 1-3 0,-2-3-2 15,-1-1-1-15,-4 0-4 16,-2-3-7-16,-2-1-36 15,-4-2-56-15,-1 0-268 16</inkml:trace>
  <inkml:trace contextRef="#ctx0" brushRef="#br1">7060 8663 1267 0,'0'0'3'16,"0"0"81"-16,0 0-31 16,0 0-35-16,0 0 3 15,-73 9 10-15,53-9-11 16,-5-9-9-16,2-1-2 15,-2-4-5-15,2-2-4 16,5-5 0-16,1-2-12 16,6-4-2-16,2 1 0 0,7 3-4 15,2 3 9-15,0 6 0 16,5 4 5-16,5 5-1 16,1 3 1-16,-1 2-2 15,2 0-2-15,-1 10 8 16,-2 8 2-16,-4 6 4 15,-3 5-1-15,-2 4 16 16,-4 3-3-16,-14 2 2 16,-2-3-13-16,0-1-3 15,3-6-4-15,5-2 3 16,2-6 0-16,4-4 2 16,4-4-2-16,2-5-2 0,0-4-1 15,8-3-8 1,12 0 1-16,6-10 7 0,9-8 2 15,1-5-1-15,0 0-1 16,-4 1-6-16,-5 3-8 16,-6 3-8-16,-3 4-6 15,-6 4-38-15,-8 5-52 16,-4 3-139-16</inkml:trace>
  <inkml:trace contextRef="#ctx0" brushRef="#br1">7524 8535 642 0,'0'0'453'16,"0"0"-378"-16,0 0 41 15,0 0-60-15,0 0-11 16,0 0 4-16,0 0-13 15,0 0-14-15,0 0-8 16,4 0-5-16,3-1-1 16,0-5-1-16,5-1-2 15,-3 0-2-15,2-3-3 16,-2 1 3-16,0-1-1 16,-2 0 3-16,-4-1-5 15,-1 1 5-15,0-1-2 16,-2 0-1-16,0 2-1 0,-4-2 1 15,-5 2 0-15,-5 1 1 16,0 1-2-16,0 4-1 16,-4 1-2-16,-1 2 2 15,0 0-1-15,-2 0-2 16,5 8 2-16,-2 2 1 16,2 5-3-16,2-1 2 15,1 3 1-15,5-1-2 16,2 1 0-16,6 0 1 15,0 0 0-15,0-2-2 16,5 0 0-16,7-3-1 16,3 0-3-16,3-1 3 15,2 0 0-15,1 0 1 0,0 0 3 16,-1-3-1-16,-4 2-2 16,-2-2 2-16,-4 1 1 15,-4-1 0-15,-4 2 1 16,-2 1 3-16,0 1 3 15,-5-1-6-15,-8 3-1 16,-1-2 0-16,-4-2-1 16,1-3-7-16,1-1 1 15,1-4 2-15,3-2 3 16,-1 0 2-16,7-8-4 16,3-6-13-16,1-4-6 15,2-4-19-15,2-1-9 0,13 0 46 16,1 2 3-16,2 3 1 15,-1 3 1-15,1 3-3 16,-2 3 3-16,-2 2 0 16,-1 1-1-16,-4 3 1 15,-2 0-3-15,-2 3-57 16,-3 0-73-16,0 0-18 16,-2 0-281-16</inkml:trace>
  <inkml:trace contextRef="#ctx0" brushRef="#br1">7981 8445 952 0,'0'0'117'16,"0"0"-84"-16,0 0 39 16,0 0-25-16,0 0 23 15,0 0 13-15,10-6-5 16,-10 6-18-16,-2 0-22 16,-12 10-28-16,-6 4-7 0,-6 2-3 15,-4 2 1 1,-3 1 1-16,-2 0-2 0,3 0-2 15,5-3 2-15,3-3 0 16,9-2 0-16,6-5 0 16,2-2 2-16,7-1-2 15,0 2-5-15,0-2 2 16,0 1-2-16,5 2 2 16,6-1-1-16,1 3 2 15,2-1-2-15,0 2 4 16,-1 0-1-16,2 2 0 15,-2-1 0-15,0 2 1 16,-2 0 0-16,-1-3 0 16,-2 0 0-16,1-3 0 15,-5-3 2-15,0 1-2 0,-3-4 0 16,0 2 0-16,-1-2 0 16,2 0 0-16,0 0-3 15,-1 0-32-15,0 0-61 16,-1 0-72-16,0 0-228 15</inkml:trace>
  <inkml:trace contextRef="#ctx0" brushRef="#br1">8170 8642 853 0,'0'0'76'0,"0"0"-25"15,0 0 13-15,0 0-42 0,0 0 2 16,0 0-14-16,0 0 4 15,-28 48 6-15,33-48 32 16,4 0-9-16,3 0 12 16,6-2-27-16,-2-4-8 15,3 2-9-15,-1 0-6 16,-1 0-2-16,2 3 2 16,0-1-1-16,0-1 1 15,-2 2-3-15,1-1 6 16,-2 0-1-16,-5 0-4 15,0 2-2-15,-6 0 0 16,-1 0-1-16,-1 0-1 0,-3 0-9 16,0 0-33-1,0 0-8-15,0 0-88 16,-10 0-541-16</inkml:trace>
  <inkml:trace contextRef="#ctx0" brushRef="#br1">8332 8387 1155 0,'0'0'140'16,"0"0"-111"-16,0 0 14 15,0 0-42-15,0 0 10 16,-50 67 23-16,31-36 6 16,-1 2-4-16,-1 3-9 15,-1 0-15-15,2-3 4 16,1-6-6-16,4-3-2 15,3-5 0-15,3-4-3 16,2-4 3-16,5-5-7 16,1-5-1-16,1-1 0 0,0 0-1 15,0 0-7-15,13 0 8 16,5-1 2-16,4-7-1 16,5 1-1-16,0 0 3 15,1 0-3-15,-1 3 0 16,-1 0-2-16,-1 4 2 15,-1-2 0-15,-3 2 1 16,-3 0-3-16,-4 0-5 16,-3 0 5-16,-5 0-6 15,-2 0 3-15,-3 0-2 16,-1 0-7-16,0 0-1 16,0 0-14-16,0 0-57 15,-4-1-56-15,-3-2-141 0,0-4-405 16</inkml:trace>
  <inkml:trace contextRef="#ctx0" brushRef="#br1">8336 8422 1120 0,'0'0'63'0,"0"0"53"16,0 0-71-16,0 0-14 15,0 0-12-15,0 0 6 16,-1 45 35-16,7-8-15 0,-1 6-11 16,-4 7-16-1,-1 3 5-15,0 0-9 0,0-5-8 16,-6-6-4-16,4-7 0 16,-1-9-2-16,3-7 0 15,0-3 0-15,0-6 1 16,0-5 0-16,0-2-1 15,0-3-26-15,0 0-29 16,5-9-36-16,4-10-4 16,2-9-48-16,-1-5-131 15</inkml:trace>
  <inkml:trace contextRef="#ctx0" brushRef="#br1">8544 8445 1149 0,'0'0'44'0,"0"0"44"16,0 0-48-16,0 0 31 15,0 0 5-15,0 0-19 16,17 43-18-16,-17-25-18 16,0-1 0-16,0-2-6 15,0-3-6-15,0-4-5 16,3 0-4-16,4-1-1 15,0-3 0-15,6 1-1 0,1-2 2 16,4 0 0 0,1 1 0-16,0 2 0 0,-2 0 0 15,-3 3 0 1,-3 1 0-16,-2 0 0 0,-5 4 1 16,-3-1 1-16,-1 1 3 15,0 0 2-15,-7 1 2 16,-5-1-5-16,-5-1 0 15,0-2-3-15,2-2-1 16,-1-5-5-16,2-4-16 16,0 0-25-16,4-8-34 15,0-12-95-15,3-3-72 16,0-6-426-16</inkml:trace>
  <inkml:trace contextRef="#ctx0" brushRef="#br1">8537 8422 978 0,'0'0'259'0,"0"0"-164"16,0 0-23-16,0 0-23 15,0 0-17-15,0 0 0 16,15-30-3-16,-1 22-9 16,5 0-6-16,1 0 1 15,3 0-7-15,-1 2-3 16,-1 2-4-16,0 1 0 15,-5 3-1-15,-3 0-6 16,3 0-32-16,-2 0-36 0,1 3-138 16,0 5-324-1</inkml:trace>
  <inkml:trace contextRef="#ctx0" brushRef="#br1">9345 8282 824 0,'0'0'479'0,"0"0"-439"0,0 0 98 15,0 0-91-15,0 0 1 16,0 0-6-16,0-11-14 16,0 14-13-16,0 15-15 15,0 10 3-15,-4 9 15 16,-1 6-7-16,0-1-1 16,0 1-6-16,-1-5-4 15,1-7 1-15,3-6-1 16,2-5 0-16,0-9 0 15,0-2 0-15,0-5-1 0,0-2-2 16,0-2-24 0,0 0-25-16,0-5-20 0,0-10-70 15,0-5-156-15,0-2-511 16</inkml:trace>
  <inkml:trace contextRef="#ctx0" brushRef="#br1">9160 8353 1159 0,'0'0'110'0,"0"0"-32"16,0 0-15-16,0 0-24 15,0 0-1-15,0 0-9 0,8-10-20 16,12 1 15-16,5-2 0 15,2-3-7-15,3-1-3 16,0 0 3-16,-3-1-8 16,-2 2 2-16,-2 1-8 15,-5 3 1-15,-4 3-3 16,-6 2 0-16,-2 2-1 16,-5 3-5-16,-1 0-26 15,0 0-24-15,0 0-45 16,-11 5-210-16</inkml:trace>
  <inkml:trace contextRef="#ctx0" brushRef="#br1">3899 9535 1243 0,'0'0'101'16,"0"0"-4"-16,0 0-23 15,0 0-48-15,0 0 1 16,0 0-15-16,-23 12-3 15,16 2-1-15,1 4-3 0,1 5-2 16,2 3 2 0,3 5 4-16,0 2-6 0,0-1 7 15,3-1-5-15,6-4-4 16,2-3-1-16,1-4 0 16,1-6 0-16,3-3-2 15,0-5 2-15,2-4 0 16,3-2-2-16,1 0 1 15,3-9-6-15,-2-5-12 16,-2-2 6-16,-3 0 5 16,-5-4-2-16,-2 0 6 15,-8 0-4-15,-3-5 2 0,0 0 0 16,-2-3 3-16,-13 0 3 16,-4 0 0-16,-2 3 2 15,-1 4 0-15,4 5-1 16,2 5 10-16,1 6 7 15,2 2-6-15,-1 3-3 16,-1 0-4-16,1 6-5 16,-2 8-2-16,5 2-14 15,1 4-20-15,4-1-50 16,5-1-155-16,1-2-940 16</inkml:trace>
  <inkml:trace contextRef="#ctx0" brushRef="#br1">4818 9519 1141 0,'0'0'117'15,"0"0"-14"-15,0 0-9 16,0 0-41-16,0 0-23 16,0 0-10-16,-6 0-4 15,3 4-6-15,-1 8-7 16,-1 7-1-16,0 6-1 15,3 1 1-15,2 4 3 16,0-2 2-16,0 0-7 0,5-7 0 16,4-4-1-16,4-4 0 15,1-5-1-15,4-7 2 16,-1-1-1-16,2 0-2 16,0-5 2-16,-1-6-10 15,-2-4 5-15,-3 1 1 16,-5 0 0-16,-3-1 3 15,-4 1 2-15,-1-1 0 16,0 0 1-16,-7-2 1 16,-6 0 0-16,-3-1-1 15,-2 1-1-15,2 0 3 16,-2 4-2-16,5 4 1 0,1 3 0 16,0 4 7-16,5 2-6 15,-1 0-3-15,1 9-3 16,1 6-24-16,4 3-36 15,2-1-106-15,0 0-190 16</inkml:trace>
  <inkml:trace contextRef="#ctx0" brushRef="#br1">5144 9454 1342 0,'0'0'6'16,"0"0"-6"-16,0 0 0 15,0 0 1-15,0 0 18 16,73 18 16-16,-46-14-6 16,2-2-14-16,-2-1-8 15,-4 0 2-15,-2 1-3 0,-5 0-2 16,-5 1-4-16,-4 1 3 16,-5 2 5-16,-2 5 5 15,0 5 9-15,-9 4 9 16,-6 2-12-16,-2 1-8 15,-3 0-2-15,1-3 2 16,-1-2 7-16,0 1-4 16,3-3 1-16,2-4-10 15,3-2-3-15,3-4-2 16,4-3-2-16,2 0-24 16,2-3-24-16,1 0-58 15,0 0-198-15</inkml:trace>
  <inkml:trace contextRef="#ctx0" brushRef="#br1">5471 9673 1006 0,'0'0'274'0,"0"0"-273"16,0 0 41-16,0 0-3 16,0 0 15-16,-15 54 13 0,3-39-28 15,-4 5-16-15,1 0-1 16,-4 0-11-16,-1 2-2 16,-1 0-4-16,-2-2-1 15,3 0 2-15,2-3-1 16,6-5-2-16,3-3-3 15,2-5 2-15,5-3-2 16,2-1-4-16,0 0-29 16,0 0-48-16,4-11-103 15,8-4-47-15,2-1-479 16</inkml:trace>
  <inkml:trace contextRef="#ctx0" brushRef="#br1">5599 9586 1259 0,'0'0'38'16,"0"0"45"-16,0 0-4 15,0 0-43-15,0 0-8 0,0 0 3 16,0 7-22-16,0 10-7 16,-3 6 0-16,1 2 2 15,0 3 2-15,2-1-2 16,0-3-2-16,0-4-1 15,7-5-1-15,2-5-1 16,3-4 0-16,3-4-1 16,1-2-1-16,2 0 1 15,3-9 2-15,-3-6-1 16,1-1-7-16,-6 1 4 16,-4-4 0-16,-3 0 4 15,-3-2-4-15,-3-3 3 16,0 0 1-16,-9-1 0 0,-6 1 1 15,0 7 0-15,-1 3 1 16,2 7 17-16,1 3 9 16,0 4-3-1,1 0-12-15,-2 2-13 0,4 10 0 16,0 3-8-16,3 2-31 16,0 0-29-16,3 1-117 15,2-3-444-15</inkml:trace>
  <inkml:trace contextRef="#ctx0" brushRef="#br1">6660 9613 1317 0,'0'0'25'0,"0"0"106"16,0 0-100-16,0 0-8 15,0 0-3-15,0 0 4 16,-76-6-7-16,59-1 4 16,0-2-2-16,-3-1-4 15,1-1-7-15,-3-2-1 0,-1 1 0 16,3-3-6-16,1-2 0 16,3-3-1-16,3-1 0 15,1-3 0-15,5-1 0 16,2 1-10-16,4 0-3 15,1 3 3-15,0 5-8 16,8 5 3-16,2 6 6 16,-1 4-2-16,2 1 5 15,-1 0 2-15,1 7 3 16,-1 6 0-16,-2 2 2 16,-3 2-1-16,-1 6 1 15,-4 1 0-15,0 1 2 16,-9 5-3-16,-7 1 1 15,0 2-1-15,-4 0 1 0,1 0-1 16,2 0 0-16,3-3-1 16,2-5 1-16,5-4 0 15,5-5 2-15,2-4-2 16,0-4 0-16,5-4-1 16,11-3-1-16,4-1 1 15,7-3-4-15,3-11 2 16,-1-4 3-16,-1-2-3 15,-3 1 3-15,-3-5 0 16,-5 2-3-16,-4-3-7 16,-4 2-32-16,-4 1-54 15,-5 1-77-15,0 3-156 16</inkml:trace>
  <inkml:trace contextRef="#ctx0" brushRef="#br1">6992 9503 1183 0,'0'0'95'15,"0"0"-26"-15,0 0 3 0,0 0-46 16,0 0 28-16,0 0-22 16,-76-36-7-16,52 22-12 15,0-1-4-15,2-6 2 16,2 2-9-16,3-3 7 16,6-2-8-16,4 1-1 15,4 1-9-15,3 5-1 16,1 3-6-16,12 5 2 15,1 3 4-15,4 6 2 16,1 0-5-16,-3 5 4 16,0 10 6-16,-2 8-1 15,-8 5 4-15,-6 9-4 0,0 1 3 16,-12 0 2 0,-5-4-2-16,3-6-2 0,2-7 3 15,6-6 19-15,2-5 5 16,3-4-4-16,1-2-10 15,0-3-10-15,7-1-1 16,11 0 1-16,7-7 5 16,5-9 6-16,1-1-1 15,-1 0-10-15,-4 1-2 16,-6 3-7-16,-5 4-12 16,-5 3-23-16,-7 6-52 15,-3 0-125-15,0 0-553 16</inkml:trace>
  <inkml:trace contextRef="#ctx0" brushRef="#br1">7627 9294 1064 0,'0'0'7'0,"0"0"53"16,0 0 37-16,0 0-34 15,0 0-27-15,0 0 22 16,47-12-21-16,-42 6-7 15,-3-1-4-15,-2 0-1 16,0-1 2-16,0-3-17 16,0 1-4-16,-11-1-3 15,-4 1 1-15,-2 1-2 0,-1 4 3 16,-2 4 3-16,1 1-5 16,-1 0 3-16,0 12-5 15,3 4-1-15,1 4 0 16,4 2-2-16,5 1 1 15,5-1 1-15,2-1-3 16,0-3 1-16,10-2-2 16,6-3-2-16,2-4 1 15,4 0-4-15,1-4 0 16,0 2-4-16,0 0 3 16,-2 1 7-16,-4 1 0 15,-3 0 2-15,-7 4 1 16,-5 1 0-16,-2 1 0 15,0 3 3-15,-10 2 1 0,-8-2-4 16,-2 0-6-16,0-5-1 16,1-4 3-16,2-3 4 15,1-2 0-15,2-4 0 16,3 0 1-16,4-10 6 16,3-6-7-16,4-4 0 15,0-2 0-15,1-2-2 16,12 1-4-16,2 2 3 15,1 4-2-15,2 2 2 16,-1 3 0-16,0 4-2 16,-3 2 1-16,1 1 2 0,-5 3-7 15,0 1-11-15,-4 1-39 16,-4 0-17-16,-2 0-45 16,0 0-80-16</inkml:trace>
  <inkml:trace contextRef="#ctx0" brushRef="#br1">8166 9264 1255 0,'0'0'72'16,"0"0"17"-16,0 0-7 15,0 0-53-15,0 0 1 16,0 0-2-16,-34 23-16 0,8-6-5 15,-1 0-2-15,0-2 16 16,0 0-7-16,4-3 4 16,3 0-7-16,4-4-6 15,6-3 3-15,6-2-8 16,4 0 0-16,0 0-3 16,0 2 1-16,0 3-1 15,11 2 2-15,3 2 0 16,2-1 1-16,2 2 0 15,-4 0 0-15,2-2-1 16,-3 1 1-16,-4-1-1 16,3-1 1-16,-5-1-1 0,0-2 1 15,-2-2-1 1,-1 0 0-16,2 0 1 0,-4-2 0 16,0-3-3-16,-1 2-10 15,-1-2-26-15,0 2-2 16,0 0-42-16,0 1-174 15</inkml:trace>
  <inkml:trace contextRef="#ctx0" brushRef="#br1">8357 9325 1131 0,'0'0'97'16,"0"0"-52"-16,0 0 9 16,0 0-40-16,0 0-9 15,0 0-3-15,24-24-2 16,-14 19 2-16,2 1 5 16,1 2-2-16,0 2 4 15,-1 0-2-15,0 0-2 16,-3 10 2-16,-2 1 1 15,-2 3 3-15,-4 3 2 0,-1 2 5 16,0 3 4 0,-14 2-3-16,-4 1-2 0,1-2-16 15,-2-4 3-15,3-2 0 16,2-2-3-16,3-2 3 16,2 0 3-16,2-4-2 15,3-1-4-15,3 0 0 16,1-2-1-16,0-1-1 15,8-1-3-15,5 0 4 16,2-3 0-16,0 0-1 16,2-1 1-16,-1 0 0 15,-2 0 0-15,-2 0 3 0,-1 0-3 16,-3 0 0-16,-2-1 0 16,-1 1 1-16,-3 0-2 15,-1-1-21-15,-1-1-68 16,1-2-45-16,1-2-159 15</inkml:trace>
  <inkml:trace contextRef="#ctx0" brushRef="#br1">8585 9328 1312 0,'0'0'24'0,"0"0"9"16,0 0-3-16,0 0-6 16,0 0 15-16,0 0-18 15,76-32-10-15,-59 30 1 16,0 2 1-16,-3 0-7 15,-2 4 3-15,-3 7-6 16,-5 3 0-16,-4 2-1 16,0 4 3-16,-4 1 1 0,-11 1 9 15,-1-1-14 1,-3-3 4-16,5-4-5 0,1-6 1 16,7-2-1-16,3-5 0 15,2-1 0-15,1 0 0 16,0 0-14-16,7 0-11 15,9 0 13-15,-1 0 1 16,2 0 9-16,-2 2 1 16,-1 8 0-16,-2 0 1 15,-4 4 0-15,-4-1 0 16,-4 2 0-16,0-1 0 16,0-1 4-16,-7 0-1 15,-3-3 13-15,-3-1-2 0,1-1-2 16,1-3-4-1,-2-3-6-15,2 0 3 0,1-2-1 16,-4 0-4-16,7 0 3 16,1 0-3-16,2 0 0 15,1 0-19-15,1 0-16 16,2-5-79-16,0 0-172 16,0-1-548-16</inkml:trace>
  <inkml:trace contextRef="#ctx0" brushRef="#br1">9181 9245 108 0,'0'0'1036'16,"0"0"-921"-16,0 0 3 16,0 0-31-16,0 0-47 15,0 0-29-15,-9 5-10 16,9 12 2-16,0 8 20 16,2 5-2-16,3 2-7 15,-2 0-2-15,0-1-2 16,-2-1-7-16,-1-3-1 15,0-4 1-15,0-4-3 16,0-5 2-16,0-5-2 16,0-3 0-16,0-4-7 15,0-2-30-15,2 0-40 0,0-3-156 16,-2-7-160 0</inkml:trace>
  <inkml:trace contextRef="#ctx0" brushRef="#br1">9051 9354 1023 0,'0'0'132'15,"0"0"-109"-15,0 0 92 16,61-49-54-16,-35 27-5 16,3-1-2-16,0-5-23 15,-1 0-10-15,-1 2-6 16,-6 3-6-16,-1 4-4 16,-6 8 0-16,-6 3 1 15,-5 5-4-15,-1 3 0 16,-2 0 5-16,0 0-7 15,0 0-15-15,-2 10-15 16,-8 1-72-16,0 1-88 16,0-2-325-16</inkml:trace>
  <inkml:trace contextRef="#ctx0" brushRef="#br0">1264 8301 1113 0,'0'0'40'16,"0"0"-25"-16,0 0 67 15,0 0 9-15,0 0-9 16,82-21-34-16,-53 13-24 0,3-1-8 16,-3 0-9-16,-2 0-5 15,-3 2-1-15,-3 3 2 16,-8 1-3-16,-2 1-3 16,-8 2-52-16,-3 0-46 15,-1 2-92-15,-19 11-91 16</inkml:trace>
  <inkml:trace contextRef="#ctx0" brushRef="#br0">1196 8399 1374 0,'0'0'11'0,"0"0"26"0,0 0-31 16,0 0-6-16,0 0 0 15,0 0 7-15,45 2 10 16,-16-2-7-16,1 0 6 16,-1-1-2-16,-2-7-2 15,-3 2-7-15,1-1 2 16,-5 0 4-16,-2 1-4 16,0 0-6-16,-6 1 4 15,-3 3-2-15,-7 1-2 16,1 1-1-16,-1 0 2 15,-2 0 1-15,0 0 0 0,0 0 3 16,0 0-6 0,0 0-13-16,-5 1-85 0,-6 6-162 15</inkml:trace>
  <inkml:trace contextRef="#ctx0" brushRef="#br0">5212 6109 1312 0,'0'0'3'0,"0"0"52"16,0 0 37-1,0 0-46-15,0 0-17 0,0 0-6 16,0 0-4-16,0 0 2 15,0 0 0-15,0 0-4 16,0 0-5-16,0 0-6 16,-2-1 1-16,0 2-7 15,-1 11-2-15,-1 5 2 16,1 7 0-16,1 3-2 16,2 2 2-16,0-2-2 15,0-1 2-15,0-4-2 16,6-4 2-16,2-2-6 15,3-7-11-15,5-2-1 16,0-4 10-16,2-3-1 16,3 0 0-16,-1-3 3 0,0-9-1 15,-4-3-5-15,-2-3 4 16,-1 1 1-16,-6-2 0 16,-2-3 3-16,-5-1 2 15,0-1 1-15,0-1 1 16,-9 5 0-16,-5 2 0 15,1 4 2-15,-1 2-2 16,-1 5 4-16,1 3-2 16,0 1-2-16,5 3 5 15,-2 0-4-15,1 0-2 16,-1 3-4-16,1 6-7 16,0 2-7-16,0 2-32 0,4 1-22 15,1-1-40-15,3-2-89 16,2-2-390-16</inkml:trace>
  <inkml:trace contextRef="#ctx0" brushRef="#br0">5517 6090 1126 0,'0'0'30'15,"0"0"-28"-15,0 0-1 16,0 0 18-16,0 0-17 16,0 0 4-16,0 0 12 15,30 9 23-15,-14-6-19 16,2 1-3-16,0 1 7 15,0 0-15-15,0-1 0 16,-2 0-4-16,0 0-3 16,-4 0-1-16,-3-1-3 0,-2-1 3 15,-3 1 0 1,-2-2-1-16,-2 1 0 0,0 0 5 16,0 2 0-16,0 4 5 15,-4 2 0-15,-5 1-4 16,-3 4-6-16,1-4 0 15,-3 2 1-15,-2-1-3 16,5 0 0-16,-3 1 0 16,1-3 0-16,4-3 1 15,2-1-1-15,1-2 0 16,0 0 0-16,2-2-1 16,2 0 1-16,1 0 0 0,1-2-2 15,0 0-4 1,0 0-22-16,0 0-25 0,0 0-102 15,1 0 8-15,5 0-83 16</inkml:trace>
  <inkml:trace contextRef="#ctx0" brushRef="#br0">5824 6268 391 0,'0'0'690'0,"0"0"-687"15,0 0 48-15,0 0 38 16,0 0-44-16,0 0 16 16,0-4-16-16,0 4-28 15,-3 0-10-15,-5 5-6 16,-1 6 0-16,-3 2-1 0,-4 3-1 16,-2 0 1-1,-2 3 1-15,1 2 0 0,-3-2-1 16,1 0 0-16,5-4 1 15,0 0-1-15,2-1 4 16,4-2-4-16,3-4 1 16,0-1-1-16,4-2 0 15,1-3 0-15,2 0-2 16,0 0 1-16,-2-2 0 16,2 1-4-16,0-1-19 15,0 0-36-15,0 0-72 16,0-1-26-16,4-6-446 15</inkml:trace>
  <inkml:trace contextRef="#ctx0" brushRef="#br0">6013 6101 1016 0,'0'0'69'0,"0"0"-5"15,0 0 46-15,0 0-44 16,0 0-32-16,0 0-10 15,-36 7-5-15,29 1 0 16,-2 4-6-16,0 3 1 0,2 2-6 16,2 5 3-1,1 0-1-15,3-2-9 0,1-2 0 16,0 1 0-16,0-4 1 16,6-2-4-16,5-4-1 15,3-3 3-15,1-2-6 16,5-4 6-16,-4 0-1 15,5 0-1-15,-7-6-3 16,1-2-1-16,-3-3-2 16,-3-1-19-16,-2-1 4 15,-2-3 14-15,-4 1 6 16,-1-1 3-16,0 0 1 0,0-4-1 16,-11 2 5-1,3 1-4-15,-4 3-1 0,1 4 32 16,1 3-3-16,-1 3 0 15,4 3-14-15,-2 1-10 16,1 0-5-16,1 0-2 16,-1 2-24-16,2 5-35 15,1 0-29-15,0-1-119 16</inkml:trace>
  <inkml:trace contextRef="#ctx0" brushRef="#br0">6641 6266 1113 0,'0'0'33'16,"0"0"-14"-16,0 0 73 15,0 0-44-15,0 0-17 16,0 0 6-16,0 0-16 15,-39-26 3-15,24 15-1 16,-3-1-7-16,-1-3 0 16,1 0-1-16,0 1-6 15,-1-4-1-15,3 0-5 0,0-1-2 16,3-2-1-16,4 1 0 16,2 0-4-16,5-1-14 15,2 4-1-15,0 0 8 16,0 4 5-16,9 5-14 15,0 2 8-15,2 5-2 16,-2 1-8-16,1 0 15 16,-1 8 2-16,0 7 3 15,-2 5 1-15,-5 6 1 16,-2 2 1-16,0 5-1 16,-7 4-7-16,-7 0-5 15,-2 0 7-15,1-5-5 0,3-8 10 16,3-4 0-16,4-7 1 15,4-3 13-15,1-3-14 16,0-4 0-16,4-3-1 16,9 0 0-16,2 0 1 15,2-5 0-15,-1-5 1 16,2-1 1-16,-4 2 3 16,2-1-5-16,-3 0 0 15,-4 2-5-15,-2-1 4 16,0 2-37-16,-2 1-89 15,-1 0-69-15,-2 0-484 16</inkml:trace>
  <inkml:trace contextRef="#ctx0" brushRef="#br0">7030 6209 1102 0,'0'0'9'16,"0"0"-7"-16,0 0 59 0,0 0-5 15,0 0-34-15,0 0-4 16,-52 6 0-16,34-14 6 15,-1-4 7-15,-3-3-2 16,1-1-15-16,-1-5-8 16,3 0-6-16,-1-1 0 15,6 0 0-15,5 3 2 16,3 2-2-16,5 1-4 16,1 2 0-16,0 4 0 15,5 4-5-15,6 2-4 16,0 4 3-16,-1 0 7 15,1 0-4-15,-2 10 0 16,-2 5 1-16,-5 4 6 0,-2 4 3 16,0 2-1-1,-9 0 2-15,-5 2 1 0,1-3-2 16,2-2-2 0,1-4 8-16,3-6 12 0,3-1-7 15,4-5 5-15,0-2-12 16,0-3-4-16,5-1-3 15,10 0 2-15,2-7 0 16,5-3 0-16,1-5 2 16,0 0-1-16,-1 0-2 15,-4 1-1-15,-2 5-2 16,-7 0-6-16,-3 4-55 0,-5 3-91 16,-1 2-127-1</inkml:trace>
  <inkml:trace contextRef="#ctx0" brushRef="#br0">7662 5962 1141 0,'0'0'29'16,"0"0"76"-16,0 0-3 16,0 0-49-16,0 0-25 15,0 0-11-15,0 15-8 16,0 2-4-16,-2 6 14 15,-2 2-8-15,1 0 4 16,-3 1-6-16,0 1-3 16,-1-2-2-16,2-4 0 0,2-3-3 15,1-6 1 1,2-2-2-16,0-4-2 0,0-1 2 16,3-2-3-16,8-3-2 15,3 0 3-15,3 0 2 16,2 0 0-16,0-6 0 15,-2 2 1-15,0 0-1 16,-4 0 0-16,-2 2-3 16,-4 1-24-16,-3-1-19 15,-1 1-33-15,-2 1-20 16,-1 0-58-16,0 0-65 16</inkml:trace>
  <inkml:trace contextRef="#ctx0" brushRef="#br0">7766 6062 1087 0,'0'0'13'0,"0"0"59"15,0 0 27-15,0 0-58 16,0 0-23-16,0 0-16 15,-1 29 16-15,1-7 7 16,0 5 12-16,0 1-13 0,0 1 4 16,0 0-18-1,0-1-4-15,-3-4-4 0,2-6 2 16,0-2-4-16,1-3 2 16,0-4-2-16,0-4 0 15,0-1-1-15,0-4 0 16,0 0-34-16,0 0-48 15,0 0-57-15,2-9-49 16,2-7-220-16</inkml:trace>
  <inkml:trace contextRef="#ctx0" brushRef="#br0">7904 6040 1098 0,'0'0'34'0,"0"0"-26"16,0 0 114-16,0 0-46 16,0 0-56-16,0 0-6 15,0 31 25-15,0-15 7 16,0 0-9-16,0-1-24 16,0 0-3-16,-2-3-2 15,2-4-2-15,0-1-4 16,0-3-2-16,0-2 0 15,0-1 0-15,2-1-5 16,7 0 2-16,5 0 0 16,2-5 3-16,2-2 4 0,0 3-4 15,-2 2 0-15,-2 2-3 16,-1 4 3-16,-2 11 0 16,-3 2 4-16,-3 4-3 15,-5-1 1-15,0 0 1 16,0-2 2-16,-6-2-3 15,-5-1 1-15,2-2 0 16,-4-2-3-16,1-3 3 16,3-2 1-16,0-4-4 15,0-2-11-15,2 0-38 16,0-6-83-16,1-8-61 16,3-5-81-16</inkml:trace>
  <inkml:trace contextRef="#ctx0" brushRef="#br0">7863 6026 1155 0,'0'0'10'15,"0"0"51"-15,0 0 17 16,0 0-51-16,0 0-11 15,0 0-7-15,5-3 0 16,9 2 60-16,3-2-25 16,2-1-25-16,-2 0 2 15,0 0-14-15,1-1-4 0,-1-1-2 16,0 2-1-16,-5-2 0 16,-1 4 0-16,1 0-4 15,-3 2-64-15,0 0-14 16,-3 0-67-16,3 8-161 15</inkml:trace>
  <inkml:trace contextRef="#ctx0" brushRef="#br0">8457 6023 1069 0,'0'0'5'16,"0"0"0"-16,0 0 47 15,0 0 71-15,0 0-18 16,0 0-68-16,-24 20 18 15,7-10-31-15,-1-1-5 0,0 0-1 16,-1 0-10 0,3-2 0-16,1 2 0 0,4-3-4 15,3 0-2 1,2-3-1-16,4-3-1 0,1 2 0 16,1-1-2-16,0 2-2 15,0 0-1-15,1 1-4 16,7 4 9-16,1 1 0 15,1 3 0-15,1 4 0 16,3 1-3-16,-3 2 4 16,0-1-1-16,-1-1 2 15,-3-1-1-15,0-5 1 16,-3 1-2-16,0-2 0 16,1-4 0-16,-3 1-1 0,0-4 1 15,-1 0-1 1,0-2 1-16,-1-1 0 0,0 0-8 15,0 0-86-15,0-3-206 16</inkml:trace>
  <inkml:trace contextRef="#ctx0" brushRef="#br0">8692 6093 1000 0,'0'0'81'16,"0"0"-49"-16,0 0 20 0,0 0-30 15,0 0-12-15,0 0 18 16,0 0-13-16,4 0 26 16,5-2-15-16,0 2 2 15,0 0-18-15,-2 0-3 16,0 0-3-16,-2 0-3 15,0 5 0-15,-3 7 4 16,-2 0 9-16,0 1-4 16,0 3 3-16,-1-1-9 15,-7 1 1-15,-2-1-3 16,1-1 3-16,1 0-3 0,1-4 0 16,0-1-1-1,3 0 7-15,1-2-1 16,0 0-4-16,3-3 0 0,0 0-3 15,0-2-1-15,0 1-1 16,2-1 2-16,6 1 0 16,0-1 1-16,1 0 3 15,1-2-3-15,-2 0 0 16,2 0 3-16,-1 0 3 16,-1 0-5-16,-2 0 1 15,-2 0-2-15,-1 0 0 16,-2 0 0-16,-1 0-1 0,3 0 1 15,0-4-3 1,1-2-4-16,5-3-73 0,0-1-35 16,2-3-64-16,-2-2-170 15</inkml:trace>
  <inkml:trace contextRef="#ctx0" brushRef="#br0">8901 6077 1053 0,'0'0'57'16,"0"0"-32"-16,0 0 65 15,0 0-24-15,0 0-33 16,0 0 3-16,14-11-3 16,-7 10-7-16,1 0-4 0,1 1-5 15,0 0-5-15,1 0-3 16,0 2 0-16,-2 7-1 15,-3 2 0-15,-1 3-2 16,-4 1 5-16,0 1-2 16,0 0-2-16,-5-3-6 15,-2-1 1-15,1-4 1 16,1-2-3-16,5-5 0 16,0 1-1-16,0-2 0 15,0 0-6-15,0 0 3 16,0 0-8-16,5 0 1 15,4 0 8-15,1 0-1 16,-1 0-1-16,2 0 4 16,-3 10-1-16,-1 1 1 0,-2 5 1 15,-4 0 1-15,-1-2 0 16,0 1 2-16,0-1-3 16,-6-3 1-16,-3 2 1 15,-2-2 0-15,2-2-1 16,-1-3 2-16,1-2-5 15,1-3 4-15,1-1-2 16,2 0 3-16,1 0 0 16,1 0-2-16,1 0-1 15,-1 0-4-15,2 0-6 16,1-4-38-16,0 1-42 16,0-3-25-16,0 1-155 15</inkml:trace>
  <inkml:trace contextRef="#ctx0" brushRef="#br0">9550 5977 406 0,'0'0'725'0,"0"0"-722"0,0 0 9 16,0 0 38-1,0 0-41-15,0 0 1 0,0 46 28 16,0-23-13-16,0 2 18 15,0 2-6-15,0-1-20 16,0-3-6-16,0-1-5 16,0-5-2-16,0-3-2 15,0-3-2-15,0-2 0 16,0-5-1-16,0-3 1 16,0-1-1-16,0 0-12 15,0 0-64-15,0-7-89 16,0-2-13-16,0-4-180 0</inkml:trace>
  <inkml:trace contextRef="#ctx0" brushRef="#br0">9538 5975 1076 0,'0'0'11'16,"0"0"45"-16,0 0 25 15,0 0-51-15,0 0-6 16,0 0 4-16,20-25 9 16,-8 21-13-16,1-1-2 15,1 2-2-15,2 0-5 16,-1-1-3-16,0 3 3 16,-2 1-9-16,-3 0-4 0,-4-1 0 15,-3 1-2-15,-1 0-2 16,-2 0-40-16,0 0-16 15,0 1-24-15,-11 9-34 16,-5 1-99-16,1-1-419 16</inkml:trace>
  <inkml:trace contextRef="#ctx0" brushRef="#br0">9538 5975 528 0,'16'75'469'0,"-16"-74"-466"0,0 1 58 16,5 0 19-16,-1-2-39 16,3 0 45-16,0 0-32 15,0 0-8-15,1 0-1 16,-1 0-23-16,0 0 7 16,-2 0-9-16,2 0-11 15,-4 0-5-15,-2 0-3 16,-1 0 2-16,0 0 3 15,0 0-6-15,0 0-10 16,0 0-54-16,0 0-51 16,0 0-126-16,0 0-809 15</inkml:trace>
  <inkml:trace contextRef="#ctx0" brushRef="#br1">8540 1161 1495 0,'0'0'20'16,"0"0"26"-16,0 0-17 16,0 0-17-16,0 0-8 15,-35 81 8-15,21-46-3 16,3 2-1-16,5 0-6 16,3-4 1-16,3-4-3 15,0-5-2-15,7-5-1 16,9-6 3-16,2-6-4 15,5-3 2-15,-1-4-3 16,2 0 4-16,-2-5 1 0,-4-7-2 16,-2 0 0-16,-6-3 2 15,-4-2 2-15,-6-4 0 16,0-1-2-16,0-6 3 16,-7-1-1-16,-9-2 0 15,-5 0-1-15,-1-2 3 16,1 7-3-16,1 6 4 15,3 7 2-15,2 5 1 16,4 6-1-16,2 2-7 16,0 0-2-16,2 7-27 15,3 10-13-15,4 4-20 16,0-1-84-16,4-2-108 16,9-5-570-16</inkml:trace>
  <inkml:trace contextRef="#ctx0" brushRef="#br1">8744 1230 1265 0,'0'0'61'15,"0"0"-61"-15,0 0 14 16,0 0-5-16,0 0 33 15,0 0 12-15,62 46-27 16,-45-25 6-16,-3-1-19 16,-4 4 1-16,-6-2-6 0,-4 0-4 15,0-2 0-15,-7-3-3 16,-2-4 1-16,-3-4-1 16,9-7 1-16,0-2 8 15,2 0 4-15,1-1 10 16,0-15-2-16,0-5-16 15,3-8-7-15,12-3 0 16,2 1-3-16,3 4 3 16,-1 7-1-16,-1 6-3 15,-2 6-2-15,0 6 4 16,-3 2-3-16,-1 2 1 16,1 10 1-16,-3 4 3 15,-2 1 0-15,2 0 0 0,-3 0 0 16,-1-1 0-16,-1 0 0 15,-2-3 0-15,-1-1-2 16,0 0 0-16,0-3-1 16,0 0 2-16,0-1-2 15,0-2 2-15,0 0-6 16,-1-1-5-16,1-3-10 16,-2 0-19-16,2-2-59 15,0 0-38-15,1-4-160 16</inkml:trace>
  <inkml:trace contextRef="#ctx0" brushRef="#br1">9054 1077 1262 0,'0'0'5'16,"0"0"86"-16,0 0-32 15,0 0-58-15,0 0-1 16,0 0-14-16,2-5-116 16,7 16 28-16,0 5-103 15</inkml:trace>
  <inkml:trace contextRef="#ctx0" brushRef="#br1">9404 1223 1125 0,'0'0'122'0,"0"0"-15"16,0 0 4-16,0 0-67 16,0 0-14-16,0 0 6 15,-27-18-22-15,11 18-6 16,-7 14 0-16,-5 6-8 15,1 5 1-15,-1 0 0 0,4 0-1 16,8-6 1 0,7-4-2-16,5-5-2 0,4-4 2 15,0-1-8-15,11-5 0 16,5 0 6-16,6-3 0 16,1-12 2-16,0-1-4 15,-5 0 5-15,-2-1-4 16,-5 1-2-16,-1-4 2 15,-4 3 4-15,-3 1 0 16,-1 3 0-16,-2 8 0 16,0 3 1-16,2 2-1 15,-2 9-2-15,0 16-3 16,1 13 5-16,0 10 0 16,-1 10 2-16,0 2-3 0,0-1 2 15,0-5-1-15,-2-7 2 16,-5-7-1-16,0-11-1 15,-2-5 0-15,1-10 0 16,-2-3 2-16,1-5 1 16,1-6 3-16,-2 0-4 15,3-3 2-15,0-13-4 16,3-8-5-16,1-7 5 16,3-7 0-16,0-4-1 15,7-3 1-15,5 2-1 16,6 4-2-16,2 6 0 15,1 7-22-15,0 6-23 16,1 3-71-16,-4 3-108 0,-2 6-295 16</inkml:trace>
  <inkml:trace contextRef="#ctx0" brushRef="#br1">9528 1216 1092 0,'0'0'10'16,"0"0"89"-16,0 0 3 16,0 0-73-16,0 0-5 15,0 0-20-15,7 10 10 16,-2 11 0-16,-3 5 13 16,-2 3 0-16,0-2-7 15,0-3-13-15,0-2-5 0,0-6-2 16,0-7 1-16,0-4-2 15,0-4-54-15,0-1-65 16,0-5-116-16</inkml:trace>
  <inkml:trace contextRef="#ctx0" brushRef="#br1">9579 1073 1215 0,'0'0'5'0,"0"0"-5"0,0 0 0 16,0 0-101-16,0 0-279 15</inkml:trace>
  <inkml:trace contextRef="#ctx0" brushRef="#br1">9735 1195 1002 0,'0'0'14'15,"0"0"75"-15,0 0 0 0,0 69-5 16,0-48-27-16,0 1-18 15,0-1-28-15,-1-2-3 16,0-2-2-16,0-4 2 16,1-5-4-16,0-2 2 15,0-6 0-15,0 0-3 16,0 0 13-16,0-2 11 16,0-9 23-16,0-7-43 15,1-5-6-15,5-3 0 16,3-3-1-16,2-4 4 15,0 1-3-15,3 3 1 16,0 8-2-16,-1 11 0 0,-2 8-2 16,-1 2-12-16,-1 13 14 15,-1 11 0-15,-3 2 7 16,-4 3-2-16,-1 0-4 16,0-3 1-16,0-2-2 15,0-6 0-15,0-2 0 16,0-7 0-16,0-3-2 15,0-3 1-15,0-3-68 16,8 0-88-16,8-10-118 16,1-4-503-16</inkml:trace>
  <inkml:trace contextRef="#ctx0" brushRef="#br1">10145 1210 1110 0,'0'0'21'0,"0"0"141"16,0 0-61-16,0 0-10 16,0 0-40-16,0 0-21 15,-42-24-2-15,18 37-20 16,-5 6-8-16,0 5 2 16,1 2 2-16,5-3 0 15,6-3-3-15,7-6-1 16,8-4-1-16,2-4-3 15,0-3-2-15,9-1 0 0,9-2 2 16,7-2 4 0,3-9-3-16,1-2-1 0,-2 2-2 15,-3 4-3-15,-4 4 2 16,-6 3 4-16,-4 0-2 16,-5 7 5-16,-1 2 0 15,-1 3 1-15,0-3-1 16,1-1 0-16,3-4 0 15,2-4-2-15,6 0-3 16,6-4 5-16,5-9 1 16,0-2-1-16,-1-2 0 15,-6 0 0-15,-3-1 0 16,-5-1 3-16,-7-3-1 16,-1-1-2-16,-3-4 3 0,0-1-1 15,0 0 4-15,-4-1 6 16,-1 2 2-16,-2 5-2 15,4 5-5-15,2 7-1 16,0 4-2-16,1 4-4 16,0 2 0-16,0 4-5 15,0 13 0-15,0 12 4 16,0 8 1-16,0 5 4 16,0 3-3-16,0-3 0 15,-2-5-1-15,-1-10 2 16,2-4-2-16,1-5-1 15,0-4-1-15,1-5 0 16,9-3 0-16,0-2 0 0,3-4 1 16,3 0-5-16,4-2 6 15,0-8-7-15,-2 1-11 16,-3 3-3-16,-6 2-16 16,-5 1-74-16,-4 3-145 15</inkml:trace>
  <inkml:trace contextRef="#ctx0" brushRef="#br1">10185 1688 1250 0,'0'0'42'0,"0"0"111"16,0 0-81-16,0 0-29 15,0 0-11-15,0 0-14 0,0 0-13 16,0 0 5-16,-7 75 16 16,4-42-11-16,3-2-11 15,0-2-2-15,0-4-1 16,0-3-1-16,0-6 0 15,0-3 0-15,0-4-2 16,0-4-2-16,0-3-25 16,0-2-37-16,4-2-60 15,-3-12-162-15</inkml:trace>
  <inkml:trace contextRef="#ctx0" brushRef="#br1">10193 1569 1260 0,'0'0'30'0,"0"0"81"16,0 0-90-16,0 0-21 15,0 0-1-15,0 0-60 16,1-5-138-16,1 5-281 15</inkml:trace>
  <inkml:trace contextRef="#ctx0" brushRef="#br1">10383 1754 1117 0,'0'0'21'0,"0"0"138"15,0 0-90-15,0 0-39 16,0 0-8-16,0 0-15 16,18 3-4-16,-6-3 28 0,5 0-21 15,-3-3-8 1,-1 1-2-16,-1 0-6 0,-5 2-90 15,-5 0-93-15,-2 0-67 16</inkml:trace>
  <inkml:trace contextRef="#ctx0" brushRef="#br1">10352 1858 1076 0,'0'0'53'0,"0"0"-6"15,0 0 55-15,0 0-88 16,0 0 52-16,0 0 20 16,39 1-45-16,-24-1-20 15,0 0-11-15,1 0-1 0,-2 0-5 16,-1 2-2-16,-3-2-2 16,-1 2 0-16,0-1 0 15,0 1-26-15,-1-2-24 16,0 0-106-16,1 0-79 15,-2 0-457-15</inkml:trace>
  <inkml:trace contextRef="#ctx0" brushRef="#br1">10680 1660 1175 0,'0'0'72'0,"0"0"39"15,0 0-24-15,0 0-44 16,0 0-22-16,0 0-20 16,0 16 1-16,0 6 1 15,0 5 19-15,0 4-7 16,0-1-6-16,0 1-1 15,-1 0-6-15,-2-3 0 16,2-3-2-16,0-1 0 16,0-5 0-16,1-3 2 15,0-4-2-15,0-7-2 16,0-2 1-16,0-3-10 0,0 0-80 16,0-4-181-16</inkml:trace>
  <inkml:trace contextRef="#ctx0" brushRef="#br1">10661 3306 946 0,'0'0'36'0,"0"0"77"15,0 0-38-15,0 0-15 0,0 0 22 16,0 0-26 0,1-25-7-16,-1 25-2 0,0 0-18 15,0 0-16-15,0 0-2 16,0 5-9-16,0 9-1 15,0 4 0-15,0 4 9 16,0 2 1-16,0-2-7 16,0-1-2-1,0-3-1-15,0-3-1 0,0-4 0 16,0-3 0-16,0 0 0 16,0-4-5-16,0-3-37 15,3-1-56-15,0 0-119 16,1-5-259-16</inkml:trace>
  <inkml:trace contextRef="#ctx0" brushRef="#br1">10719 3057 1196 0,'0'0'94'16,"0"0"-55"-16,0 0 18 15,0 0-52-15,0 0-5 16,0 0 0-16,0-4-7 0,3 4-70 16,-1 0-133-16,2 0-306 15</inkml:trace>
  <inkml:trace contextRef="#ctx0" brushRef="#br1">10807 3296 1135 0,'0'0'105'15,"0"0"-101"-15,0 0 33 16,0 0-28-16,0 0-7 16,0 0 10-16,13 0 42 15,1 0-18-15,1 0-20 16,1 0-9-16,-2 0-2 15,-3 0-5-15,-2 0-1 16,-5 0-61-16,-4 0-108 16,0 0-97-16</inkml:trace>
  <inkml:trace contextRef="#ctx0" brushRef="#br1">10790 3400 1028 0,'0'0'98'16,"0"0"-77"-16,0 0 75 16,0 0-64-16,0 0-2 15,0 0 12-15,11 5 10 16,0-5-24-16,1 0 6 16,-1 0-14-16,2 0-10 15,-1 0-9-15,0 0 0 16,-3 0-1-16,0 0-3 15,2-2-62-15,-2-1-75 16,-2-4-134-16</inkml:trace>
  <inkml:trace contextRef="#ctx0" brushRef="#br1">11090 3233 1230 0,'0'0'10'0,"0"0"45"16,0 0-33-16,0 0-6 0,0 0 16 16,0 0-20-16,64-21-2 15,-50 21-5-15,-2 0-2 16,-2 5 0-16,-6 9 3 15,-3 5 1-15,-1 4 4 16,-2 2 2-16,-14 2 2 16,-1-2-14-16,-2-3 0 15,2-3 6-15,4-3-5 16,1-5 3-16,5-4 6 16,3-2-7-16,4-3-4 15,0 0-2-15,0 0-8 16,6 0 6-16,9-2 4 15,3 0 4-15,2 0 6 16,1 0-7-16,-1 0-2 0,-1-4 1 16,-2 0-1-16,-3 1 0 15,-2 1 0-15,-3 1-1 16,-5-1 0-16,-1 2-20 16,-3-2-45-16,0 2-12 15,-3 0-250-15</inkml:trace>
  <inkml:trace contextRef="#ctx0" brushRef="#br0">11629 3246 1175 0,'0'0'70'16,"0"0"-33"-16,0 0 60 16,0 0-42-16,0 0-24 15,0 0 2-15,-7-7-21 16,6 7-9-16,0 2-1 16,-1 11-1-16,-1 9 2 15,1 6 11-15,0 6-1 16,-2 7-4-16,3 4 1 15,1 2-5-15,0 2 0 16,0 2-2-16,0-3 1 0,0 1-4 16,0-2 0-1,0-5-1-15,2-3 2 0,-2-5-1 16,0-5 1-16,0-3-1 16,0-4-1-16,0-3 1 15,0-5 0-15,0-4 0 16,0-5 0-16,0-2 0 15,0-2-1-15,0 0-15 16,0-1-23-16,0 0-59 16,0-10-71-16,0-7-298 15</inkml:trace>
  <inkml:trace contextRef="#ctx0" brushRef="#br0">11582 3257 1102 0,'0'0'45'15,"0"0"-3"-15,0 0 46 16,0 0-69-16,0 0-11 16,0 0-4-16,-1 1 1 15,16-1 10-15,7 0 6 16,5 0 0-16,5 0 0 16,0 0-7-16,5 0-4 0,1-2-2 15,5 0-2-15,3 1 1 16,4-1-4-16,2 0 1 15,3 1-3-15,0-1-1 16,0 2 2-16,1-2-2 16,2 2 0-16,1-2 0 15,1 1 1-15,1-1 0 16,1 0 0-16,2 2 1 16,0-2-1-16,-1 1-1 15,-1-2-1-15,0 1 1 16,-1-3 1-16,-2 1-1 15,2 0 0-15,-4-1 0 16,-2 0 1-16,0 0-1 0,-3 1 1 16,0 0-1-16,-1 0 1 15,0 2-1-15,-2-2 0 16,4 1 1-16,3 0 0 16,2 0-1-16,1-1 0 15,-4 2 0-15,0-2-1 16,1 1-1-16,-1 1 2 15,0 0 1-15,-2 1-1 16,-2 0 0-16,-3-1 0 16,-1 2 0-16,-2 0 1 15,-2-2-1-15,0 2 0 16,-4 0 0-16,0 0 0 0,-3 0 1 16,1 0-1-1,4 0 0-15,-1 0 0 0,1 0 0 16,0 0 0-16,-2 0-1 15,-2 0 1-15,2 0 0 16,1 0 0-16,3 0-2 16,-1 0 2-16,3 0 0 15,0 0 0-15,-1 0 0 16,-1 0 0-16,0 0 0 16,0 0 0-16,1 0 1 15,2 0-1-15,0 0 0 16,0 0 0-16,-2 0 1 0,3 0-1 15,5 0 0 1,3 0 1-16,0 0-1 16,-1 0-1-16,-3 0 1 0,3 0-1 15,-1 0 1-15,1 0-1 16,-1 0 1-16,-2 0 0 16,0 0 0-16,-1 0 0 15,0 0 0-15,0-1 1 16,0-1-1-16,0 1 0 15,-2-2 0-15,1 0 1 16,2 2-1-16,-1-2-1 16,3-1 1-16,-1-1-1 15,-2 1-1-15,-2 0 0 0,-3 1 2 16,-2 1-5 0,-4 0 1-16,-4-1 0 15,-4 1 3-15,-1 1 1 16,-2-1 0-16,-1 1 0 0,-4 0-1 15,-5-1 1-15,-1 1-1 16,-5 0-2-16,-3 1 2 16,-2-2 1-16,-3 2 0 15,-2 0-2-15,-2 0 2 16,0 0 0-16,0 0 0 16,0 0-1-16,0 0 1 15,3 0 0-15,-1-2 1 16,3 0-2-16,2 0 2 15,1 0-1-15,0 1 0 16,0-3 0-16,2 2 0 0,-3-2 0 16,2 1 0-1,-2 1-1-15,-1 1 1 0,-3-1 0 16,1 1 1-16,-3 0-1 16,0-1 1-16,0 2 1 15,1-1-1-15,-1 0-1 16,-1 1 1-16,0 0 2 15,0 0 6-15,0 0 4 16,0 0 5-16,0 0-1 16,0 0-5-16,0 0-3 15,0 0-4-15,0 0-4 16,0 0-1-16,0 0-1 16,0 0 0-16,0 0 1 15,0 0-1-15,0 0-3 0,0 0 2 16,0 0-1-16,0 0 1 15,0 5 2-15,0 7 3 16,0 4-1-16,0 6-1 16,0 4 1-16,-1 4-1 15,-3 1 0-15,1 1-1 16,1 0 0-16,2 0 0 16,0-1 0-16,0-3 0 15,0-1 0-15,0 0 0 16,0-4-1-16,0-2 1 0,0-2 0 15,2-3 0 1,0-3 0-16,-1-2-1 0,-1-4 2 16,1-1-1-16,0-1 0 15,1-3 0-15,-1-1-3 16,2-1-8-16,0 0-69 16,1 0-67-16,-1-11-251 15</inkml:trace>
  <inkml:trace contextRef="#ctx0" brushRef="#br0">11734 3945 1110 0,'0'0'81'16,"0"0"-25"-16,0 0 9 15,0 0-51-15,0 0-4 0,0 0 6 16,0 0-10 0,-2 2-6-16,2-2 0 0,11 1 2 15,1-1 13-15,5 2 6 16,2-2-7-16,3 0-8 15,1 0 0-15,3 0 0 16,5 0-5-16,3 0 0 16,3 0 0-16,0 0 0 15,3 0-1-15,1 0 0 16,2 0 2-16,1 0-2 16,3 0 1-16,3 0-1 15,0 0 0-15,3 0 1 16,0 0-1-16,3 0 0 15,1 0 0-15,4 0 0 0,1 0 0 16,-1 0 0-16,-2 0 0 16,-2 0-3-16,1 0 3 15,0 0 0-15,-3 0-1 16,2 0 1-16,-2-2 0 16,0 2 0-16,1-1 0 15,-1 0 0-15,0 0 1 16,0 1-1-16,1 0 2 15,0 0-2-15,0 0 1 16,0 0-2-16,-5 0-1 16,0 0 2-16,0 0 0 15,4 0-1-15,0-1 0 16,1 0 1-16,-1-2 0 16,0 0 0-16,-1 1 1 0,-1 0-1 15,1 0 0-15,0 1 1 16,1-1-1-16,0-1 1 15,2 1 0-15,4 0 0 16,-2 1-1-16,-1-1-2 16,-2 0 0-16,1 1 2 15,0-2 0-15,1 1 0 16,-1 1 0-16,-2 1 0 16,-2 0 0-16,1 0 1 15,0 0-1-15,0 0 0 16,2 0-1-16,0-1 1 0,4 0 3 15,4 0-3 1,-1-1 0-16,-1 0-2 0,-1-1 2 16,-3 1 1-16,1-2-1 15,1 2-3-15,0 0 3 16,-1-1 1-16,0 1-1 16,-2-1 0-16,1 1 0 15,-2-1 0-15,1 1 0 16,0-2 3-16,2 2-3 15,0-1 0 1,-1 1 1-16,-2-2-1 0,-3 1-2 16,-4 1 1-16,-3-1-1 15,0 1 2-15,-2 0 1 0,-4 1-1 16,-6 0 1 0,-4-1-2-16,-6 2 2 0,-3-2-1 15,-5 2 0 1,-4-2 0-16,-6 2-1 0,-1 0 0 15,-1 0 1-15,-2 0 1 16,1 0-1-16,0 0 1 16,1-1-1-16,0 0 0 15,1 0-1-15,2-1 1 16,2 2 0-16,4-3 0 16,1 0 0-16,1 1 0 15,0 0 0-15,-1 0-9 0,1-1 0 16,-1 1 3-1,-1 0 6-15,-2 0-2 0,-4 1 1 16,-2 0-10 0,-5 0-43-16,0 0-5 0,-16 1-211 15</inkml:trace>
  <inkml:trace contextRef="#ctx0" brushRef="#br0">11850 3494 1051 0,'0'0'28'15,"0"0"-26"-15,0 0 33 16,0 0-14-16,0 0 1 16,0 0 4-16,57-27 1 15,-41 27-9-15,-4 0-4 16,0 1-3-16,-4 9 4 0,-3 2 5 16,-4 5 3-16,-1 1 4 15,-4 4-8-15,-11 0-4 16,-4 2-8-16,-2-3-4 15,4-1 3-15,1-4-4 16,4-3 4-16,5-3-1 16,2-4 19-16,3-4-4 15,0 0-6-15,2-2-8 16,0 0-6-16,0 0-6 16,4 0 0-16,8 0 6 15,5-5 6-15,3 1-3 16,0-1-2-16,0-1-1 15,-1 3 1-15,-4-1-1 16,-2 0-12-16,-2 1-56 0,-3 0-40 16,-1 0-67-16,-2-2-451 15</inkml:trace>
  <inkml:trace contextRef="#ctx0" brushRef="#br0">12093 3483 1063 0,'0'0'27'0,"0"0"-7"16,0 0 45-16,0 0-5 16,0 0-6-16,67-32-11 15,-56 31-16-15,0 1-14 16,-2 0-10-16,-4 5 3 15,-3 8 5-15,-2 4 4 16,0 1 5-16,-6 0-5 16,-8-1-6-16,0-4-6 15,3-1-2-15,4-4 0 16,5-4-1-16,2-2-1 16,0-2-8-16,0 0-8 15,10 0 1-15,5 0 11 16,3 0 4-16,-2-1 0 15,-2 1-1-15,-4 0 0 0,-4 9 1 16,-5 3 2-16,-1 4 0 16,0 3 2-16,-15 3 6 15,-5-1 3-15,-1 0-9 16,0-7 3-16,1-2 7 16,3-5-5-16,4-2 1 15,2-1-4-15,6-4-3 16,2 0-2-16,3-4-38 15,0-9-94-15,13-5-76 16,4-2-276-16</inkml:trace>
  <inkml:trace contextRef="#ctx0" brushRef="#br0">12476 3284 234 0,'0'0'991'15,"0"0"-968"-15,0 0 54 16,0 0-29-16,0 0-37 0,0 0-5 15,0 40 21 1,3-8 22-16,-2 6-12 0,-1 4-13 16,0 2-2-16,0 0-11 15,0 0-4-15,-1 1-4 16,-4-2-3-16,0-5 0 16,2-5 1-16,2-5-1 15,-1-8 0-15,1-3-2 16,1-6 2-16,-1-4 2 15,1-2-2-15,0-4-2 16,0-1-32-16,0 0-28 16,0-3-36-16,0-9-256 15</inkml:trace>
  <inkml:trace contextRef="#ctx0" brushRef="#br0">12699 3486 939 0,'0'0'52'16,"0"0"-48"-16,0 0 62 15,0 0-30-15,0 0-1 16,0 0 23-16,0-2 19 15,0 2-29-15,0 0-33 16,0 0-5-16,0 0-9 16,8-1 12-16,6-2 9 15,5-1-6-15,0-1-5 16,0 2-5-16,-2 1-6 0,-1 2 2 16,-5 0-1-16,-2 5 3 15,-2 13 0-15,-4 5 6 16,-3 6 11-16,0 4 19 15,0-1-22-15,-7 0-5 16,4-2-4-16,-1-6 0 16,4-3 0-16,0-5-5 15,0-4-4-15,0-4 1 16,0-4-2-16,0-2 1 16,0-2 0-16,6 0-28 15,4-3-89-15,1-9-21 16,2-3-244-16</inkml:trace>
  <inkml:trace contextRef="#ctx0" brushRef="#br0">13166 3523 1039 0,'0'0'9'16,"0"0"75"-16,0 0 9 16,0 0-20-16,0 0-14 15,0 0-21-15,26-60-1 16,-26 44-21-16,0 1-9 16,0 1 1-16,-6 1 3 0,-3 4 2 15,-5 1 12-15,1 5-3 16,-3 3-10-16,-2 0-8 15,-1 3-4-15,2 9 0 16,0 3 0-16,7 1 0 16,2 3-2-16,4 0 1 15,4-1-3-15,0-2 1 16,1-3 0-16,11 0 0 16,2-1 1-16,2 1-3 15,-3 1-3-15,-2-1 2 16,-1 0 4-16,-4-1-1 15,-4 1 1-15,-2 1 2 0,0-1-3 16,-6 1 0-16,-6-3-9 16,-2-4-1-16,-1-1 11 15,1-4 2-15,1-1 0 16,0-1 1-16,3 0 2 16,3-8 0-16,5-6 9 15,2-6-5-15,0-5-7 16,18-1-5-16,3 1-7 15,4 5-7-15,2 2-20 16,-3 3-2-16,-1 2-54 16,-7 4-108-16</inkml:trace>
  <inkml:trace contextRef="#ctx0" brushRef="#br0">13406 3252 1035 0,'0'0'31'15,"0"0"-13"-15,0 0 41 16,-2 56 32-16,0-26-19 15,1 7-20-15,1 4-3 16,-1 2-21-16,-1 1-10 16,0 2 0-16,0 1-11 15,-1 3 0-15,0-2-6 16,2-4-1-16,0-5 0 16,-1-7 0-16,2-5 0 15,0-4 2-15,0-2-2 16,0-4-1-16,0-5-1 15,0-3 1-15,0-4 1 0,0-2-2 16,0-1-21-16,0-2-32 16,3 0-42-16,3-9-54 15,0-7-47-15,0-2-733 16</inkml:trace>
  <inkml:trace contextRef="#ctx0" brushRef="#br0">13764 3457 1066 0,'0'0'72'0,"0"0"-30"0,0 0 74 16,0 0-28-16,0 0-27 15,0 0-33-15,-23 27-24 16,2-7 5-16,-3 3 3 16,-1 1-2-16,-3 0-2 15,5-2-4-15,4-3 3 16,5-7 0-16,8-5 1 16,4-2-7-16,2-4-1 15,0 1-6-15,2 1 0 16,13-2 3-16,8-1 3 0,4 0 0 15,1 0 1 1,-1-4-1-16,-3-1-2 0,-3 0-11 16,-5 1-14-16,-2 0-20 15,-5 2-33-15,-6 0-26 16,-3 1-40-16,0-1-54 16</inkml:trace>
  <inkml:trace contextRef="#ctx0" brushRef="#br0">13730 3459 976 0,'0'0'73'0,"0"0"-5"16,0 0 26-16,0 0-55 15,0 0-13-15,0 0-9 16,0 29 5-16,0-3 15 16,0 4-3-16,0 1 1 15,0 0-2-15,0 1-18 16,0-2-7-16,0-4-8 16,-2-3 1-16,1-6-1 15,-1-2 3-15,0-7-4 0,2 0 1 16,0-6-56-1,0 0-11-15,0-2-32 0,0-2-66 16,2-9-263-16</inkml:trace>
  <inkml:trace contextRef="#ctx0" brushRef="#br0">14088 3409 1066 0,'0'0'26'16,"0"0"78"-16,0 0 23 15,0 0-29-15,0 0-25 16,0 0-21-16,4-2-19 0,-10 2-20 16,-6 0-11-16,-4 0-2 15,-3 0 0-15,-1 0 0 16,0 0-2-16,1 4 2 15,1 0 0-15,5-1 0 16,4-1 0-16,4 0-1 16,3 1 0-16,2 1 1 15,0 3-6-15,0 6 0 16,0 4 6-16,0 2 0 16,1 0 0-16,2-1 0 15,-3 0-3-15,0-4 3 16,0 0 0-16,0-3 0 0,0-3 3 15,0-3-3 1,0-3 0-16,0-2 0 0,0 0-2 16,0 0-2-16,5 0-9 15,4-9-2-15,5-1 15 16,3-2-1-16,1 2-1 16,1 4-12-16,-5 4-14 15,-1 2 16-15,-5 0-6 16,-2 11 0-16,-2 5 3 15,-4 2 7-15,0 2 8 16,0 1 1-16,-11 0-1 16,-2-2 0-16,-2-3 0 15,-2-3-1-15,0-3 1 16,-2-1 0-16,1-3-2 16,3-4-10-16,1-2-26 0,4 0-96 15,4-2-150-15</inkml:trace>
  <inkml:trace contextRef="#ctx0" brushRef="#br0">14348 3293 1051 0,'0'0'65'0,"0"0"-49"0,0 0 67 16,0 0-39-16,0 0-22 16,0 0-2-16,0 38 10 15,0-9 14-15,0 7-16 16,0 4-3-16,0 4-1 16,0 1-8-16,0 1-11 15,0 1-4-15,0 0 8 16,0-4-9-16,0-2 1 15,0-8-1-15,0-3 0 16,0-4 3-16,1-3-3 16,2-3 0-16,0-4-1 15,1-1 1-15,-2-5-1 0,0-2 1 16,0-5-4 0,2-1-1-16,-4-2-18 0,4 0-37 15,-1 0-17-15,4-2 14 16,0-9-41-16,0-1-80 15</inkml:trace>
  <inkml:trace contextRef="#ctx0" brushRef="#br0">14970 3549 1131 0,'0'0'21'15,"0"0"87"-15,0 0-8 16,0 0-50-16,0 0-7 15,7-61-7-15,-9 46-14 16,-6 1-10-16,0 0 3 16,-2 7-4-16,-1 0 4 15,-1 5 1-15,-3 2-13 16,-4 0-3-16,-3 5 0 0,-1 10 0 16,1 2 0-1,4 1-1-15,5-1-1 0,6-2 1 16,5-2 0-16,2-1-5 15,1-2-3-15,13-3-7 16,5-3-12-16,4 0-8 16,2-1 5-16,-1 3-9 15,-4 2 11-15,-4 2 16 16,-5 1 7-16,-6 3 3 16,-3 0 1-16,-2 3-1 15,-2-1 1-15,-12-2 0 16,-2 1 1-16,-2-5 0 15,0-2-4-15,0-3 3 16,2-3 2-16,5-2 0 0,3 0 0 16,3-2 2-1,4-11 3-15,1-3 2 0,1-4-7 16,13-5 0-16,6-2-3 16,4 1-13-16,0 1-58 15,1 7-20-15,-4 3-10 16,-5 4-181-16</inkml:trace>
  <inkml:trace contextRef="#ctx0" brushRef="#br0">15313 3271 941 0,'0'0'84'0,"0"0"-43"0,0 0 39 16,0 0 0-16,0 0-39 15,0 0-13-15,0 13-11 16,0 9 34-16,3 7 9 16,1 8-6-16,-1 6-22 15,1 4-14-15,-3 0-8 16,0 2-4-16,-1 1 2 16,0-4-6-16,0-3-2 15,0-6 1-15,0-8 0 16,1-4-1-16,3-5 0 15,-2-6 0-15,1-2 0 0,-2-5 0 16,2-3-3-16,-3-3-5 16,4-1-56-16,2-2-69 15,1-11-59-15,-1-3-259 16</inkml:trace>
  <inkml:trace contextRef="#ctx0" brushRef="#br0">15527 3427 164 0,'0'0'894'0,"0"0"-881"15,0 0 59-15,0 0-10 16,0 0-8-16,62-45-9 15,-46 40-15-15,-1 1-17 16,-2 3 1-16,-2 1-6 16,-3 0-2-16,-2 6-3 15,-5 7 8-15,-1 3 5 16,-5 2-7-16,-10 2-4 16,-1-3-4-16,0-4-1 15,3-2-1-15,4-6-4 0,4-2 4 16,3-2-7-1,2-1-5-15,0 0-28 0,6 0-27 16,8 0 49 0,-2 0 5-16,1 0 3 0,-6 6 1 15,-4 4 10-15,-3 3 6 16,0 1-2-16,0 1 5 16,-10 0-3-16,-4-2 10 15,-2-1 19-15,-1-4-12 16,2-1-7-16,2-5 0 15,2 1-9-15,4-3-6 16,2 0-1-16,5-3-17 16,0-7-121-16,0-3-91 15</inkml:trace>
  <inkml:trace contextRef="#ctx0" brushRef="#br0">15710 3380 1041 0,'0'0'3'0,"0"0"25"16,0 0 8-16,66-16 9 15,-48 16 7-15,-4 0-22 16,-3 7-12-16,-5 7 3 0,-6 6 30 15,0 2-28 1,0 1-6-16,-13-1-8 0,-3 0-4 16,0-6 7-16,0-1-9 15,3-4 1-15,4-2 0 16,4-3-2-16,2-3 2 16,3-1-4-16,0-2 0 15,0 0-7-15,0 2 3 16,10-1 0-16,3-1 3 15,1 0 0-15,1 0-2 16,-1 0 3-16,-1 0 0 16,-1 0-10-16,-3-1-50 15,-1-3-62-15,-3 1-68 16</inkml:trace>
  <inkml:trace contextRef="#ctx0" brushRef="#br0">16014 3174 1207 0,'0'0'18'0,"0"0"95"16,0 0-38-16,0 0-31 15,0 0-12-15,0 0-16 16,0-6-10-16,0 12-6 16,0 11 1-16,0 7-1 15,3 7 7-15,-1 0-2 16,-1 2-1-16,1 1 2 15,-2 1-2-15,0-1 0 16,0 2-3-16,0-1 2 16,0 1-3-16,0 0-1 15,0-1 1-15,-5 2 3 16,2-2-3-16,-1-1 0 16,1-3 1-16,-1-5-1 15,2-3 0-15,1-3-1 0,1-4 1 16,0-3 0-16,0-3 1 15,0-2-1-15,0-3-3 16,0-3-21-16,0-2-5 16,0 0-51-16,5 0-36 15,-2-4-43-15,2-7-339 16</inkml:trace>
  <inkml:trace contextRef="#ctx0" brushRef="#br0">16329 3394 1085 0,'0'0'12'15,"0"0"46"-15,0 0 21 0,0 0-31 16,0 0-9-1,0 0-18-15,0 30 5 16,0-10-7-16,-1-1-1 0,-2 1-1 16,-1-4-3-16,3-4-4 15,0-1-9-15,1-5 1 16,0-2-1-16,0-2-1 16,0-2 0-16,0 0-6 15,1 0 5-15,14 0 2 16,6 0 5-16,6-6-5 15,-2 1 1-15,-2 3-1 16,-5 2-1-16,-4 0-2 16,-5 7 2-16,-4 10 0 15,-2 6 1-15,-3 2 3 16,0 0 2-16,-10 0 2 16,-4-3 1-16,-3-2 12 0,-2-5-14 15,-1-3 3-15,1-5-8 16,3-1-1-1,0-6-1-15,5 0-10 0,4 0-45 16,1-6-50-16,3-6-105 16,3-4-262-16</inkml:trace>
  <inkml:trace contextRef="#ctx0" brushRef="#br0">16322 3379 1153 0,'0'0'22'16,"0"0"16"-16,0 0 20 16,0 0-43-16,0 0 19 15,0 0 24-15,50 0-12 16,-22 0-16-16,1-1-5 15,1-3-12-15,-3 1 0 16,-4-2-9-16,-1 1-4 16,-6 1 0-16,-3 0-2 15,-6 0-16-15,-4 3-41 0,0 0-25 16,-3 0-38 0,0 0-82-16,0 0-402 0</inkml:trace>
  <inkml:trace contextRef="#ctx0" brushRef="#br0">16743 3287 961 0,'0'0'118'0,"0"0"16"16,0 0-3-16,0 0-28 15,0 0-63-15,0 0-31 16,-27 41-3-16,10-7 23 15,-3 4-8-15,1 2-10 0,1-2-5 16,5-2-5-16,4-5 0 16,4-5 0-16,5-3-1 15,0-7-8-15,11-3 4 16,6-4 4-16,3-6-3 16,1-3-3-16,1 0-8 15,-3-6 1-15,-1-5-1 16,-4-4 12-16,-5-1 2 15,-5-2 1-15,-4 2 0 16,0 1 0-16,-2 4 2 16,-11 5 10-16,-4 3 5 15,-5 3-6-15,0 0-12 16,-2 9-3-16,3 4-14 0,4 1-44 16,5 0-129-16,6-1-293 15</inkml:trace>
  <inkml:trace contextRef="#ctx0" brushRef="#br0">17070 3523 991 0,'0'0'51'0,"0"0"57"16,0 0 4-16,0 0-52 16,0 0-17-16,0 0-20 15,0 0-7-15,0 0-12 16,0 0-4-16,0 11 2 0,0 4 2 16,0 4 14-16,0 3 9 15,0 4-8-15,0-1-8 16,0 1 1-16,0-1-6 15,0 0-3-15,0-3-2 16,0-2 0-16,0-1-1 16,-2-3 0-16,2-1 0 15,0-3 0-15,0 1 3 16,0-4-3-16,0-1-3 16,0 0 3-16,0-4 0 15,0-1 0-15,0-3 0 16,0 2 0-16,0 0 0 0,0-2 0 15,0 0-4 1,0 0-3-16,0 0-28 0,0 0-14 16,0 0-25-16,0 0-113 15,0-6-642-15</inkml:trace>
  <inkml:trace contextRef="#ctx0" brushRef="#br2">12237 311 1021 0,'0'0'14'15,"0"0"77"-15,7 54-28 16,0-27 7-16,0-1-32 16,-1 0 12-16,1 2-29 15,-3-2-4-15,-1-1-1 16,-3-3-7-16,0 0-5 15,0-6-3-15,0 1-1 16,0-3 3-16,-4-4-3 16,-3-1 5-16,-1-3 1 0,-3 0-5 15,0-3 3-15,0-1-4 16,-1-2-2-16,0 0-8 16,2-3-26-16,0-9-22 15,4-3-109-15,1-2-53 16</inkml:trace>
  <inkml:trace contextRef="#ctx0" brushRef="#br2">12176 171 811 0,'0'0'460'15,"0"0"-382"-15,0 0 25 16,0 0-70-16,0 0-13 16,0 0-6-16,0-3-10 15,0 3-4-15,0 0 0 16,0 0-4-16,0 0-58 15,0 0-41-15,0 0-129 16,0 6-391-16</inkml:trace>
  <inkml:trace contextRef="#ctx0" brushRef="#br2">12027 533 777 0,'0'0'181'0,"0"0"-98"15,0 0 10-15,0 0-27 16,0 0 5-16,0 0-10 16,-1 0-25-16,-2 0 7 15,0 0 2-15,-1-1-11 16,0-2-8-16,1 0-14 0,-3 0 2 16,-1-2-4-1,0 1-2-15,-1-1-4 16,-2 0 0-16,3 0-3 0,-4 1 2 15,1 0-3-15,0 0 3 16,-2 1-3-16,2-1 2 16,-1 1-1-16,-1 0-1 15,2 3 0-15,-2-2 0 16,0 1-1-16,1 1-1 16,-3 0-5-16,-1 0-2 15,-1 0 1-15,-3 0-3 16,-1 3 3-16,0 1-2 15,0 2 7-15,3-3 2 0,1 2 2 16,0-1-2 0,2-1 1-16,1 0-1 0,2 0 0 15,2 1 1-15,1-1-1 16,1 1 0-16,0 0 0 16,0 1 0-16,0-1 1 15,1 3-1-15,0-1 0 16,1 1 0-16,0 2 0 15,-1 1-2-15,0 1 2 16,1 1-1-16,0 0 3 16,1 2-1-16,-1 0 0 15,0 0-1-15,1-1 1 16,0 1 0-16,1-1-2 16,1 0 0-16,0-2 4 15,1-1-5-15,1 2 3 0,-2 0-2 16,2-1 2-16,0-2-1 15,0 2 0-15,0-1 0 16,0 0-1-16,0-1 1 16,3 1 1-16,3-2-1 15,-1 0-1-15,4 1 0 16,-1 0 0-16,3-2 0 16,-2 0 0-16,3-2-1 15,1 2 2-15,0-1 1 16,1 0 0-16,1-3 0 15,-1 0 0-15,3-2 0 16,0-1 0-16,-3 0-1 16,2 0 1-16,-1 0 0 0,1 0 0 15,-1 0 0-15,-1-1 0 16,-1-2 0-16,0 0 0 16,0-1 0-16,0 0 0 15,-3 1 0-15,1-1 0 16,-1 2-1-16,-3 0-1 15,0 2 0-15,-2-3 1 16,1 1 0-16,0 0-1 16,1-2-2-16,0 2 1 15,3-1-7-15,-1 0-7 16,0-2 4-16,1 2 4 0,-1-1-4 16,-1-1 8-16,1 3-2 15,-2-3 3-15,0 2 2 16,0 1 2-16,0-2-1 15,-1 1 1-15,0 0 0 16,0-1 0-16,1-1 0 16,0 0-1-16,0 0 1 15,-3-1 1-15,3 0 1 16,-2 3-2-16,-1-2 0 16,0-1 1-16,0 2-1 15,-1-3 5-15,0 0 0 16,1 0 1-16,0-1 0 15,-1 1-4-15,1-1-1 0,-1 0 3 16,-3 3 1-16,3-2 11 16,-3 1 3-16,1-1-10 15,-1-1 7-15,0 1-7 16,0-2-1-16,0 1 7 16,0-2-10-16,-4 1 5 15,-1-1-2-15,-1 0 1 16,1 2-3-16,2 0-3 15,-3-1 1-15,1 2 1 16,0-3-5-16,1 3 0 16,-1-1 0-16,1 1 1 15,0 2 1-15,-1 1 2 16,0 1-1-16,-1-1 2 16,1 1-4-16,1 2-1 0,1-1-2 15,0 1-3-15,1 1-9 16,1 0-9-16,1 0-31 15,0 0-44-15,0 0-116 16,0 0-546-16</inkml:trace>
  <inkml:trace contextRef="#ctx0" brushRef="#br0">11973 2969 1322 0,'0'0'6'0,"0"0"116"16,0 0-67-16,0 0-27 16,0 0-1-16,0 0-10 15,0-3-9-15,0 3-1 16,0 0-3-16,0 0 0 0,0 9-4 15,-2 2-1-15,2 4 1 16,0-1 0-16,0-1-3 16,9-3 2-16,3-1-3 15,1-3 1-15,5-2 1 16,-1-4-1-16,3 0 1 16,0 0 1-16,0-5-4 15,-1-4-4-15,-3-1-4 16,-3 0 9-16,-1 0-5 15,-5 0 4-15,-3-1 4 0,-4-1 1 16,0-2 0 0,0 0 1-16,-5-3-1 0,-6 1 0 15,0 1 5-15,-1 2-2 16,0 3 6-16,0 3 9 16,0 3-8-16,1 3-5 15,-3 1-2-15,2 0 1 16,-3 2-4-16,1 8 0 15,2 3-2-15,-1 3 1 16,4-2-4-16,1 2 0 16,1-1-13-16,1-1-12 15,2-1-33-15,4-2-48 16,0-1-114-16,0-3-238 16</inkml:trace>
  <inkml:trace contextRef="#ctx0" brushRef="#br0">12872 2794 1244 0,'0'0'26'0,"0"0"26"16,0 0 9-16,0 0-29 16,0 0 5-16,0 0 22 15,0 0-33-15,0 78 0 16,0-51-11-16,1-1-2 15,1-1-4-15,0-4-3 0,2-4-1 16,-2-2-4 0,2-3 2-16,-1-4-5 0,-1-1 2 15,-1-5-1-15,1-2-24 16,3 0-77-16,-1-2-192 16,3-9-769-16</inkml:trace>
  <inkml:trace contextRef="#ctx0" brushRef="#br0">13859 2923 1156 0,'0'0'101'0,"0"0"-100"16,0 0 24-16,0 0-11 15,0 0 3-15,0 0 4 0,56-39 3 16,-43 36-8 0,-1 1-6-16,-3 2-2 0,-1 0-4 15,-5 4 5-15,-2 7 8 16,-1 3 0-16,0 3-8 16,-10 2 10-16,-6-1-13 15,0-1-3-15,0-5 0 16,4-2-3-1,5-3 0-15,1-4 2 0,6-1-3 16,0-2 1-16,0 0-9 16,0 0-2-16,9 0 2 15,5 0 9-15,1 0 1 16,2 0-1-16,-2-2 0 16,1 1 1-16,-4 0-1 15,1 1 0-15,-3 0 0 0,-2 0 0 16,-1 0 0-16,-2 0-2 15,-1 0 2-15,1 0-37 16,-1 0-36-16,-1 0-120 16,-1 0-268-16</inkml:trace>
  <inkml:trace contextRef="#ctx0" brushRef="#br0">14643 2848 958 0,'0'0'9'0,"0"0"72"16,0 0-29-16,0 0-39 15,0 0 11-15,72-25-6 16,-61 25-11-16,-3 0-2 15,-3 3 2-15,-4 8 17 16,-1 2 3-16,0 5-18 0,-11-1-3 16,-1-2-6-16,-1-1 0 15,3-3-6-15,4-4 0 16,1-2 6-16,5-4-7 16,0-1-21-16,2 0 10 15,12 0 13-15,1 0 0 16,2 0 2-16,-2 0-3 15,-5 4 5-15,-3 4 1 16,-3 1 0-16,-4 3 0 16,0 0 1-16,-4 1 5 15,-8 0 28-15,-5-1 7 16,1-3-9-16,-2-2-23 16,3 0 3-16,0-2 21 15,3-2-29-15,1-3-1 0,4 0-3 16,3 0-13-16,4 0-126 15,0-6-123-15</inkml:trace>
  <inkml:trace contextRef="#ctx0" brushRef="#br0">15789 2839 1100 0,'0'0'58'0,"0"0"-34"16,0 0 65-16,0 0-55 15,0 0-24-15,0 0 13 16,-36 61-2-16,23-42-10 16,-1 0-2-16,2-2-2 15,1-5 0-15,4-2 1 0,2-4-6 16,3-3-1-16,2-1-2 15,0 0-1-15,2-2-5 16,10 0 7-16,6 0 0 16,2 0 7-16,0-2-4 15,0-3 3-15,-2 1-3 16,-3 2-3-16,-2-2 0 16,-3 3 0-16,-3 1-28 15,-4-1-29-15,-1 1-28 16,-2 0-52-16,0 0-151 15</inkml:trace>
  <inkml:trace contextRef="#ctx0" brushRef="#br0">15820 2863 1060 0,'0'0'46'16,"0"0"41"-16,0 0 23 16,0 0-68-16,0 0 0 15,0 0-19-15,-3-1-12 16,3 8 0-16,0 8 2 16,0 7 4-16,0 2-1 0,2 3 3 15,-2-1-5-15,0-1-4 16,0-3-9-16,0-3 4 15,0-2-5-15,0-5 1 16,0 0-1-16,0-5-2 16,0-2-23-16,0-5-61 15,0 0-70-15,0 0-209 16</inkml:trace>
  <inkml:trace contextRef="#ctx0" brushRef="#br0">16554 2672 803 0,'0'0'31'16,"0"0"51"-16,0 0 29 15,0 0-48-15,0 0-6 16,-64 6-18-16,57-5 24 16,3 1-41-16,2-1-3 15,0-1-3-15,1 0-10 16,1 3-4-16,0 0 0 15,0 3 3-15,0 3 12 16,0-1 5-16,0 3-10 0,0-1 4 16,0 1-5-1,0 0-3-15,0-2-3 0,0 0-1 16,0-1-1-16,0-3-3 16,0-2 0-16,0 0 0 15,0-3 1-15,0 0 0 16,0 0 1-16,0 0-2 15,1 0-4-15,9-3 2 16,4-4 2-16,2 1-1 16,1 1 2-16,-2 4-2 15,-2 1 1-15,-3 0-1 16,-1 7-2-16,-3 7-1 16,-4 4 4-16,-2 2 0 0,0 0 5 15,0-2 1 1,-3-1 5-16,-7-3 15 0,-1-4-6 15,-3 0 5-15,-1-3-10 16,0-1-6-16,0-1-2 16,3-5-5-16,3 0 0 15,1 0-2-15,3 0-5 16,2-8-62-16,3-2-49 16,0 1-148-16,0 1-649 15</inkml:trace>
  <inkml:trace contextRef="#ctx0" brushRef="#br2">13111 2828 950 0,'0'0'41'16,"0"0"96"-16,0 0-40 15,0 0-41-15,0 0 6 0,0 0-20 16,-18-37 3 0,12 33-2-16,-1-2-12 0,-1 2-12 15,-1-1-5-15,2-1 3 16,-3 0-8-16,-1 0-3 16,0-1-2-16,-2-1-2 15,1 3 0-15,-1-2-1 16,-1 3-1-16,0 1 4 15,-2 1-3-15,1 2 0 16,-1 0-1-16,0 0-1 16,-2 1 1-16,1 7-1 15,-2 2 1-15,0 2-3 16,-1 2 3-16,1 1-1 16,2 1 1-16,0 0 0 15,3-1 0-15,1 1 0 0,3 1 0 16,1-2-1-16,3 1 1 15,4 1-2-15,0 0 0 16,2 1 1-16,0 0 0 16,0 3-1-16,7-1 0 15,3 1 1-15,2-1 1 16,4 2-3-16,1-3 2 16,2 1 0-16,2-2-1 15,4-3-1-15,0-1 2 16,2-2 0-16,1-5-1 15,0-2 2-15,0-3-1 16,-3-2-1-16,2 0 2 0,0-1 0 16,1-9 0-1,-1-4 1-15,1 1-1 0,-1-4 2 16,-4 2-2-16,-3-2 1 16,-4 0 0-16,-5 0 1 15,-3-2 2-15,-2-1-1 16,-3 0 0-16,-3-2 2 15,0 4-3-15,0-2 0 16,0 2 3-16,-7 3 2 16,-3-2 2-16,-1 1 2 15,-1 1-1-15,0 0-3 16,-2 2-3-16,-2 2 0 0,2 1-2 16,-2 0-2-16,2 5 0 15,0-2 0-15,2 3 0 16,2 2-2-16,3 1-4 15,0 1-21-15,0 0-18 16,4 0-80-16,-1 1-172 16</inkml:trace>
  <inkml:trace contextRef="#ctx0" brushRef="#br2">12420 2596 1111 0,'0'0'50'0,"0"0"130"16,0 0-86-16,0 0-23 15,0 0-27-15,0 0-11 16,0-9-6-16,0 9 6 16,0 0-13-16,0 0-11 15,0 0-3-15,0 0-2 16,0 0-4-16,0 0-2 15,0 7-4-15,0 6 3 16,0 5 3-16,0 1 0 0,0 0 1 16,0 0 0-1,0-4-1-15,0-1 0 0,0-1 0 16,0-1 0-16,0-3 2 16,-3 0-2-16,-2-2 2 15,0-2-2-15,1-1 0 16,0 0-1-16,-3-3-4 15,1 0-5-15,-2-1-4 16,-1 0-3-16,1 0-1 16,1 0 1-16,0-4-4 15,1-4-4-15,2 0 1 16,0-3-38-16,1 0-9 0,3-1-4 16,0 0-44-1,0-1-33-15,0 2-229 0</inkml:trace>
  <inkml:trace contextRef="#ctx0" brushRef="#br2">12324 2458 1053 0,'0'0'97'16,"0"0"51"-16,0 0-39 15,0 0-52-15,0 0-9 16,0 0-36-16,0-4-12 16,0 3-8-16,0 1-71 15,2 0-81-15,0 0-241 0</inkml:trace>
  <inkml:trace contextRef="#ctx0" brushRef="#br2">12420 2529 161 0,'0'0'355'16,"0"0"-326"-16,0 0 157 15,0 0-127-15,0-53-10 16,0 41 2-16,0 2-6 16,-1 0 15-16,-1 3 8 15,-2 1-41-15,1 1 9 16,3 2-18-16,-2 2 17 16,1 1 10-16,1 0-14 0,0 0-4 15,0 0-10-15,-1 0 1 16,1 0-1-16,0 0 1 15,0 0-10-15,0 0-5 16,0 0-3-16,0 0 0 16,0 1 1-16,0 7-1 15,0 5 1-15,0 0 1 16,0 4 2-16,0 2 1 16,0-1 10-16,0 2-3 15,4-1-4-15,-2-2-4 16,1-2-3-16,-1-1 1 15,1-3-2-15,1-2 0 16,-2-3-7-16,0-3-103 16,-2-3-117-16</inkml:trace>
  <inkml:trace contextRef="#ctx0" brushRef="#br2">12351 2437 924 0,'0'0'45'0,"0"0"35"16,0 0-36-16,0 0-15 0,0 0 20 15,0 0 11-15,5-30-37 16,-5 25 0-16,0 3 7 16,-2 0-12-16,-4 2 17 15,2 0-24-15,-3 0-7 16,0 9-4-16,0 0 0 15,3 2 0-15,2-2-2 16,2-1 2-16,0-1-5 16,0-4 1-16,13-3-42 15,-1 0-179-15</inkml:trace>
  <inkml:trace contextRef="#ctx0" brushRef="#br2">12349 2253 748 0,'0'0'334'15,"0"0"-332"-15,0 0 3 0,0 0 19 16,0 0-21-16,0 0 0 15,0 0-2-15,-2 0 4 16,2 0-4-16,0 0 4 16,0 0 13-16,0 0 1 15,0 0 33-15,0 0 11 16,0 0-19-16,0 0-13 16,0 0-27-16,0 0-1 15,0 0 1-15,0 0 0 16,0 0-2-16,-1 0-2 15,-1 0 1-15,2 0-1 16,-2 0-2-16,1 0 1 16,0 0-1-16,0 4 2 15,-1-1-1-15,2-2-2 0,0 1-78 16,0-2-184-16</inkml:trace>
  <inkml:trace contextRef="#ctx0" brushRef="#br2">14251 3328 1018 0,'0'0'58'0,"0"0"-21"0,0 0 43 15,0 0-19-15,0 0-22 16,0 0-18-16,0 0 5 16,-12 3-10-16,3 3-8 15,-2 3 5-15,-2 4-4 16,-1 2 3-16,-4 3 1 15,-1 3-1-15,-3 6-3 16,-3 0-5-16,-1 3-3 16,-1 0 5-16,0 3-5 15,-1 4 0-15,-3 3 0 16,-1 1-1-16,0 2-1 16,-2-3 1-16,3-4 2 15,-1-2-2-15,2-1 0 0,2-1-2 16,3-3 2-16,0-1 1 15,4-6 0-15,4-2 3 16,2-5-4-16,4-3 0 16,3-4-1-16,3-3 1 15,3-1-2-15,2-1 2 16,0-3 0-16,0 2 0 16,-1 0-3-16,1 0 3 15,-1 0-1-15,0 2 1 16,-1 1 0-16,0 0 0 15,-1 0 1-15,-1 3 2 16,-1-3 2-16,1 1 2 16,-1 0 5-16,-1 0-5 0,3-3 2 15,-1 0-5-15,4-3-4 16,0 0 0-16,0 0-3 16,1 0-22-1,14-13-95-15,5-3 20 0,1-2-254 16</inkml:trace>
  <inkml:trace contextRef="#ctx0" brushRef="#br2">13775 4291 1366 0,'0'0'86'16,"0"0"-83"-16,0 0 50 15,0 0-30-15,0 0-14 16,0 0-6-16,1 0-3 16,10-3-3-16,5-4 2 15,7-1 1-15,-1 2 1 16,1 1-1-16,-5 3 0 16,-4 2 0-16,-1 0 0 15,-1 2 1-15,-3 14 1 0,-2 3 0 16,-4 6 0-16,-3 0 2 15,0 2 0-15,0-1-1 16,-7-1-1-16,-1 0-1 16,1-2 1-16,1-2-1 15,0-2 1-15,1-2 1 16,2-3 3-16,1-3-3 16,1-3 1-16,1-4-3 15,0-1-1-15,0-2 1 16,0-1 0-16,0 0 0 15,0 0 0-15,0 0-1 16,0 0-1-16,0-6-38 16,0-7-66-16,0-2-98 0,0 0-223 15</inkml:trace>
  <inkml:trace contextRef="#ctx0" brushRef="#br2">14206 4392 1114 0,'0'0'29'0,"0"0"-4"16,0 0 67-16,0 0-29 15,0 0-11-15,0 0-14 16,21-36-2-16,-20 27-8 16,1 0-1-16,-2 0-9 15,0-4-5-15,0 1-8 16,-6 1-2-16,-5 1 3 15,-2 1 5-15,0 4-1 16,-2 3-2-16,-2 1-2 16,1 1-3-16,-2 0 0 15,0 7-1-15,2 5-1 0,1 2 1 16,2 3-2-16,2 1 0 16,3 0 0-16,5-1-3 15,1-4 1-15,2 0 2 16,0-1-2-16,0-3-1 15,6 0 3-15,4-3-4 16,5-1 0-16,0-1 2 16,3-1-5-16,2-2-6 15,-2 0 8-15,1 0 2 16,0 1 1-16,-2 2 0 16,-2 2-1-16,-2 1 3 15,-3 3-1-15,-5 0-1 0,-2 3 2 16,-3 2 1-16,0 0 0 15,-3 2 0-15,-8-1 1 16,-5 0-2-16,1-2-1 16,-2-4 1-16,3-1 0 15,-1-4 0-15,2-2 0 16,1-3 2-16,4 0 1 16,0-2-1-16,3-11 10 15,3-5-12-15,2-6 0 16,0-3-1-16,0-3-3 15,9 1 3-15,4 2 1 16,1 3-2-16,2 3 2 16,1 2-3-16,0 2 3 0,-1 3 0 15,0 0-1-15,-2 4 0 16,-4-1 1-16,-3 4 0 16,-2 2 0-16,-3 0 0 15,-1 2-1-15,-1-1-4 16,0 1-16-16,0 3-39 15,-1-3-93-15,-9 3-246 16</inkml:trace>
  <inkml:trace contextRef="#ctx0" brushRef="#br2">11819 4312 1229 0,'0'0'116'15,"0"0"-108"-15,0 0 31 16,0 0-22-16,0 0 4 0,3 54 12 16,0-27-3-1,0 1-15-15,1 2 1 0,-2-1-7 16,0 0-1-16,-1-4 0 16,-1 0-1-16,0-4-3 15,0-3 0-15,0-2 1 16,-7-2 5-16,0-3-7 15,-3-1 6-15,-2-3-5 16,-2-2-3-16,0-3-1 16,0-2-1-16,-2 0-19 15,5-12-32-15,-1-8-69 16,3-6-36-16,2-7-184 16</inkml:trace>
  <inkml:trace contextRef="#ctx0" brushRef="#br2">11698 4217 777 0,'0'0'494'0,"0"0"-474"16,0 0 73-16,0 0-57 15,0 0-35-15,0 0-1 16,0-2-10-16,4 2-85 15,7 3-13-15,3 6-178 0</inkml:trace>
  <inkml:trace contextRef="#ctx0" brushRef="#br2">12042 4391 1262 0,'0'0'92'0,"0"0"-38"16,0 0 48-16,0 0-71 0,0 0-17 16,0 0-6-1,13 0-2-15,-1 0 1 0,5 0 20 16,1 0-10-16,1-1-10 15,-1-2-4-15,-4 0-3 16,-1 2 0-16,-5 0-18 16,-4 1-38-16,-4 0-18 15,0 0-81-15,-5 5-83 16</inkml:trace>
  <inkml:trace contextRef="#ctx0" brushRef="#br2">12023 4496 1089 0,'0'0'24'0,"0"0"-2"15,0 0 51-15,0 0 2 16,0 0-1-16,0 0-15 16,16 8-11-16,-9-7-24 15,1 0 0-15,-1 0-11 16,1 1-4-16,-1-2-5 15,2 2 0-15,0-1-4 16,-1-1 0-16,2 0 1 16,-2 0 0-16,0 0-1 15,1 0-10-15,0 0-60 16,-1 0-46-16,-1 0-153 16</inkml:trace>
  <inkml:trace contextRef="#ctx0" brushRef="#br2">12385 4351 1193 0,'0'0'27'0,"0"0"125"16,0 0-53-16,0 0-43 0,0 0-12 16,0 0-28-16,-39-7 14 15,35 7-8-15,-1 0-9 16,1 9-11-16,-1 4-1 16,0 3-1-16,1 2 2 15,0 3-2-15,2-2 0 16,2 2 0-16,0-2 0 15,0-1 0-15,3-1-1 16,7-2 0-16,1-5-2 16,3-3 1-16,1-4 0 15,1-3-3-15,3 0-14 16,1-5-2-16,0-8 3 16,1-1 1-16,-3-2-1 15,-3-2 8-15,-3-1-2 0,-5 0 0 16,-2-2 4-16,-5-1 1 15,0-2 6-15,-2 1 0 16,-9 4 2-16,-2 2 3 16,1 6 11-16,-2 3 18 15,0 5-8-15,0 2-7 16,-1 1-6-16,1 0-8 16,0 4-4-16,-1 6-2 15,1 4-3-15,1 2-28 16,1 1-50-16,2 0-222 15</inkml:trace>
  <inkml:trace contextRef="#ctx0" brushRef="#br2">11432 5347 509 0,'0'0'673'15,"0"0"-668"-15,0 0 100 16,0 0-48-16,0 0-10 16,0 0-2-16,0 0-16 15,0 0-11-15,0 0-7 16,0 8-2-16,0 12-5 15,0 5 11-15,0 8-2 16,0 1-5-16,0 4-3 16,0 2 0-16,0 4 3 0,0 1-2 15,0-1-2 1,2-1 1-16,0-3-3 0,1-2-2 16,-1-2 2-16,-1-5-1 15,0-1-1-15,-1-5 0 16,0-2 1-16,2-6-1 15,-2-4 0-15,1-3 0 16,0-2-1-16,0-5 0 16,0-2 0-16,2-1-6 15,-2 0-19-15,1 0-14 16,2-1-21-16,0-12-74 16,-4-2-280-16</inkml:trace>
  <inkml:trace contextRef="#ctx0" brushRef="#br2">11433 5307 1009 0,'0'0'114'15,"0"0"-112"-15,0 0 20 0,0 0 13 16,0 0 21-16,0 0-12 15,10 17-18-15,0-14 4 16,2 1-5-16,5-3 7 16,5-1-5-16,2 0-6 15,8 0-9-15,3 0-3 16,4-1-5-16,2-5 1 16,0 2-2-16,3-1-3 15,2-2 0-15,3 1 0 16,1-1 0-16,2 1 0 15,-4-2 0-15,2 1 1 16,-3 0-1-16,2 1 1 16,-2 0-1-16,-3 0 0 15,1 1 0-15,-4 2 0 16,0-1 0-16,-2 1 0 0,2 1 0 16,3-2 0-16,1 2 1 15,4-1-1-15,0 0-1 16,1 0 1-16,0 0 0 15,2-2 0-15,1-1 0 16,3 2-3-16,3-3 3 16,-4 1 0-16,2 1 2 15,2 0-1-15,-2-1-2 16,4 1 2-16,-1-2-1 16,0 1 0-16,2-1 0 0,2 1 0 15,0 1 0-15,1-1 0 16,-3-1 0-16,-1 1 0 15,1-1 0-15,-1 0-2 16,0 2 2-16,-3 1 1 16,-2-1-1-16,-1 3 0 15,-4 0 0-15,0 1-1 16,-1 1 0-16,1 0 1 16,-2 0 3-16,3 0-3 15,2 0 0-15,4 0 0 16,0 0-2-16,0 0 2 15,2 1 2-15,3 1-2 16,0 0-3-16,3 1 3 16,0-1 0-16,0 0 0 15,1 1 1-15,0 0-1 0,0-2 0 16,2 3 1-16,2-2 0 16,2-1-1-16,1-1 0 15,-1 0-1-15,-2 0 1 16,-1 0 0-16,1 0-2 15,-2 0 2-15,-1-1 1 16,-2-3-1-16,0 1 1 16,-3-1-2-16,1 0 1 15,0 1 0-15,1-1 2 16,0 1-2-16,-1-2 0 16,-1 2-2-16,-2-3 2 15,0 2-1-15,-1-1 1 0,-1 0 2 16,-3 1-2-16,-1-1 0 15,-2 1 0-15,-3-1 1 16,2-2-1-16,-6 3 0 16,-3-1 0-16,-4 2 0 15,-7 1 1-15,-5 1-1 16,-5 1 0-16,-7-2 0 16,-5 2 0-16,-7-1 0 15,-2 1 0-15,-1 0 5 16,0 0 2-16,0 0 4 15,0 0 5-15,0 0-7 16,0 0-2-16,0 0-1 16,0-1-4-16,0 1 0 0,1 0-2 15,-1 0 0-15,0 0-3 16,0 0 3-16,0 0 2 16,0 0-2-16,0 0-1 15,-3 9 1-15,-3 4 2 16,1 3 2-16,1 4 0 15,1 1-1-15,1 4-3 16,0 1 2-16,2 4-2 16,0 1 1-16,0 0-1 15,0 0 1-15,0-2 0 16,0-3-1-16,4-2 1 16,1-3-2-16,0-3 1 15,1-1 0-15,-2-3 0 0,2 1-2 16,-1-1 2-16,-2 0 0 15,0 0 0-15,-1 0 0 16,-1-2 0-16,-1 1 1 16,0 0 0-16,0-3-1 15,0-2 0-15,0-3 0 16,0-2 0-16,-1-1-6 16,-3-2-62-16,-1 0-159 15</inkml:trace>
  <inkml:trace contextRef="#ctx0" brushRef="#br2">11646 5567 1137 0,'0'0'1'0,"0"0"7"16,0 0 7-16,0 0-5 16,0 0 32-16,0 0-11 15,68-34-11-15,-59 34-8 16,-2 0-3-16,-1 9 1 16,-3 5-1-16,-3 6 3 15,0 4-8-15,-10 2 4 16,-4 0-5-16,-3-1-2 0,3-5 1 15,0-2 0 1,3-5 8-16,2-2 2 0,4-4 9 16,3-1 4-1,2-3-13-15,0-2-8 0,0 0-1 16,0 1-3-16,0-2 0 16,10 0 0-16,3 0 5 15,2 0-4-15,0 0 1 16,3 0-2-16,0-6 5 15,0 4-2-15,-1-1-2 16,0 0 1-16,-3 1-2 16,-3 0-1-16,-2 1 1 15,-2 1-17-15,-4 0-95 16,-1-1-89-16,0-2-671 16</inkml:trace>
  <inkml:trace contextRef="#ctx0" brushRef="#br2">11923 5504 1171 0,'0'0'135'16,"0"0"-134"-16,0 0 60 15,0 0-18-15,0 0-22 16,0 0 3-16,20-10-9 16,-9 5-7-16,1 3-2 0,0 2-4 15,2 0 0-15,-4 0-1 16,0 0 2-16,-1 4-3 16,-4 7 3-16,-3 4-1 15,-2 3 1-15,0-1-1 16,-5 2 0-16,-6-3-2 15,2-3 0-15,4-4-3 16,-1-1 2-16,5-4 0 16,1-2-6-16,0-2-14 15,0 0-28-15,3 0-4 16,6 0 41-16,4 0 11 16,1-2 0-16,-4 2-6 15,0 0 5-15,-3 0 2 0,-3 6 0 16,-3 4-15-1,-1 1 9-15,0 2 3 0,-7 1 3 16,-7 1 1-16,-1-4 2 16,-2 0-2-16,1-2 1 15,1-3 0-15,1-1-2 16,3-3 1-16,3-2-1 16,0 0-3-16,5-1-94 15,3-10-184-15</inkml:trace>
  <inkml:trace contextRef="#ctx0" brushRef="#br2">12324 5248 1226 0,'0'0'65'15,"0"0"-21"-15,0 0 36 16,0 0-40-16,0 0-3 16,0 0-17-16,0 0-12 15,0 7-1-15,0 7-4 16,-2 7 9-16,0 6-2 16,-1 5-2-16,2 4 2 15,0 5 0-15,1 0-3 16,-1 0-3-16,1 0-4 15,0-1 0-15,0-2 0 0,0 0-1 16,0-4 1 0,0 0-1-16,0-4 1 0,0-4-1 15,-1-1 1-15,1-7-1 16,-1 0-1-16,1-4-1 16,0-3-4-16,0-2 2 15,0-3-4-15,0 0 1 16,0-2 0-16,0-3-3 15,0-1-7-15,0 0-2 16,0 0 3-16,0 0-1 16,0 0 2-16,0 0-6 15,0 0 7-15,0 0-6 16,0 0-7-16,0 1-18 0,-2-1 21 16,2 2 6-1,-3 0 14-15,1 0 3 0,0 0-1 16,-1 2 3-16,1-1-1 15,0-1 1-15,0-2-3 16,2 0-87-16,0 0-102 16</inkml:trace>
  <inkml:trace contextRef="#ctx0" brushRef="#br2">12795 5442 1186 0,'0'0'84'0,"0"0"-14"15,0 0 16-15,0 0-33 16,0 0-1-16,0 0-18 16,0-1-14-16,-5 3-8 15,-6 8-8-15,-3 5-1 16,-5 4-3-16,-3 2 0 0,-1 2 5 15,-2 1-5 1,2-1 0-16,-2-1 0 0,4-3 1 16,3-2 0-16,5-6-1 15,6-4 2-15,3-3-2 16,4-3-3-16,0-1-7 16,0 2 2-16,14 2 3 15,4-4 5-15,5 0-2 16,-1 0 3-16,1 0-1 15,-3 0 0-15,-1 0-1 16,-2 0 1-16,-3 0 0 16,-1 0-2-16,-3 2-6 15,-3-1-14-15,-2 1-5 16,1-2-17-16,-3 1-35 16,-1-1-32-16,-2 0-88 0,0 0-316 15</inkml:trace>
  <inkml:trace contextRef="#ctx0" brushRef="#br2">12762 5428 1152 0,'0'0'93'16,"0"0"-54"-16,0 0 42 15,0 0-52-15,0 0-22 16,0 0 22-16,-3 56 21 16,3-28-20-16,2 2-6 0,-1 2-8 15,-1 3-5-15,0-1-3 16,0-3-3-16,0-6-5 16,0-2 1-16,0-6-2 15,0-4 2-15,0-4-1 16,0-6 0-16,0-1-2 15,0-2-19-15,0 0-43 16,0-5-66-16,3-11-66 16,4-5-278-16</inkml:trace>
  <inkml:trace contextRef="#ctx0" brushRef="#br2">13104 5387 1046 0,'0'0'214'0,"0"0"-178"16,0 0 102-16,0 0-47 16,0 0-54-16,0 0-21 15,-34 5-7-15,17 2-2 16,0-1 11-16,1-1-11 15,0-1-5-15,2 0 9 16,3-1-5-16,-1-2 1 0,4 0-2 16,1 0-4-16,4-1 0 15,-1 1-1-15,4 0-1 16,0 3 1-16,0 6-5 16,0 3-5-16,0 6 10 15,0 3 0-15,0-2-3 16,4 1 5-16,-4-4-2 15,0-2 0-15,0-4 0 16,2-3-1-16,-2-4 1 16,1-2-3-16,-1-2 0 15,1 0-5-15,2 0-9 16,6-2 6-16,1-9 9 16,3 0 1-16,1 1-3 0,0 2-6 15,1 6 4 1,-4 2-3-16,-1 0 4 0,-2 4 2 15,-1 7 3-15,-2 3 0 16,-3 2 0-16,-1 0-2 16,-1 0 2-16,0-1 7 15,0-1-7-15,-8-3 3 16,-3-1 1-16,0-1-3 16,-1-1 3-16,-1-3-1 15,1-3-1-15,1 1 1 16,0-2-2-16,0-1-1 15,2 0 0-15,2 0-23 0,2-6-31 16,2-4-77 0,1-2-137-16</inkml:trace>
  <inkml:trace contextRef="#ctx0" brushRef="#br2">13462 5184 110 0,'0'0'1183'0,"0"0"-1173"16,0 0 106-16,0 0-39 15,0 0-27-15,0 0-9 16,0 0-16-16,-2-2-7 0,1 2-11 15,-1 0-3 1,0 11-4-16,-1 7-2 0,1 11 2 16,2 4 1-16,-2 8 1 15,2 3 0-15,0 3 0 16,-1-2-2-16,1-2 0 16,0-6-2-16,0-2 2 15,0-2 0-15,0-2-1 16,0 1 0-16,3-3 1 15,1-1 1-15,-1-3-1 16,1-2-1-16,-1-5 0 16,0 1 1-16,1-4 0 15,-1-1-3-15,2-2 2 16,0-1 0-16,-1-1-4 0,-1 0 2 16,1-2-3-1,-1-4 5-15,-1 1-2 16,0-2-3-16,0 0 3 0,0 0 0 15,1 2 1-15,-3-3 0 16,2 2 2-16,-2-1 0 16,0 1-1-16,0 0-1 15,1-2-2-15,0 0-1 16,0 0 0-16,1-1-3 16,-2-1 3-16,2 1-1 15,-1-1-3-15,-1 0 1 16,0 0-6-16,0 0-29 15,0 0-35-15,0-1-79 16,0-8-200-16</inkml:trace>
  <inkml:trace contextRef="#ctx0" brushRef="#br2">13927 5464 404 0,'0'0'155'0,"0"0"-152"0,0 0-3 16,0 0 0-16,0 0 2 16,0 0 3-16,0 0 2 15,17 10-5-15,-15-10 3 16,-1 0-5-16,-1 0 14 16,0 0 100-16,0 0 69 15,0 0-91-15,0 0-48 16,-1 0-20-16,-6-3-4 15,0-3 20-15,-2-1-23 16,0 1-7-16,0-3-8 16,-2 2-1-16,1-2 2 15,0 2 5-15,-2-1 5 0,1 3 26 16,0-2-20 0,-1 3-8-16,2 0 15 0,-1 1-13 15,3-1 12-15,1 3-23 16,3-1 8-16,1 0 2 15,2 2 7-15,1 0-6 16,0 0-3-16,0-2-2 16,0 2 5-16,0 0 11 15,0 0-1-15,0-2-5 16,-2 1-9-16,2-2-6 16,-1 2 3-16,0-1-3 15,1-2-2-15,-2 3-1 16,2-2 0-16,0 2 0 15,0-1-1-15,0 2 1 0,0-1 0 16,0 1 0-16,-2 0 5 16,2 0-2-16,-1 0 4 15,1 0 9-15,0 0 0 16,0 0 0-16,0 0-13 16,0 0-3-16,0 0 1 15,0 0-2-15,3 0 1 16,11 0 0-16,6 0 0 15,5 0 3-15,-1 0 0 16,1 0-3-16,-4 0 2 16,-5 0-2-16,-5 0 0 0,-5 0-2 15,-4 0 1 1,-2 7 1-16,0 3 4 0,0 7 6 16,-2 5 4-16,-10 6-1 15,0 0-5-15,1 2-5 16,0-2-1-16,6-1-2 15,0-2 0-15,2-2 0 16,3-4-2-16,0-3 2 16,0-1 0-16,0-4 0 15,0-3 0-15,0-2-1 16,1-3 1-16,-1-2 0 16,0-1-8-16,0 0-8 15,0 0-8-15,0 0-46 16,-9 0-137-16,-5 0-363 0</inkml:trace>
  <inkml:trace contextRef="#ctx0" brushRef="#br2">13771 5570 1119 0,'0'0'36'0,"0"0"9"16,0 0 43-16,0 0-79 16,0 0 14-16,0 0-3 15,-2-1-15-15,14 1 8 16,6 0 34-16,6 0-11 16,1-1-15-16,5-2-13 15,0-2-1-15,-1 0-3 16,1 0-1-16,-4 0 0 0,-4 0-2 15,-3 2-1-15,-6 1-1 16,-5 0 0-16,-2 0-40 16,-5-1-83-16,-1 2-71 15</inkml:trace>
  <inkml:trace contextRef="#ctx0" brushRef="#br2">14299 5512 1111 0,'0'0'50'16,"0"0"-43"-16,0 0 62 15,0 0-31-15,0 0 5 16,0 0 4-16,32-60-16 15,-32 44-9-15,0 0 12 16,0-4-23-16,-4 4 0 16,-6 1 18-16,-1 3-16 15,-3 6 5-15,-2 2-5 16,-2 4-5-16,-1 0-7 16,-3 4-1-16,-1 10 0 15,2 5-1-15,2-1 1 16,5 3-1-16,6-2 0 15,4-1-1-15,4-2-1 16,0-3-2-16,9 0 0 0,7-3 3 16,3 1 0-16,1 0-1 15,2 0 3-15,-1 0-1 16,-2 1 1-16,-4 1 1 16,-4 0-1-16,-6 1 0 15,-5-3 0-15,0 2 2 16,-7 0-1-16,-11-3-1 15,-2 0 2-15,1-4-2 16,1-3 0-16,2-3 0 16,1 0 2-16,1 0 2 15,3-7 0-15,3-3 2 0,3-4 5 16,4-2-6-16,1-2-5 16,0-1 0-16,9 0-3 15,7 0 1-15,4 5 0 16,3 1 0-16,4 0-3 15,3 3-8-15,-1-1-11 16,-1 4-29-16,-2 0-69 16,-7 0-125-16,-3 1-536 15</inkml:trace>
  <inkml:trace contextRef="#ctx0" brushRef="#br2">14618 5162 969 0,'0'0'22'0,"0"0"79"15,0 0-22-15,0 0 28 16,0 0-40-16,0 0-4 16,-12-15-10-16,12 15-21 15,0 0-7-15,-2 0-12 16,2 0-4-16,0 0-5 0,0 0-2 16,0 3-2-16,-2 9 0 15,-1 8 1-15,1 6 6 16,-1 6-1-16,2 4 2 15,0 1-4-15,-1 1-4 16,2-2 4-16,-4 1-4 16,1-3 0-16,0 1 3 15,-1 0-1-15,3 2-2 16,1-2 0-16,0-1 0 16,0-3 0-16,0-4 1 15,0-1-2-15,0-4 0 16,1-1 1-16,1-5 0 0,-1 0 0 15,-1-1 0-15,1-3 0 16,-1-2 0-16,1-3-2 16,-1-1 1-16,2-2-3 15,-2-2-9-15,0-1-6 16,0-1-19-16,0 0-28 16,0 0-58-16,0-7-531 15</inkml:trace>
  <inkml:trace contextRef="#ctx0" brushRef="#br2">15055 5380 989 0,'0'0'6'0,"0"0"76"15,0 0-42-15,0 0-7 16,0 0 29-16,0 0-15 16,24 5-6-16,-23-5 8 15,1 0-10-15,0 0 18 16,-2-1-16-16,0-8-22 16,0-4-4-16,0 0-8 15,-9-3-5-15,-3 0 1 0,1 1-1 16,-3 3 0-16,-1 6 0 15,0 4 6-15,-1 2-5 16,-2 1-1-16,-2 12-2 16,-1 8 0-16,2 2-1 15,2 2 0-15,4-1 1 16,8-2-4-16,5-3 0 16,0-3-6-16,9-4-4 15,9 0 2-15,5-1 9 16,1-1 2-16,0-1 1 15,-1 0 0-15,-5 0 0 16,-3 0 0-16,-5-1 0 16,-6 0 1-16,-4 1 2 0,0 1 0 15,-2 3 1 1,-12-1 1-16,-6 1-4 0,-2-4-1 16,3-3-1-16,2-3 0 15,3-3 1-15,2 0 0 16,3 0 0-16,4-7 2 15,1-4-2-15,4-4 7 16,0-5-6-16,9 0 0 16,9-2-2-16,5 1 0 15,0 0 1-15,3 3-1 16,0 0 1-16,-1 3-1 16,-4 1-1-16,-2 1-1 15,-4 4-52-15,-4 0-32 16,-3 4-63-16,-2-1-172 0</inkml:trace>
  <inkml:trace contextRef="#ctx0" brushRef="#br2">15519 5108 1152 0,'0'0'1'16,"0"0"69"-16,0 0-11 15,0 0-21-15,0 0 6 16,0 0-27-16,-11-2-13 15,9 18 1-15,-2 8 32 16,0 7 9-16,0 9-16 16,1 6-11-16,-2 4-5 15,1-2-5-15,0-4-2 16,0-6-4-16,-1-3 0 16,0-4-1-16,0 2-1 15,-1-5 0-15,1-2-1 16,0-3 0-16,2-3 0 0,0-5 0 15,3-4 1-15,0-2-2 16,0-3 1-16,0-2 0 16,0-1-3-16,0 0-2 15,0-1-8-15,0-2-1 16,0 2-6-16,0-1 1 16,0-1 5-16,0 1-8 15,2 0-10-15,-1-1-15 16,2 0-41-16,-1 0-89 15,0-3-612-15</inkml:trace>
  <inkml:trace contextRef="#ctx0" brushRef="#br2">15681 5298 1056 0,'0'0'75'0,"0"0"-53"15,0 0 46-15,0 0-35 16,0 0-16-16,0 0-7 0,8-16-1 15,11 10-4-15,3 3 3 16,-1 3 2-16,1 0-7 16,-4 0-1-16,-4 5 1 15,-5 8-2-15,-6 5 3 16,-3 1 4-16,0 2 7 16,-12 1-1-16,-7-4-8 15,-1-2-1-15,-2-3-4 16,6-3-1-16,3-4 1 15,6-4-1-15,5-1 2 16,2-1-2-16,0 0-5 16,9 0-48-16,10 0 41 15,5-1 9-15,-2 1 1 16,-2 0-2-16,-6 4 0 16,-5 8 0-16,-5 2 2 0,-4 1 2 15,0 0 2-15,-6 0 3 16,-7-3 6-16,-2-2 15 15,-2-1 0-15,2-3-10 16,0-2-6-16,2-4-5 16,1 0-5-16,5 0-10 15,3-3-92-15,4-9-207 16</inkml:trace>
  <inkml:trace contextRef="#ctx0" brushRef="#br2">15976 5320 1205 0,'0'0'2'0,"0"0"-2"16,0 0 1-16,0 0 4 16,0 0 0-16,61-30 7 15,-45 28-8-15,0 1 5 0,-4 1-5 16,-3 0-2-16,-2 14 2 16,-5 4 3-16,-2 5 24 15,0 2-6-15,-9 1 4 16,-8-1-7-16,-2-2-11 15,0-4-6-15,1-5-3 16,4-1 3-16,4-6 0 16,3-1 8-16,4-4 2 15,3-2-11-15,0 0-2 16,0 0-2-16,2 0-3 16,11 0 1-16,6 0 2 15,1 0 1-15,1-3 0 16,-3 0-1-16,1 1 1 0,-2 1-1 15,-2 1 0-15,-3-2-1 16,-4 2 1-16,-4 0 0 16,-2 0 0-16,-2 0-14 15,0 0-64-15,0 0-104 16</inkml:trace>
  <inkml:trace contextRef="#ctx0" brushRef="#br2">16387 5042 809 0,'0'0'262'0,"0"0"-244"0,0 0 31 16,0 0 4-16,0 0-24 15,0 0 13-15,-9 20-3 16,4-2-10-16,0 6 14 16,0 7-13-16,0 5 17 15,1 6-16-15,-1 8-4 16,2 3-7-16,-1-1-7 16,-3-4-7-16,1-6-3 15,2-1-1-15,-1-4-2 16,2-3 1-16,-1-4-1 0,3-2 0 15,1-4 0-15,0-4 0 16,0-2 0-16,0-3 0 16,0-3 0-16,0-3-1 15,0-3 1-15,0-3 0 16,0-2-2-16,0 0-14 16,0-1-30-16,0 0-31 15,0 0-29-15,2-9-164 16</inkml:trace>
  <inkml:trace contextRef="#ctx0" brushRef="#br2">16572 5374 1269 0,'0'0'19'15,"0"0"-17"-15,0 0 21 16,0 0-19-16,0 0-1 16,0 0 2-16,-2 11 33 15,0 3-12-15,-1-1-18 0,1 0-3 16,2-2-5-1,0-4 0-15,0-1 1 0,0-4-1 16,0-1 0-16,0 0-1 16,7-1 1-16,5 0-1 15,4 0 0-15,2 0 1 16,2 0 0-16,-2 0 0 16,-2 0-2-16,-6 3 0 15,-2 6 0-15,-4 4-1 16,-3 2 0-16,-1 0 1 15,0-2 2-15,-7 1 0 16,-5-3 1-16,1 1 0 0,-3-5-1 16,1-3 0-1,1-1-1-15,-1-2 1 0,1-1-3 16,0 0-45-16,2-2-105 16,1-10-150-1</inkml:trace>
  <inkml:trace contextRef="#ctx0" brushRef="#br2">16558 5271 1245 0,'0'0'9'0,"0"0"-6"15,0 0-3-15,0 0 7 16,61-7-6-16,-41 7 7 16,1 0 0-16,3 0-8 15,1 0 0-15,-2 4 0 16,-3-1-5-16,-4 2-127 16,-3-3-140-16</inkml:trace>
  <inkml:trace contextRef="#ctx0" brushRef="#br2">16954 5231 1102 0,'0'0'51'16,"0"0"38"-16,0 0 30 15,0 0-32-15,0 0-33 16,0 0-32-16,0 0-21 15,-48 45 2-15,26-12 0 16,2 1 6-16,2 1-3 16,5-3-3-16,3-5-3 15,7-3-2-15,3-4-1 16,0-3 2-16,5-3-4 16,9-4 5-16,4-2-2 15,2-4 1-15,1-3 1 16,-4-1 0-16,-1 0 0 15,-7-1 2-15,-3-8 1 0,-5 1 4 16,-1-1-4-16,0 3 3 16,-2 0 4-16,-7 4 12 15,-4 2-8-15,-1 0-12 16,-6 0-2-16,1 6-2 16,2 5-4-16,4-1-35 15,5 0-102-15,5-3-166 16</inkml:trace>
  <inkml:trace contextRef="#ctx0" brushRef="#br2">10216 2351 728 0,'0'0'197'0,"0"0"-177"16,0 0 60-16,0 0-21 16,0 0-17-16,0 0-18 15,0 0 6-15,-11 0 19 0,11 0-4 16,0 0-21-1,0 0 11-15,0 0-12 0,0 0-10 16,0 0-6-16,0 0 1 16,0 0-8-16,0 0-1 15,0 0 1-15,7 0 0 16,7 0 0-16,-1 0 5 16,2 0-1-16,0-3-1 15,1 1 0-15,-1 1 1 16,1-1-2-16,2 0 0 15,2-1 1-15,0 0-1 16,1 0 1-16,0 1-3 16,2 0 2-16,-1-2-1 0,0 2 3 15,2 0-2 1,-3 0 0-16,2-1-1 0,-2 1-1 16,-1 0 3-16,0 1-2 15,1 0-1-15,-1-1 0 16,0 2 1-16,2 0-1 15,2-1 0-15,-1 1 1 16,3-2-1-16,-1 1-2 16,-1 0 2-16,1-1 0 15,-2 0 0-15,0 1 0 16,-1-2 0-16,-1 2 0 16,1-1-1-16,-1 0 1 0,2 0 1 15,-1-1-1 1,0 1 0-16,2-2 1 0,-2 2-1 15,-1 1 0 1,2-1 0-16,-2 0 0 0,-1 1 0 16,0 1-1-16,-3 0 2 15,1 0-1-15,0-1 0 16,0 1 0-16,-1 0 0 16,2-2 0-16,0 2 0 15,-1 0 0-15,0 0 0 16,1 0 0-16,-2 0 0 15,0 0 1-15,2 0-1 16,0 0-1-16,1 0 1 16,-1 0 0-16,3 0 1 15,-3 0 0-15,3 0-1 16,1 0-1-16,0 0 1 0,2 0 1 16,3 0-1-16,3 0 0 15,-1 0 0-15,1 0 0 16,-1 0 0-16,0 0 0 15,-1-2 0-15,1 0 0 16,0-1 0-16,2 3-1 16,-1-3 1-16,3 2 0 15,-2 0 0-15,-2-1 0 16,-1 2 0-16,-2 0 0 16,1 0 0-16,-3 0 1 15,1 0-2-15,-2 0 2 16,1 0-1-16,-1 0 0 0,0 0 0 15,-1-1 0-15,-1 1-1 16,-1 0 2-16,0 0-1 16,-3 0 0-16,2 0 0 15,-3 0 0-15,0 0 0 16,-3 0-1-16,3 0 1 16,0 0 2-16,1 0-2 15,0 0 0-15,1 0 0 16,2 0 0-16,0 0 1 15,3 0-1-15,1 0 1 16,0 0-3-16,0 0 2 0,0 0 0 16,0 0-1-16,-1 0 1 15,4 0 0-15,-3 0 0 16,2 0-1 0,0 0 1-16,1 0 0 0,-1 0 0 15,-1 0 1-15,1 1-1 16,0-1 0-16,-3 0-1 15,1 2 1-15,-1-1 1 16,-1 2-1-16,0-2 0 16,0-1 0-16,-1 3 0 15,1-3 0-15,-3 3 1 16,5-2-1-16,-4 2 0 16,2 0-1-16,1-1 2 15,-1-1-1-15,0 1 0 16,0 2-1-16,0-1 1 0,1 0 1 15,-1-1 0 1,1 1-1-16,0 1 0 0,3-1 0 16,2 0 1-16,2 0-2 15,-1 0 2-15,2 1-2 16,-3-2 1-16,1 3 0 16,-2-3 0-16,-1 1 0 15,1 0-2-15,3-2 1 16,0 2 1-16,1 0 0 15,2-1 0-15,0-1-1 16,2-1 2-16,1 2-1 16,-3 0 0-16,1-1 0 15,-1 0 0-15,0 1 0 0,4-2 0 16,-1 1 1 0,2-1-1-16,-1 1 0 0,-2-1 1 15,3 0-1-15,1 0 0 16,4 0 0-16,2 0 1 15,1 0-1-15,-1 0 0 16,-2 0-2-16,1 0 1 16,3 0 1-16,0 0 1 15,1 0-1-15,0 0 0 16,-2 0-1-16,1 0 2 16,0-1-1-16,-1 1 0 15,1-1 1-15,-1 0-1 16,0 0 1-16,-2 1-1 0,0-1 0 15,0 0 0-15,3 0 0 16,3 1 1-16,-1-1-1 16,0 1 0-16,-5 0-1 15,-3-2 0-15,-1 2 2 16,1 0-2-16,0 0 2 16,-1 0-2-16,-1-1 2 15,-3-1-2-15,0 2 2 16,-3 0-1-16,-1-2 0 15,1 1 0-15,0-1 0 16,3 1 0-16,-3 0 1 0,-1 1-1 16,-2-2 0-1,0 1-1-15,1-2 1 16,1 1 1-16,1 0-1 16,2 1 3-16,2-1-3 0,0 0 0 15,0-1-2-15,-1 0 2 16,-2 1-1-16,2 0 1 15,-2-1 0-15,1 0 0 16,1 3 3-16,1-3-3 16,-2 2 0-16,-1-1 0 15,3 0 0-15,0 0 1 16,1-1-1-16,0 1 0 16,-3 0 0-16,-1 0 1 15,-1 1-1-15,0 0 1 16,0 0-1-16,0 1 0 0,-5 0 1 15,-3 0 2-15,-6 0-3 16,-5 0 0-16,-3-2 2 16,-4 2 1-16,-1 0-2 15,-3 0-2-15,-1 0 2 16,-3 0-2-16,0 0 2 16,0 0 0-16,0 0 0 15,0 0-2-15,0 0 0 16,0 0 1-16,0 0-51 15,0-4-120-15</inkml:trace>
  <inkml:trace contextRef="#ctx0" brushRef="#br2">8610 2075 1089 0,'0'0'98'0,"0"0"-85"15,0 0 70-15,0 0-48 16,0 0-33-16,0 0 4 15,0 9 1-15,9-8 17 16,2 1 4-16,0-1-6 16,3-1-14-16,2 0-1 0,-2 0-1 15,1 0-3-15,-1 0 1 16,-2 0-3-16,-3 0-1 16,-3 0-1-16,-1 0 1 15,-3 0 0-15,-2 1 1 16,1 7 0-16,-1 6 7 15,0 4-3-15,-1 5 0 16,-6 0-3-16,1 3-1 16,1-1 2-16,1-5-2 15,1 0 2-15,1-4-2 16,0-3 0-16,2-1 1 16,0-4-2-16,0-3-1 15,0-1 1-15,0-2-2 16,0-2-1-16,0 0-15 0,0 0-63 15,0-1-85-15,4-9-179 16</inkml:trace>
  <inkml:trace contextRef="#ctx0" brushRef="#br2">8992 2198 918 0,'0'0'21'0,"0"0"58"0,0 0 14 15,0 0-43-15,0 0 19 16,0 0-19-16,52-63-6 16,-49 47-16-16,-3 1-20 15,0 0-4-15,0 1-2 16,-5 3-1-16,-4 4 6 15,-2 3 1-15,-1 4-2 16,-4 0-2-16,0 0-4 16,-1 11-3-16,0 4 3 15,3 1-4-15,4 3 1 16,3-1 1-16,4 0-7 16,3-5-4-16,0-1-10 15,9-1-16-15,2-2 18 0,5-4-5 16,0 1 16-16,3-3 10 15,-1 3-5-15,-2 1 4 16,-1 0-4-16,-4 4 2 16,-3 1-1-16,-4 1 3 15,-4 0 1-15,0 2 6 16,-4 1 3-16,-10-1 5 16,-1-2-8-16,-2-3-3 15,2-4 3-15,1-1 19 16,2-4-2-16,1-1-9 15,4 0-4-15,2-6 3 16,3-7 3-16,2-5-1 16,0-3-15-16,7-5-2 0,7 1-1 15,3 1-3-15,0 2-13 16,3 6-8-16,-2 1-4 16,1 5-18-16,-3 3-72 15,0 2-336-15</inkml:trace>
  <inkml:trace contextRef="#ctx0" brushRef="#br2">9274 2209 1257 0,'0'0'29'0,"0"0"-23"16,0 0-5-16,0 0 7 16,0 0-5-16,0 0 26 15,36 0 5-15,-17-5-22 16,0 1-3-16,-1 0-5 15,-3 1-4-15,-3-1-1 16,-4 3-15-16,-3 1-74 16,-5 0-57-16,0 0-136 15</inkml:trace>
  <inkml:trace contextRef="#ctx0" brushRef="#br2">9262 2297 40 0,'0'0'726'0,"0"0"-685"16,0 0 38-16,0 0-34 16,0 0 28-16,0 0 4 15,12 0-21-15,-3 0-25 16,0 0 19-16,2 0-4 15,3 0-19-15,0 0-3 0,0 0-12 16,1 0-6-16,-1-2-6 16,-2 1 0-16,1-1-6 15,-1-1-62-15,-3 0-91 16,0-1-199-16</inkml:trace>
  <inkml:trace contextRef="#ctx0" brushRef="#br2">9540 2161 1257 0,'0'0'1'0,"0"0"5"15,0 0 43-15,0 0-36 16,0 0-7-16,0 0 2 15,-9 0 0-15,13 0 0 16,6 0-1-16,5 0 6 16,0 0-3-16,-2 0-2 15,3 0 1-15,-5 0-7 16,-4 0 1-16,3 0 2 16,-4 0-4-16,-2 5 2 15,1 6-2-15,-2 3 10 16,-1 4 7-16,-2 5-8 0,0 1 4 15,0 2 7-15,0-3-13 16,0 0-3-16,0-5-1 16,-2-1-1-16,1-2-3 15,-1-4 0-15,0-2 0 16,2-3 0-16,0-3 1 16,0 0-1-16,0-3-8 15,0 0-73-15,0 0-60 16,0-3-136-16</inkml:trace>
  <inkml:trace contextRef="#ctx0" brushRef="#br2">9854 2275 978 0,'0'0'35'15,"0"0"69"-15,0 0-1 16,0 0-18-16,0 0-43 16,0 0 10-16,16-58-15 15,-16 50 0-15,-3 0-17 16,-5 3-1-16,-2 1-5 16,-3 3-5-16,2 1-6 15,-5 0-1-15,2 0-2 0,1 1-1 16,-1 8-3-16,5 1 3 15,3 2-2-15,2 1 3 16,4-1-4-16,0-1-3 16,5-1-14-16,11-2 0 15,5 1-9-15,-1-1 13 16,3 1 4-16,-3 1-2 16,-4 1 1-16,-2 0 8 15,-7 0-10-15,-3 2 7 16,-4-2 5-16,0 1 4 15,-9 1 0-15,-7-4 5 16,1-1 0-16,1-4-2 0,1 0 13 16,1-2-7-1,2-2 9-15,3 0 18 0,3 0-21 16,4-12 3-16,0-4-15 16,4-4-3-16,11-3-5 15,5-3 1-15,0 3-9 16,1 3-11-16,-2 4 5 15,-1 3 5-15,-5 6-4 16,-2 1 4-16,-4 2-31 16,-4 3-47-16,-3 1-117 15,0 0-351-15</inkml:trace>
  <inkml:trace contextRef="#ctx0" brushRef="#br1">9963 7000 851 0,'0'0'107'0,"0"0"4"16,0 0-27-16,0 0 52 16,0 0-50-16,0 0-1 15,7-29-34-15,-7 29-13 0,0 0-9 16,0 0-12-16,0 0-7 16,0 0-7-16,0 6-3 15,0 12-4-15,0 8 4 16,2 5 7-16,-2 6 1 15,0-4-6-15,0-4-1 16,0-4 1-16,1-6-2 16,0-3-1-16,-1-7 1 15,3-2 0-15,-3-4-2 16,3-2-6-16,-2-1-33 16,0 0-3-16,3-7-8 15,-3-6-144-15,0-3-139 16</inkml:trace>
  <inkml:trace contextRef="#ctx0" brushRef="#br1">9981 6847 918 0,'0'0'385'0,"0"0"-376"16,0 0 54-16,0 0-44 16,0 0-10-16,0 0-9 15,1-17-2-15,1 17-18 0,1 0-106 16,1 0-120-16</inkml:trace>
  <inkml:trace contextRef="#ctx0" brushRef="#br1">10195 7025 1338 0,'0'0'28'15,"0"0"40"-15,0 0-4 16,0 0-27-16,0 0-8 16,0 0-15-16,-1 0-12 15,3 0-2-15,9 0-5 16,7-4 5-16,3-2 1 16,4 1 0-16,2-1 0 15,-4 0-1-15,-3 3 0 16,-4 1-1-16,-4 2-7 15,-6 0-55-15,-6 0-91 16,0 2-79-16,-18 9-384 16</inkml:trace>
  <inkml:trace contextRef="#ctx0" brushRef="#br1">10171 7126 1209 0,'0'0'2'0,"0"0"-2"16,0 0 33-16,0 0 8 16,0 0 19-16,0 0-22 15,52 7 1-15,-41-6-14 16,1 0-7-16,1-1-10 16,-1 1 0-16,2-1-5 15,-3 0-3-15,0 0 0 16,0 0-6-16,-1-4-126 15,-1-6-132-15</inkml:trace>
  <inkml:trace contextRef="#ctx0" brushRef="#br1">10527 6910 1224 0,'0'0'69'16,"0"0"-62"-16,0 0 8 15,0 0 29-15,0 0-2 16,0 0-4-16,58-30-11 0,-40 26-10 16,-4 2-11-16,-1 2-4 15,-3 0 0-15,-2 4-2 16,-5 9 4-16,-3 4 15 15,0 5-7-15,-12 3 5 16,-8 0-15-16,-1-1-2 16,1-2 3-16,6-6-4 15,3-2 1-15,5-6 0 16,5-5 0-16,1-1-3 16,0-2-27-16,10 0-13 15,8-4 23-15,2-1-18 16,0 1-8-16,-2 4 23 0,-3 0 11 15,-4 3 5-15,-3 11 1 16,-6 2 3-16,-2 4 3 16,-3-2 2-16,-14-1 1 15,-1 0-3-15,0-5 15 16,2-1 11-16,0-4-10 16,2-3 15-16,1-1-8 15,1-1-5-15,1-2 1 16,1 0-2-16,2 0-14 15,2-5-3-15,2-2-18 16,2-1-50-16,2 2-34 16,0 0-226-16</inkml:trace>
  <inkml:trace contextRef="#ctx0" brushRef="#br0">11757 6249 876 0,'0'0'76'0,"0"0"26"16,0 0-4-16,0 0 34 15,0 0-41-15,0 0-10 16,0-4-26-16,0 3-18 15,0-1-5-15,0 2-8 16,0 0 8-16,0 0-9 16,-2 0-8-16,0 0-2 0,-1 3-8 15,-4 8-5-15,-1 4-4 16,2 7 4-16,2 2-1 16,2-1 0-1,2 0 1-15,0-5-4 0,9-3 1 16,5-3-3-16,1-7-6 15,5-3-2-15,2-2 5 16,1 0-7-16,-1-10-7 16,-1-3 2-16,-3 1 1 15,-5-3 13-15,-5-1 4 16,-5 0 1-16,-3-3 1 16,0-2-2-16,-4-3 2 15,-9 2 0-15,-1 4 0 16,0 4 0-16,1 8 2 0,1 4 6 15,-1 2 2-15,0 0-4 16,-2 6-2-16,-1 8-3 16,0 6 0-16,3-1-7 15,4-2-42-15,6-2-50 16,3-2-62-16,0-5-256 16</inkml:trace>
  <inkml:trace contextRef="#ctx0" brushRef="#br0">12819 6149 1119 0,'0'0'51'15,"0"0"34"-15,0 0 28 16,0 0-28-16,0 0-31 15,0 0-32-15,0-7-16 16,0 18-6-16,0 9 9 16,0 7 17-16,0 6-8 0,0 2-5 15,0-1-7-15,0-5-1 16,0-4-4-16,0-5 0 16,-2-5-1-16,2-3 0 15,0-6 0-15,0-3 0 16,0-2-4-16,0-1-39 15,0 0-63-15,0-6-117 16</inkml:trace>
  <inkml:trace contextRef="#ctx0" brushRef="#br0">13794 6180 1114 0,'0'0'53'16,"0"0"-50"-16,0 0-3 0,0 0 13 15,60-28 15-15,-43 24 16 16,3 1-28-16,-4 3 6 16,0 0-8-16,-6 4 0 15,-3 13-4-15,-3 4 18 16,-4 4 19-16,0 4-10 16,-14-1-5-16,-6-1-12 15,2-4-7-15,0-6-3 16,4-2 8-16,5-7-5 15,2-4-2-15,7-2-6 16,0-2-5-16,0 0-2 16,6 0-8-16,10 0 10 0,7-2 0 15,2-5 1-15,1 2-1 16,-4 3 0-16,-3 1 0 16,-4 1 0-16,-4 0 0 15,-4 0-1-15,-5 0 0 16,-2 0-3-16,0 4 0 15,0 4-6-15,-6 1-80 16,-1-3-138-16,0-3-689 16</inkml:trace>
  <inkml:trace contextRef="#ctx0" brushRef="#br0">15025 6034 943 0,'0'0'160'0,"0"0"-104"16,0 0 76-16,0 0-53 15,0 0-5-15,0 0-34 0,-4 0-30 16,4 0 1-16,4-5 0 15,7-1-11-15,3-2 0 16,1 4 0-16,-1 2-1 16,-2 2-2-16,-1 0 0 15,-2 8-1-15,-5 6 4 16,-4 4 1-16,0 4 3 16,-7 3-4-16,-10-1-2 15,1-2-17-15,1-5-4 16,3-3 21-16,4-5 2 15,4-4-1-15,2-3 1 16,2-2-1-16,0 0-39 16,2 0-50-16,8 0 66 0,0 0 12 15,2 2 8-15,-1 3 3 16,-3 5 0-16,-1 2 0 16,-4 3 1-16,-3 1 2 15,0-1 0-15,0-2 4 16,-8-3 10-16,-1-3 17 15,1-3 3-15,-1 2 5 16,-1-6-19-16,0 0-5 16,-4 0 0-16,1 0-8 15,-1 0-4-15,1-2-4 16,1-4-1-16,5-1-35 16,0-1-58-16,2 3-73 0,1 0-259 15</inkml:trace>
  <inkml:trace contextRef="#ctx0" brushRef="#br0">15951 5981 1066 0,'0'0'112'16,"0"0"-53"-16,0 0 2 15,0 0-5-15,0 0-5 16,0 0-6-16,-14 11-32 16,1 2 2-16,-1 3 11 15,0-1-10-15,-1 2-3 16,1-2-7-16,2-3-1 15,4 1-2-15,2-6-1 16,5-2-2-16,1-2 0 16,0 0-5-16,6 0-3 0,10-3 8 15,5 0 4-15,4 0-4 16,-1 0 0-16,-3 0 0 16,-3-1 0-16,-4-1 0 15,-3 2-1-15,-4 0-1 16,-3 0-24-16,-1 0-39 15,-3 0-15-15,0 0-16 16,0 0-40-16,0 0-53 16</inkml:trace>
  <inkml:trace contextRef="#ctx0" brushRef="#br0">15985 5982 1044 0,'0'0'58'0,"0"0"-4"15,0 0-13-15,0 0-23 16,0 0-15-16,0 0 23 16,-2 33 43-16,2-9-9 15,0 4-13-15,2 1-6 16,0 1-17-16,-2 0-16 15,0 0-2-15,0-4-2 16,0-5-2-16,0-5-2 0,0-7-3 16,0-1-7-1,0-5-69-15,0-3-75 0,0 0-191 16</inkml:trace>
  <inkml:trace contextRef="#ctx0" brushRef="#br0">16784 5870 1087 0,'0'0'35'15,"0"0"-11"-15,0 0 56 16,0 0-52-16,0 0 32 16,-64 2 1-16,48 1-26 0,-1 1 12 15,0 0-24-15,3-3-7 16,1 1-11-16,6-1-2 16,3-1-2-16,1 1-1 15,3-1 0-15,-2 2 0 16,2 3 0-16,0 1-4 15,0 1-1-15,0 4-1 16,0 0 6-16,0 3 0 16,0-3 0-16,0 0 0 15,0-3 0-15,2-3 0 16,1-2-2-16,1-1-4 16,1-2 2-16,2 0 4 15,5 0 0-15,3 0 0 16,1-2-3-16,0-3-2 0,-2 5-2 15,-2 0 2-15,-2 0 3 16,-1 13-4-16,-4 4 6 16,-3 2 4-16,-2-1 0 15,0 0 2-15,-9 0 5 16,-8-1 8-16,-7-3-8 16,-3 1-4-16,-2-3 2 15,1-5-2-15,2-1 14 16,2-6-10-16,5 0-5 15,5 0-6-15,3-9-10 16,4 0-73-16,5-2-99 0,2 0-339 16</inkml:trace>
  <inkml:trace contextRef="#ctx0" brushRef="#br0">15326 5296 571 0,'0'0'526'0,"0"0"-512"15,0 0 28-15,0 0 50 16,0 0-12-16,0 0-35 16,0 0-9-16,0 0 0 0,6-10-11 15,-6 10-3-15,0 0-8 16,0 0 6-16,0 0-10 16,0 0 0-16,0 0-3 15,-2 0-1-15,-5 4-5 16,-7 8 0-16,-2 3-2 15,-3 2 1-15,-5 2 0 16,0 2-1-16,-4-1 1 16,-3 1 0-16,-2 3 1 15,-3-1-2-15,-2 0 1 16,0 1-1-16,3-1 1 16,3 0 0-16,2-1-1 0,0 1-2 15,2 0-5-15,2-3 7 16,3-2-1-16,2-1 2 15,3-1-1-15,2-4-2 16,2 1 1-16,4-2 0 16,0-3-2-16,3 0-1 15,3-3 0-15,0 0 0 16,1-2 2-16,1-1 1 16,1-2 0-16,0 0 1 15,1 2 0-15,0-2 1 16,0 0 1-16,0 0-1 15,0 0-1-15,0 0 1 16,0 0-1-16,-3 3 4 0,-4-1-2 16,0 4 0-16,0 0-1 15,-3 1 0-15,0 0 0 16,-2 0-1 0,-1 0 1-16,4 0 0 0,1-2 1 15,5-4-1-15,2 1 0 16,1-2 0-16,0 0-1 15,0 0-6-15,0 0-50 16,5 0-40-16,8 0 41 16,3-7-157-16</inkml:trace>
  <inkml:trace contextRef="#ctx0" brushRef="#br0">14961 6728 1176 0,'0'0'0'16,"0"0"-6"-16,0 0 6 15,0 0 9-15,0 0 9 16,61-13-8-16,-43 6-1 16,-3 2-5-16,0 1-4 15,-5 2 4-15,-2 2-4 16,-2 0 0-16,-2 0 0 16,-2 1 2-16,-1 9 35 15,-1 7 26-15,0 3-3 0,0 3-21 16,0 2-14-1,-4-1-13-15,-2-2-2 0,3 0 3 16,1-6-2-16,0-1-1 16,2-3 4-16,0-2-7 15,0-3-1-15,0-2-3 16,0 0 0-16,0-3-3 16,0-2 0-16,0 0-4 15,4 0-62-15,1 0-97 16,-1-5-302-16</inkml:trace>
  <inkml:trace contextRef="#ctx0" brushRef="#br0">15395 6789 1071 0,'0'0'34'0,"0"0"36"16,0 0-3-16,0 0-4 16,21-57 5-16,-21 43-24 0,0 0-20 15,-9 2 3-15,-3 5-1 16,-2 3 13-16,-3 3-3 15,-4 1-22-15,-1 0-10 16,-1 8 2-16,2 5-2 16,1 3-1-16,3 1-1 15,3 1-2-15,4 0 0 16,5-2 0-16,3-3-5 16,2 0 3-16,0-1-3 15,11-2-2-15,5-2 5 16,1-2 2-16,2 1-3 15,2-1-6-15,0-2 3 16,-3 2-1-16,0 1 3 16,-6 1-2-16,-3-1 6 0,-3 2 0 15,-6 3-2-15,0-2 1 16,-4 3-2-16,-12-1 3 16,-3 1 0-16,-3-3 1 15,2-2-1-15,1-2 0 16,-1-4 2-16,4-2 1 15,3 0-3-15,5-4 3 16,2-9 1-16,6-7-3 16,0-3-1-16,9-4-5 15,11-3 2-15,1 5-3 16,4 1 0-16,2 3 0 0,2 4 5 16,-2 3-6-1,-4 3-3-15,-2 4 1 0,-4 1 5 16,-7 4 0-16,-3 0-1 15,-7 0-5-15,0 2-6 16,0 0-18-16,-7 0-127 16,-10 0-179-16</inkml:trace>
  <inkml:trace contextRef="#ctx0" brushRef="#br2">11511 6017 961 0,'0'0'167'0,"0"0"-164"16,0 0 19-16,0 0 11 15,0 0 9-15,0 0 21 16,25-2-19-16,-13-1-4 16,1-1-17-16,3 1 19 15,-2 0-28-15,3-2-6 16,0 2 4-16,1 1 2 15,0-2-5-15,0 2-1 16,1 0-1-16,-2 0-4 16,0 1 1-16,1-1-4 15,-1 0 1-15,0-1-1 16,-1 0 2-16,-1 3 0 0,0-2-2 16,1 1 1-16,0 1 0 15,2-1 0-15,0 0-1 16,2-1 0-16,-1 2 0 15,4-2 0-15,-2 2 0 16,0-3 1-16,0 2 0 16,-3 0-1-16,-2 0 1 15,1-1-1-15,-2 1 0 16,-1 0 1-16,1-2-1 16,-3 2 0-16,-1-1 0 15,-1 0 1-15,1 2-1 16,0 0 0-16,-1-2 0 15,3 1-1-15,-2 0 2 0,3-1-2 16,0 1 2-16,2 1-1 16,1-3 0-16,0 0 0 15,3 2 1-15,-3 0-1 16,0-1 0-16,-2 2-1 16,-2 0 2-16,-1 0-2 15,-2 0 2-15,1 0-1 16,-1 0 0-16,0 0 0 15,0 0-1-15,1 0 1 16,1 0 0-16,0 0 0 16,1 0 0-16,2 0-1 15,-1 0 1-15,3 0-2 16,0 0 0-16,0 0 2 0,3 0-1 16,-2 0 0-16,-1 0 0 15,1 0-1-15,-2 0 1 16,0 0 1-16,1 0 0 15,0 0-2-15,-1 0 2 16,0 0-1-16,1 0 2 16,-1 0-3-16,1 0 2 15,-1 0 0-15,1 0 0 16,0 0 0-16,0 0 1 16,0 3-1-16,0-2 0 15,0 2 0-15,3-3 0 16,-4 0-1-16,0 0 0 15,-2 1 1-15,-5-1 1 16,-2 0-1-16,-5 2 0 0,-1-2 0 16,-1 0 2-16,0 0 3 15,0 1 4-15,0-1 1 16,0 0 7-16,0 0 2 16,0 0-6-16,1 1-8 15,1 0 10-15,-2 0-6 16,1-1 4-16,0 0 0 15,-1 0-8-15,1 0 1 16,-1 1-3-16,0-1 1 16,0 0-3-16,2 0 3 15,-2 0-4-15,0 0 2 16,0 0-1-16,0 0-1 0,0 0 0 16,0 0 2-16,0 0-2 15,0 0 0-15,0 0 0 16,3 0-1-16,1 0-1 15,6 0 2-15,4 0 0 16,4 0 0-16,2 0 0 16,2 0 0-16,3 0-1 15,0-2 2-15,2 0-1 16,1-1 1-16,1-1-1 16,2 2-2-16,-2 0 1 15,1-1-1-15,-2 0 0 16,-1 1 1-16,-1 0-1 15,-3-1 0-15,1 2 0 0,-3-2 2 16,0 3-2-16,2-2 2 16,-1 0 0-16,-1 0 0 15,0 0-2-15,2-1 1 16,-1 0 2-16,1 0-3 16,2 0 2-16,-1-1-2 15,0 1 1-15,1 0 0 16,0 0 1-16,-2 1-7 15,0 2-3-15,-2-2 3 16,-1 2 1-16,0-1 2 16,-2 1 2-16,0 0-2 15,-1 0 1-15,0 0 1 16,0 0-1-16,1 0-3 0,-2 0-3 16,-1 0-1-16,-1 0 0 15,-1 0 6-15,-3 0-4 16,-2 0-1-16,0 0 2 15,0 0 3-15,-3 1-2 16,2 3-4-16,-1-2-1 16,1 0 5-16,0 0 0 15,0 0 1-15,2 0 4 16,-2-1 1-16,0 1 0 16,-2-2-2-16,1 3 2 15,-2-3-1-15,-1 2 0 16,2-2 1-16,0 1-1 15,-1-1 1-15,3 0 0 0,0 0 0 16,2 0 0 0,3 0 0-16,3 0 0 0,3 0 0 15,2 0 0-15,2 0 1 16,0 0-1-16,1 0 0 16,0 0 0-16,2 0 1 15,2 0-1-15,2 0 0 16,0 0 1-16,0 0-1 15,0 0 1-15,0 0-2 16,-4 0 1-16,-3 0 0 16,-1 0-1-16,-2 1 1 15,-1 0-1-15,-2 0 1 0,0 0 0 16,-2-1 1-16,-1 1-1 16,1-1 0-16,-3 1-1 15,1-1 1-15,-1 0 0 16,0 0 0-16,1 0 0 15,0 0 0-15,-1 0 0 16,-1 0 1-16,-2 0-1 16,1 0 0-16,-1 0 0 15,-1 0 0-15,0 0 0 16,1 0 0-16,0 0 0 16,2 0 0-16,-2 0 0 15,4 0 0-15,-1 0 0 16,1 0 0-16,2 0 0 15,1 0 0-15,-1 0 0 0,1 0 2 16,2 0-2-16,1 0 0 16,1 0 0-16,3 0 0 15,1 0 0-15,-1 0 1 16,2 0 0-16,0 0-1 16,1-1 0-16,2-1 0 15,1 0 0-15,-1 0 0 16,-1 0 2-16,0-1-2 15,-1 3 1-15,1-4-1 16,-1 2 0-16,0-1 0 16,2 1 0-16,-2 0 0 15,1-2-1-15,-1 3 0 0,-1-3 1 16,-3 2 0-16,-1-2 2 16,-3 3-4-16,-2-1 1 15,-2 0 1-15,-2 0 0 16,-4 0 2-16,-1 1-2 15,-2 1-1-15,-4 0 1 16,3 0 0-16,-2-2 0 16,2 2 0-16,-1 0 0 15,0-1 2-15,1 0-2 16,1-1 0-16,0 0 1 16,-1 0 0-16,2-1-1 15,0-1 0-15,-2 2 1 16,3-1-1-16,-2 1 0 15,2-1 0-15,1-1-1 16,0 1 2-16,1 0-1 0,1 0 1 16,1-1-1-16,-1 2 0 15,-1 0-1-15,1-1 1 16,-1 1 0-16,-1-2 0 16,2 1 0-16,-1 0 0 15,1 1 0-15,-1-1-1 16,0 2 1-16,-1 1 1 15,1 0-1-15,-1-2 0 16,0 2-1-16,0 0 1 16,2-1 0-16,2 1 0 0,1 0 0 15,2-1 0 1,4 1 0-16,1-1 0 0,2 0 0 16,2 0 0-16,0 0 0 15,3 1-1-15,0 0 1 16,2-1 0-16,3 1 0 15,-1 0 0-15,4-2 1 16,-2 1 0-16,1 0-1 16,-1-1 1-16,-1 2-1 15,0-1 0-15,-1 0 0 16,0-1 0-16,-1 1 0 16,-3-1-1-16,1 0 1 15,-3 0 0-15,0-2 0 16,-1 3-2-16,-1-2 2 15,0 0 0-15,-1 0 0 0,2-1 0 16,-2 0 0-16,-1 2 1 16,0-1-1-16,-2-1 0 15,1 1 0-15,1 1 0 16,-1-1 0-16,1 0 0 16,0 0 0-16,0 0 1 15,1-1-1-15,0 1-1 16,2 0 1-16,-1 0 0 15,1-1 0-15,0 0 0 16,0 0 2-16,0 1-2 16,-2-1 0-16,1 1 0 15,1 0-1-15,-2 0 1 16,0 2 0-16,-4-1 1 0,-1 0-1 16,-2 0 0-16,-5 0 0 15,0 2 0-15,-3 0 0 16,-4 0 0-16,-1 0 0 15,-1 0 0-15,0 0 0 16,0-1 0-16,0 1 0 16,0 0 0-16,2 0 0 15,1 0 0-15,1-1 0 16,1-2 0-16,0 3 0 16,0-2 0-16,0 2 0 15,-2-2 0-15,1 1 0 16,-1 1 0-16,-1-1 1 0,0 0-1 15,-2 1 0-15,0 0-1 16,0 0 2-16,0 0 2 16,0 0 0-16,0 0-2 15,0 0-1-15,0 0 1 16,0-1-2-16,0 1 1 16,0-1 0-16,0 1 3 15,0 0-3-15,0 0 0 16,0-1 0-16,0-1 0 15,0-1-3-15,5 0 1 16,4-1 2-16,0 1 0 16,0-2 0-16,3 0-2 15,-1 0 2-15,0-1 0 16,1 0-2-16,1 0-4 0,0-1-4 16,0 1-3-16,0-1-13 15,-4 2-3-15,0 1 4 16,-3-1-17-16,-4 3-88 15,-2 0-180-15</inkml:trace>
  <inkml:trace contextRef="#ctx0" brushRef="#br2">15466 5705 894 0,'0'0'51'0,"0"0"18"16,0 0 2-16,0 0-31 16,0 0-13-16,0 0-18 15,-16 21 16-15,14-8 2 16,0 5 0-16,2 0 3 15,-1 0-3-15,-1-1-17 16,2-2-1-16,0-1-3 16,-2-3 1-16,2-2-6 15,0-3-1-15,0-1-1 16,0-5 0-16,0 0-134 16,0 0-508-16</inkml:trace>
  <inkml:trace contextRef="#ctx0" brushRef="#br2">14832 5937 1018 0,'0'0'110'0,"0"0"-76"15,0 0 51-15,0 0 2 16,0 0-24-16,0 0-39 15,-8 0-9-15,2 0 7 16,-1 1-13-16,0 1-2 16,0 2-3-16,-2 2-1 0,0-1 0 15,-4 2-1-15,0 1-1 16,-4 1 0-16,2 0-1 16,0 0 0-16,-1 1 3 15,1 2-3-15,-1-1 0 16,-1 3 0-16,0 1 0 15,0 1-1-15,1 0 1 16,-2 2-1-16,3 1 1 16,-2 2 0-16,1 2 0 15,1 0 0-15,-1-1 0 0,4-2 0 16,-2-1 1 0,4 0-1-16,0-1 0 0,2 0 0 15,1 0 1-15,2-1-1 16,2 0-2-16,-1 0 2 15,1 1 1-15,1-3-1 16,0 2 3-16,2 1-4 16,0-1 2-16,0 1-2 15,0 0 2-15,0 1 0 16,0-2 0-16,5-1-1 16,-1-1 0-16,1 0 0 15,1 1 0-15,1-3 1 16,2-2-2-16,0 1 1 15,0-2 0-15,3 1 0 0,0 0 1 16,-1-1-1-16,2-1 0 16,-1 0-2-16,1-1 2 15,-1 1 1-15,1-2-1 16,3-1 0-16,-2-1 0 16,1 1-2-16,0 0 2 15,0-3 1-15,2 0-1 16,-2-1 0-16,-1 0 0 15,0-1 0-15,-1 0-1 16,-1 0 1-16,0 1 1 16,-2 0-1-16,1-2 0 0,-1 2-1 15,1-2 1 1,-2 1 0-16,0-1 0 0,-1 3 0 16,-4-3 0-16,1 0 0 15,-2 0 0-15,0 0 0 16,-3 0 0-16,2 0 0 15,0 0 0-15,-1 0-2 16,0 0 1-16,0 0 0 16,2 0 1-16,-2 0-1 15,0 0 0-15,0 0-1 16,0 0-6-16,1 0-6 16,-2 0-18-16,1 0-11 15,-1 0-14-15,0 0-26 16,0 0-12-16,0 0-56 0,0-1-340 15</inkml:trace>
  <inkml:trace contextRef="#ctx0" brushRef="#br2">14795 6623 1244 0,'0'0'5'16,"0"0"106"-16,0 0-45 16,0 0-18-16,0 0-31 15,0 0-13-15,-7 0-4 0,7 8 1 16,0 4 5-16,4-1-3 16,3 0 0-16,0 1 1 15,1-2-1-15,0 0-3 16,-1-2 0-16,0 0-1 15,0-2 2-15,-1 0-1 16,1-2 0-16,-4 0 0 16,-1-1 0-16,0 0 1 15,-2 0-1-15,0 3 1 16,0 1 0-16,-2 5-1 16,-9 0 1-16,-1 3-1 15,-4 1 1-15,1 0 1 16,0 1-2-16,0-3 1 15,-1-1 0-15,2 0-1 16,1-3 0-16,1-2-2 0,3-1 2 16,3-2 0-16,0-2 3 15,2 0-3-15,4-2-1 16,-2-1 1-16,2 0-2 16,0 0 0-16,0 0-23 15,0 0-66-15,0-5-149 16</inkml:trace>
  <inkml:trace contextRef="#ctx0" brushRef="#br0">14519 5169 19 0,'0'0'828'0,"0"0"-818"0,0 0 81 16,0 0-28-16,0 0 2 15,0 0-21-15,0 0-9 16,0 0 15-16,-64 33-15 16,54-27 0-16,-1-3 6 15,1 4-9-15,-2-1-9 16,1 1-6-16,0 0 1 15,-3 1-5-15,3-1 0 16,-2 2-5-16,-1 0 1 16,0 3-9-16,0 1 4 0,-1 2-3 15,-2 2 0 1,-3 2 1-16,1-1 0 0,-1 1-1 16,0-1-1-16,0 3 0 15,-1-2 0-15,2 0 0 16,-1-1 0-16,1-3 1 15,2 2-1-15,1-3 0 16,0-1 0-16,2 1 0 16,0 1 0-16,-2-1 0 15,2-1-2-15,-1 1 2 16,2-1 0-16,-1-2 0 16,0 1 0-16,0-1 0 15,0 1 0-15,3-4 3 0,0 1-3 16,0-1 0-1,1 1 0-15,-1-1-1 0,0 0 1 16,1-1 1-16,-1 2-1 16,2-1-1-16,-2 0 1 15,1-1 0-15,-1 0 0 16,0 1-2-16,4-2 2 16,-2 0 0-16,4 0 0 15,-2-2-1-15,1 0 1 16,3 0 0-16,-1-1-1 15,2-1 1-15,1-2 0 16,1 0 0-16,0 0-2 16,0 0 1-16,0 0-1 0,0 0-2 15,0 0-3-15,0 0-2 16,0 0-1-16,0 0 6 16,0 0 1-16,0 0 0 15,0 0 1-15,0 0 2 16,0 0-2-16,0 0-2 15,0 0 3-15,0 0-4 16,0 0 1-16,0 0-1 16,0 0-1-16,0 0-2 15,0 0 0-15,0 0-7 16,0 0-27-16,0 0 13 16,3 0-28-16,-1 0-83 15,-2 0-484-15</inkml:trace>
  <inkml:trace contextRef="#ctx0" brushRef="#br0">13961 6855 1242 0,'0'0'51'15,"0"0"19"-15,0 0 30 16,0 0-52-16,0 0-12 15,0 0-7-15,0 0 0 16,1 6-15-16,-9 3-9 16,-4 4 3-16,-2 1 2 15,-2 3-3-15,-4 1-3 16,-1 2-4-16,-3 0 0 16,0 1 1-16,2-2 0 15,3-2 1-15,5-2-2 16,5-5 0-16,5-3-2 0,4-3 0 15,0 0-8-15,0-2 3 16,14-2 1-16,9 0 6 16,4 0 0-16,4 0 0 15,-1-2 0-15,-2-3 0 16,-3 1 0-16,-3 1 1 16,-3 2-2-16,-4 1 1 15,-1 0 0-15,-3 0 0 16,-2 0-1-16,-2 0-9 15,-3 0 3-15,-1 0-20 16,-1 0 5-16,-1 0-2 16,-1 0-22-16,0 0-14 0,0 0-43 15,0 0-72-15,0-1-390 16</inkml:trace>
  <inkml:trace contextRef="#ctx0" brushRef="#br0">13951 6862 1113 0,'0'0'69'15,"0"0"16"-15,0 0-3 0,0 0-5 16,0 0-30-16,0 0-42 15,-4 11-5-15,4 7 13 16,0 5 14-16,0 4-4 16,1 5-9-16,-1 5-1 15,0 2-2-15,0-1-5 16,0-3-4-16,0-4 1 16,-2-4-1-16,0-6-2 15,0-4 4-15,1-3-4 16,0-3 1-16,1-3-1 15,0-2 0-15,0-4 0 16,0-1 0-16,0-1-1 0,0 0-14 16,0 0-20-16,1-5-24 15,7-10-67-15,3-3-109 16,0-2-854-16</inkml:trace>
  <inkml:trace contextRef="#ctx0" brushRef="#br0">14313 6977 1106 0,'0'0'44'0,"0"0"22"0,0 0 64 15,0 0-29-15,0 0-44 16,0 0-6-16,-1 0-10 16,-8 0-22-16,-2 0-18 15,-3 0 7-15,-3 0-2 16,-2 3-4-16,-1-3 3 16,1 0 0-16,-1 0-3 15,3 0-2-15,2 0 3 16,4 0-3-16,4 0 0 15,2 0 0-15,3 0 0 16,0 0 0-16,2 0-2 16,0 5-4-16,0 5-2 0,0 5 5 15,0 4 3 1,0 4 0-16,0-2-2 0,0-1 2 16,0-2 1-16,0-3-1 15,0-3 0-15,0-3-1 16,2-3 1-16,2-2-1 15,1-3-3-15,2-1 1 16,5 0 1-16,3-3-5 16,4-6-2-16,1 0-6 15,-1 2 6-15,-1 4 2 16,-3 3 3-16,-3 0 2 16,-1 4 1-16,-5 9 0 15,-1 1 0-15,-3 2 1 0,-2-1 0 16,0-1 0-16,0-2 0 15,0 1 0-15,-9-2 3 16,-5 1 3-16,-4 0-2 16,0-1-1-16,-2-1-1 15,-1-2 0-15,4-2-1 16,2-2 0-16,0-1-1 16,5-3 0-16,3 0-1 15,1 0-17-15,4 0-15 16,0-5-18-16,2-1-115 15,0-1-96-15</inkml:trace>
  <inkml:trace contextRef="#ctx0" brushRef="#br2">13807 5873 1032 0,'0'0'94'15,"0"0"-38"-15,0 0 54 16,0 0-27-16,0 0-17 16,0 0-31-16,1 0-10 15,-1 0-13-15,-3 0-8 16,-3 0 0-16,-1 2-1 15,-1 4-1-15,-3 1-1 16,0 1 0-16,-1 2-1 16,-1-1 1-16,2 3 1 0,-1-2-4 15,1 2 3 1,0 1-2-16,0-2 2 0,3 2-2 16,-1 0 2-16,2-1-2 15,0 1 0-15,0-1 1 16,3 0 0-16,-1 0-1 15,-1 1 1-15,1-2 0 16,0 3 0-16,-1-1 0 16,-1 2 0-16,0 0 0 15,0 3 0-15,-2 1 0 16,1 0 1-16,-2 2 0 16,0 0-2-16,-1-2 1 15,0-1 0-15,-1-1 0 0,3-1 0 16,2-3 1-16,-1 1-1 15,3-1 1-15,-2 1-1 16,0-1 0-16,0 2-1 16,1-1 1-16,-1 2-1 15,2 1 2-15,0 2-1 16,-1-2 0-16,3 3 0 16,-2-2 0-16,2 0 0 15,0 2 0-15,-1 0 1 16,3-2-1-16,0 0 0 15,0-3 1-15,1 0 2 16,0-1-2-16,0-1 1 0,0-3-2 16,0 2 2-1,0-1-1-15,0-1-1 0,0 2 1 16,0 0-1-16,0 0 0 16,0 0 1-16,0-1-1 15,0 0 1-15,0-3-2 16,1 2 1-16,1 0 0 15,1-1 0-15,0 1 1 16,0 1-1-16,-1-1 0 16,2 1 0-16,1 2 0 15,-2-2 0-15,3 2 0 16,-1-3 0-16,2 1 0 16,2 0 0-16,-1-3 0 15,2 0 0-15,0 0 0 16,1 0 0-16,-1 0-1 0,1-2 1 15,-1-1 0-15,0 0 0 16,1 0 0-16,-1-1-1 16,1 0 1-16,-2-2-1 15,2-2 1-15,0 0-1 16,0 2 0-16,-1-2 1 16,1 0 0-16,0 0 0 15,-1 0 1-15,0 0 0 16,-1 0-1-16,-2 0 0 15,-2 0 0-15,0 0 0 16,-2 0 0-16,0 0 0 16,-1 0-2-16,1 0 1 0,-3 0-5 15,2 0-24-15,-2 0-19 16,0 0-78-16,0-6-67 16,0-3-304-16</inkml:trace>
  <inkml:trace contextRef="#ctx0" brushRef="#br2">13680 6830 1263 0,'0'0'49'16,"0"0"35"-16,0 0-18 15,0 0-35-15,0 0 3 0,0 0-15 16,0 0-12-16,-9-3-6 15,9 3-2-15,0 0 1 16,0 3-1-16,0 5 2 16,6 0 0-16,-1 1-1 15,1 0 1-15,0 1-1 16,0-1 0-16,-1 1 0 16,2-1-2-16,-3 1 2 15,0-2 1-15,-1 1-1 16,-3 1 1-16,0 0-1 15,0 3 0-15,-4 0 3 16,-8 3-1-16,-1 1 2 0,-2 0 0 16,0 0 3-16,-2 1 14 15,0-3-11-15,3-3-2 16,1-1-4-16,5-5-3 16,4-1-1-16,2-5 0 15,2 0-27-15,0 0-29 16,0-5-66-16,0-5-306 15</inkml:trace>
  <inkml:trace contextRef="#ctx0" brushRef="#br2">11453 7089 1244 0,'0'0'70'16,"0"0"-52"-16,0 0 17 16,0 0-25-16,0 0 22 15,0 0 7-15,0 79-14 16,0-51-5-16,0 2 0 16,-1-1-4-16,-2-2-7 15,1-2 0-15,-3 0-1 16,1-4 1-16,-2-2 1 15,0-2-5-15,1-5-2 16,-2-2-2-16,0 0-1 0,0-4 4 16,-1 0-3-16,-3-3 3 15,0-3-4-15,-5 0 0 16,2 0-10-16,-1-7-7 16,1-6-17-1,0-5 0-15,5-3-32 0,1-3-51 16,2-2-69-16,1 3-307 15</inkml:trace>
  <inkml:trace contextRef="#ctx0" brushRef="#br2">11548 7174 1152 0,'0'0'119'16,"0"0"-99"-16,0 0 40 0,0 0 0 15,0 0-14-15,0 0-8 16,31 4-6-16,-14-4-15 15,5 0-4-15,1 0-4 16,-3 0-5-16,-2-5-3 16,-3 1-1-16,-4 2 0 15,-3 0-1-15,-3 2-23 16,-4 0-50-16,-1 0-122 16,-1 8-62-16</inkml:trace>
  <inkml:trace contextRef="#ctx0" brushRef="#br2">11561 7280 1063 0,'0'0'93'16,"0"0"-77"-16,0 0 36 16,0 0 25-16,0 0-3 15,0 0-17-15,37 3-14 16,-21-3-18-16,2 0-8 15,-2 0-6-15,2 0-5 16,0 0-1-16,-1 0-1 16,-2 0-4-16,-3 0 3 15,-2 0-3-15,-3 0 0 16,-4 0 0-16,-1-1 0 0,0 1-17 16,-2 0-75-1,0-2-148-15,0 2-487 0</inkml:trace>
  <inkml:trace contextRef="#ctx0" brushRef="#br2">11945 7075 993 0,'0'0'86'0,"0"0"-13"15,0 0 42-15,0 0-13 16,0 0-15-16,0 0-38 16,0-16-14-16,0 16-10 15,0 0-7-15,0 0-7 16,0 0-11-16,0 3-5 15,0 12-2-15,2 7 7 16,3 6 0-16,-2 4 1 16,-1 1 3-16,1 1-4 0,-3-5 3 15,0-2-3-15,0-4 0 16,0-4 0-16,0-2 0 16,2-5 0-16,0-3 2 15,1-4-2-15,-2-3-1 16,-1-1-1-16,1-1-6 15,1 0-19-15,0 0-21 16,0-2-4-16,1-6-119 16,-3-2-259-16</inkml:trace>
  <inkml:trace contextRef="#ctx0" brushRef="#br2">11411 7968 1071 0,'0'0'52'0,"0"0"32"0,0 0 5 16,0 0-10-16,0 0 7 16,0 0-46-16,-11-22-14 15,11 22-7-15,-1 0-11 16,1 0-8-16,0 9-4 15,0 5 3-15,0 6 1 16,0 4 0-16,1 0 0 16,3 1 0-16,-4 1 0 15,0-2 3-15,0-1-3 16,0 0 0-16,0-4 0 16,-5 0 0-16,-2-4 0 15,-1-3 0-15,1-1 0 0,-3-3 0 16,-1-2 0-16,2-3 0 15,-2-3-4-15,0 0-6 16,0 0 3-16,-1-7-20 16,3-6-5-16,2 0-53 15,0-3-76-15,0-3-72 16</inkml:trace>
  <inkml:trace contextRef="#ctx0" brushRef="#br2">11258 7792 1180 0,'0'0'28'0,"0"0"38"16,0 0-62-16,0 0-4 15,0 0-7-15,0 0-56 16,11 5-31-16,-3 2-106 16</inkml:trace>
  <inkml:trace contextRef="#ctx0" brushRef="#br2">11579 7970 1205 0,'0'0'55'0,"0"0"30"15,0 0-19-15,0 0-23 16,0 0-27-16,0 0 0 16,19 1 9-16,-4 0-15 15,2-1-2-15,3 0-8 16,-4 0 2-16,0 0-2 15,-3 0 0-15,-3 0-1 16,-6 0-51-16,-2 0-79 16,-2 6-108-16,-4 6-443 15</inkml:trace>
  <inkml:trace contextRef="#ctx0" brushRef="#br2">11591 8095 1106 0,'0'0'102'0,"0"0"-90"16,0 0 22-16,0 0 22 16,0 0-1-16,0 0-20 15,23 4-12-15,-10-4-11 16,1 0-11-16,1 0 2 16,-1 0-2-16,2 0-2 15,-1 0-35-15,-1-2-132 16,-1 0-51-16</inkml:trace>
  <inkml:trace contextRef="#ctx0" brushRef="#br2">11926 7917 989 0,'0'0'289'0,"0"0"-195"16,0 0 11-16,0 0-47 16,0 0-22-16,0 0 5 15,-14 4-22-15,5 9-10 16,1 5-4-16,-1 5-2 16,3 1 5-16,3 3-2 0,3-2-3 15,0-3 0-15,0-2-3 16,8-4-2-16,5-5-1 15,5-2 1-15,1-5 2 16,3-2-1-16,-1-2 0 16,2 0-1-16,-1-8 1 15,-4-5-2-15,-2-1-8 16,-4-1 4-16,-3-3 4 16,-5-2 1-16,-4-3 2 15,0-4-4-15,-2-1-10 16,-11 0 6-16,-4 4 8 15,0 7 0-15,0 7 8 16,0 6 2-16,-1 4 10 16,1 0-7-16,-2 5-13 0,1 8-4 15,3 4-1-15,1 1-11 16,5 1-55-16,4-2-22 16,1-2-144-16,2-1-291 15</inkml:trace>
  <inkml:trace contextRef="#ctx0" brushRef="#br2">235 6861 886 0,'0'0'382'0,"0"0"-376"16,0 0 18-16,0 0-1 15,0 0 37-15,0 0-33 16,5 0-16-16,-3 0-6 15,3 0-3-15,3 0-2 16,4 0 10-16,3 0 0 16,2 0-1-16,3-2-6 15,-2 0 1-15,6-1-4 16,0 0 1-16,4-1 1 0,-1 1-1 16,2-2-1-1,3 3 1-15,-2-1-1 0,2-1 0 16,0 1 0-16,-1 0 0 15,-1-1 0-15,0-1 0 16,-1 2 1-16,-2-1-1 16,-1 0 0-16,-4-1 0 15,3 1 0-15,-2 1 0 16,-2-1 1-16,1 0-1 16,-1 0-1-16,1 1 1 15,1-3 0-15,2 0 0 16,-2 0 1-16,3 1 0 15,0-1-1-15,0 0 1 16,1 0-1-16,0 0 0 0,5 1 0 16,-1 1 1-1,0-2-1-15,0 2-1 0,-6 1-1 16,0-1 2-16,2 2 0 16,0 1 1-16,1-1-2 15,2 1 1-15,-1-2-1 16,5 0 1-16,-2 1 0 15,2-3 0-15,0 3 0 16,1 0 0-16,-4 0 1 16,-1 2-1-16,0 0 0 15,-3 0 0-15,0 0 0 0,1 0 0 16,1 0 0 0,1 0 0-16,0 1 0 0,1 2 1 15,-1 0-1-15,-1 1 1 16,1 2-1-16,3-2 1 15,0 2-1-15,3 1-1 16,1-2 1-16,2 0 0 16,-3 1 1-16,0-2-1 15,-1 0 0-15,-1 1-1 16,2-2 1-16,-2-2 0 16,5 3-1-16,-1-2 0 15,-2-1 1-15,2 1 0 16,-3-1 1-16,2 0-1 15,-1 1 0-15,1-2 0 0,-1 0 0 16,1 2 0 0,0-2 0-16,-1 1 0 0,2-1 1 15,-1 2-1-15,-1-2 1 16,1 1 0-16,-1-1-1 16,2 2 0-16,2-1 0 15,-2 1 0-15,1 0 0 16,-1 0-1-16,-1 0 1 15,0-2-1-15,3 0 1 16,1 0 0-16,2 0 0 16,1 0-1-16,-1 0 2 15,2 0-1-15,-3 0 0 16,0 0 1-16,-1-3-1 0,1 1 0 16,0-1 1-16,-1 0-1 15,0 0 0-15,-1 2 0 16,-2 1 1-16,1-2 1 15,0 2-2-15,1 0 0 16,-1 0 0-16,2 0 0 16,-5 0 1-16,-1 0-1 15,-1 0-2-15,-2 0 2 16,0 0 0-16,0 0 0 16,-1 0 0-16,1 2-2 15,0-2 3-15,0 1-1 16,0-1 0-16,-1 2 0 15,0-2-1-15,-3 0 1 0,0 1 0 16,2-1 1-16,-3 0-1 16,0 0 1-16,0 0-1 15,0 0 0-15,-1 0 0 16,3 0 0-16,-1 0 0 16,1 0 2-16,0 0-2 15,2 0 1-15,0 0-1 16,3 0 0-16,2 0 0 15,1 0 0-15,-1 0-2 16,-1 0 2-16,-2 0 0 16,-1 0-1-16,-1 0 1 15,-2 0 1-15,0 0-1 16,-1 0-2-16,1 0 2 16,-1 0 0-16,-1 0 0 0,-1 0 0 15,-1 0 0 1,-1 0 0-16,-1 0 0 0,2 0 0 15,-3 0 0-15,-1 0 0 16,0 0 0-16,2 0 1 16,-3 0-1-16,2 0 0 15,-1 0 0-15,2 0 1 16,0 0-1-16,-1 0 0 16,2 0-1-16,0 0 1 15,-1 0 3-15,2-1-3 16,0-1-1-16,0 1 1 15,2-1 1-15,4-2-1 0,0 2 0 16,3-1 0-16,2-1 0 16,-2 2 0-16,-1-2 0 15,-1 1-2-15,-1 1 1 16,-2 0 1-16,-1-1 2 16,4 3-2-16,-2-2-3 15,1-1 3-15,-1 1 0 16,1 2 1-16,-1-2-1 15,0 0-1-15,1 1 1 16,-1 0 1-16,2-1 0 16,1 2-1-16,-1-2 0 15,2 0 0-15,0 1 0 16,2-1 0-16,2-1 0 0,-1 2 1 16,3-1 0-16,0-1-1 15,5 0 0-15,0-1 0 16,3-2 0-16,-2 1 0 15,-1 0 0-15,-2-1-1 16,0 0 1-16,1 0 0 16,-1 0-3-16,3 1 3 15,-3 1 2-15,-2-3-2 16,2 1 0-16,-2 1-1 16,0 0 2-16,0-1 0 15,-3 1-1-15,1 1 0 16,-2-2 0-16,-2 2 0 0,-2 1 1 15,-3-1-1 1,2 2 0-16,-1-1 0 0,1-1 0 16,0 2 0-16,-1-1 0 15,-3 0 0-15,0 0 0 16,-1 1 0-16,-2-2 0 16,0 1 0-16,-3 2-2 15,2-3 1-15,-2 2 1 16,1 0 0-16,2-1 1 15,0 1-1-15,0 0 0 16,0-2 0-16,-2 2 0 16,0-1-1-16,1-1 2 15,0 1-1-15,-1 2 0 16,-1-4 0-16,3 4 0 16,-2-3 0-16,0 0 0 0,1 3 0 15,-1-3 0-15,0 2 1 16,0 0-1-16,0 0 0 15,2 1 0-15,-1 0 1 16,-1 0-1-16,1 0 0 16,-2 1 0-16,1 0 1 15,0 0-1-15,2 0-1 16,-1 0 1-16,4 0 0 16,0 0 0-16,1 0 0 15,0 0 0-15,-2 0 0 16,-2 0-1-16,-1 0 2 15,1 0-1-15,-2 0 0 0,-1 0-1 16,3 0-1-16,0 0 2 16,3 2-1-16,-1 0 1 15,0 0 0-15,2 0 2 16,-3-2-2-16,3 2 0 16,-1 0-1-16,-1 0 2 15,0 1-1-15,-1-1 0 16,0 2 0-16,0-2 0 15,0 2 1-15,0-1-1 16,-1-2 0-16,2 3 0 16,-2-1 1-16,0 1-1 15,0 0 0-15,0 0 0 16,-1 0 0-16,2-1 0 16,2 2 0-16,3-4 0 0,1 3 0 15,0-2 0-15,-1 2 0 16,0 0 0-16,-2-2-1 15,1 1 1-15,-1 1 0 16,1-1 0-16,0 1-3 16,1 2 3-16,1-2 0 15,2 1 0-15,2 0 0 16,-2-3 0-16,3 2 1 16,-1-3-2-16,1 1 2 15,0-2 0-15,-1 2-1 16,2-2 0-16,1 2-2 0,0-2 2 15,0 0 1 1,-1 0 1-16,3 0-1 0,-2 0-1 16,4 0 0-16,0 0 0 15,2 0 0-15,-1-2 0 16,-5 0 0-16,0-1 0 16,-1-1-1-16,-1 2 1 15,1-2 0-15,0 1-1 16,1 0 1-16,0 0 0 15,-3-1 1-15,1 0-1 16,-3 1 0-16,1-2 0 16,-1 1 0-16,0 1 1 15,0-3-1-15,0 2 0 0,0-1 0 16,-2 2 0 0,0-1 0-16,0 0 1 0,-2 1-1 15,3-1 0-15,0 0 1 16,3 1-1-16,-2 1 1 15,-2-3-1-15,-1 2-2 16,-1-1 2-16,-2 2 0 16,1-4 0-16,-1 3-1 15,3-1 1-15,-1-2 0 16,4 2-1-16,-2-1 2 16,2 0-2-16,-2 1 1 15,-1 0 0-15,0 1 1 16,0-1-1-16,-3 2 0 15,2 0 0-15,-2 1 0 0,2-1 0 16,-1 0 0-16,1 0 0 16,-1 0-1-16,-1 1 1 15,0 0 1-15,-1-1 0 16,0 2-1-16,-1-2 1 16,0 1-1-16,2 0-1 15,-1-1 1-15,3 1-1 16,1 0 2-16,-2-1-2 15,-2 2 1-15,-1-2 0 16,-3 2-1-16,1 0 2 16,-2 0-2-16,-2 0 1 15,1 0 0-15,-3 0-2 16,-2 0 1-16,2 0 1 0,-2 0-1 16,-2 0 1-1,0 0 0-15,-3 0 0 0,2 0 0 16,-3 0 0-16,1 1 0 15,0 0 0-15,-2-1 0 16,1 0 0-16,1 0 0 16,0 0 0-16,1 0 0 15,-1 0-1-15,1 0 0 16,-1 0-3-16,1 0 4 16,1 0-2-16,1 0 1 15,1 0 1-15,-1 0-1 16,4 0 1-16,0 0-1 0,2 0 1 15,1 0-1 1,2 0 0-16,-1 0-1 0,2 0 2 16,0 0-3-16,0 0 3 15,0 0 0-15,0 0 0 16,0 0-1-16,-1 0 1 16,-1 0 0-16,2 0 0 15,1 0 0-15,-1 0-1 16,3 0 1-16,1 3 0 15,-3 0 0-15,1-2 0 16,-1 2-1-16,-1-1-1 16,0-1 2-16,1 0 0 15,-1-1 0-15,1 0 0 0,0 2-1 16,1-2 0 0,1 0 1-16,-2 0 0 0,2 0 1 15,-2 0-1-15,0 0 0 16,0 1 0-16,-2-1 0 15,0 0 0-15,0 0 0 16,-1 0 0-16,1 1 0 16,-2-1 0-16,1 2 0 15,-4-2-1-15,3 0 2 16,-1 0-1-16,-1 0 0 16,1 0 1-16,-1 0-2 15,1 0 3-15,-2 0-2 16,0 0 0-16,0 0 0 15,1 0-1-15,-1 0 2 0,-1 0-2 16,0 0 2-16,1 0 0 16,2 0-1-16,1 0 0 15,2 0-1-15,0 0 1 16,2 0 0-16,0 0 0 16,-1 0 1-16,0-3-1 15,-2 2-2-15,0-1 2 16,0 1 0-16,0 1 0 15,-2-3 0-15,3 1 0 16,2 1 0-16,0 0-1 16,3 1 0-16,-1-2 1 15,1 1 0-15,0-2 0 16,0 3 0-16,0-2-2 0,1-1 1 16,0 1 1-1,1-2-1-15,-1 1 0 0,1 1 1 16,-2-1-1-16,3 1 1 15,-1-1 0-15,0 0-1 16,1 0 1-16,-1 1 2 16,0 0-2-16,-1-1-1 15,2 0 1-15,0 1 0 16,4 1-1-16,-1-1-1 16,-1 0-1-16,0 0 0 15,-2 0-1-15,-2 0 1 16,-2 2 2-16,-1 0 1 0,-1 0-4 15,-2 0 4 1,2 0-1-16,0 0-8 0,0-1 4 16,0 1-11-16,-3-1 8 15,-1 1 3-15,0 0 1 16,-5 0 2-16,-1 0-3 16,-1 0 5-16,-2 0 0 15,0 0-1-15,-2 0 1 16,-3 0-1-16,0 0 1 15,0 0 0-15,-3 0 0 16,-1 0 0-16,-1 0-1 16,0 0-2-16,1 0 3 15,0 0 0-15,1 0 0 0,0 0 0 16,2 1 0 0,1-1 0-16,2 1-1 0,1-1 1 15,2 0 0-15,2 0 2 16,3 0 0-16,4 0-2 15,3 0-2-15,2 0 2 16,3 0 0-16,0 0 2 16,1 0-2-16,0 0 0 15,2 0 0-15,1 0 1 16,1 0-2-16,0 0 2 16,0 0 0-16,-1 1-1 15,-1 2-1-15,-2-1 1 0,-3 1 1 16,-1-1 0-1,-5 0 1-15,-2 0-1 0,-1 0 0 16,-3 0-1 0,-3-1-2-16,0 1 2 0,-5-1 1 15,0-1 0-15,-1 2-1 16,-3-2 0-16,1 1 1 16,-3-1-1-16,2 2 0 15,-1-2 1-15,1 0-1 16,2 1 0-16,-1-1 1 15,5 0 1-15,0 2-2 16,3-2 0-16,2 1 3 16,1 0 1-16,1 0-2 15,-1 0 2-15,2 0-3 16,-1 1 2-16,3 0-1 0,1 2 1 16,0-2-3-1,-1 2 0-15,1-2 3 0,0-1-2 16,0 2 5-16,-1 0-2 15,1-2-2-15,-3 0 1 16,0 1-3-16,-3-2 0 16,0 2 1-16,0-1 2 15,-1-1-3-15,-1 1 3 16,-2-1-3-16,0 0 2 16,-2 0-2-16,-1 0 2 15,-1 0-2-15,-2 0 0 16,3 0 0-16,-3 0 0 0,2 0 0 15,-1 0 1 1,1 0 0-16,0 0-1 0,-1 0 2 16,4 0-2-16,-2 0 0 15,1-2 1-15,-1 0-2 16,-1 2 2-16,0-2-1 16,-1 1 0-16,1 0 0 15,1-1 1-15,0 1-1 16,2-2 0-16,0 3 2 15,3-2 2-15,2 0 3 16,5 1 1-16,3-1 0 16,4 0 1-16,2 2-4 15,-1 0 1-15,-4-2-5 0,-5 2 0 16,-2 0-2 0,-5 0 1-16,-4 0 0 0,-5 0 0 15,-2 0-3-15,-2 0-38 16,-16 4-165-16,-9 2-894 15</inkml:trace>
  <inkml:trace contextRef="#ctx0" brushRef="#br2">11460 6937 832 0,'0'0'52'0,"0"0"18"0,0 0 1 15,0 0 1-15,0 0-19 16,0 0-13-16,0 0-12 15,0 0-7-15,0 0-5 16,0 0-9-16,0 0 0 16,0 0-5-16,0 0 4 15,0 0-2-15,0 0-1 16,0 0-1-16,0 0 3 16,0 0-4-16,0 0 0 15,0 0-1-15,0 2 2 16,0-2-1-16,0 0-1 15,0 0 1-15,0 0 2 0,0 0 1 16,0 0 8-16,0 0 8 16,0 0 5-16,0 0-4 15,0 0-2-15,0 0-10 16,0 0-7-16,0 0-2 16,0 0-3-16,0 0-77 15,0 0-310-15</inkml:trace>
  <inkml:trace contextRef="#ctx0" brushRef="#br0">13373 5224 708 0,'0'0'229'16,"0"0"-164"-16,0 0 30 16,0 0-20-16,0 0-13 15,0 0-23-15,-7 11-8 16,1-6 3-16,0 1-4 16,-3 1-12-16,0 3-2 15,-5 0 1-15,-1 3-10 16,-1 0-3-16,-2 2 8 15,0 1-7-15,-1 1-2 0,1 3 0 16,-1-2-2 0,-1 3 0-16,0 0-1 0,0 1 0 15,-1-2 0-15,-2 2-1 16,1-2 1-16,-3 0 0 16,1-2 0-16,0 0 0 15,0-2 0-15,1 1-1 16,1 0 2-16,2-2-2 15,-1-1 1-15,5-1 0 16,1-2 0-16,1-1 0 16,2-2-1-16,3 0 2 15,2-3-1-15,1-1 0 16,2 0 0-16,1-1 0 16,0 2 0-16,-1-1 0 0,0 1-1 15,-1-1 1-15,0 3 0 16,0-1 0-16,-3 0 0 15,1 1 0-15,-1 0 0 16,1-2 0-16,1 1 0 16,2-2 0-16,-1 1 0 15,3-2-1-15,-2 0 1 16,3 0-1-16,-1 0-2 16,0 3-1-16,1-2 1 15,-3-1-4-15,1 3-3 16,-1-2-3-16,2-1-5 15,0 2 7-15,-1-2 3 16,1 0 2-16,0 0 2 0,0-1 0 16,-1-2 4-16,2 2 0 15,0 0 0-15,1-1 0 16,-2 0 1-16,2 0-1 16,0 0 2-16,0 0-2 15,-3 1 0-15,1 2-2 16,0-1 4-16,-1 3-4 15,-1-1 5-15,2 1-5 16,-2-1 2-16,1-1 0 16,1 0 1-16,0-2-1 0,1-1-2 15,1 1 0-15,0-2 0 16,0 0-6-16,0 0-26 16,0 0-46-16,0 0-25 15,0 0-18-15,3 0-462 16</inkml:trace>
  <inkml:trace contextRef="#ctx0" brushRef="#br2">12685 5925 963 0,'0'0'32'16,"0"0"29"-16,0 0 14 15,0 0-1-15,0 0 3 16,0 0-11-16,2-1-16 16,-2 1-3-16,0 0-21 15,0 0-4-15,0 0-6 16,0 0 2-16,0 0-4 15,0 0 3-15,0 0-4 0,0 0-6 16,-2 3-1-16,-7 4-5 16,-2 1 4-16,0 1-4 15,-2 2 0-15,0-2 0 16,0 4-1-16,1-3 0 16,-2 2 0-16,1-1 0 15,2 0 0-15,4 0-1 16,0-1 1-16,0 0-2 15,3 2 0-15,1 1 0 16,-1 1 2-16,0 3-1 16,1 1 1-16,-1 4 0 15,-1 0 1-15,1 5-1 0,-1-2 1 16,0 2-1-16,1-1 0 16,-1 0 1-16,1-1 1 15,2 0-2 1,0 0 0-16,-1-1 5 0,2 1 0 15,1 2 1-15,0 3-3 16,0-1-1-16,0 2-2 16,0-3 4-16,0 2-3 15,4-1 0-15,3-1 0 16,1-2-1-16,1 1 0 16,1 0 3-16,1-1-3 15,-1 0 0-15,2 1 1 16,-2-1-1-16,3 1 0 0,-3-2-2 15,0 0 2 1,0 1 1-16,1-1-1 16,-2 2 0-16,1-2-2 0,1 2 2 15,-2-2 0-15,0 0 2 16,2 0-2-16,-2-3 0 16,0-2-2-16,0-2 2 15,0 0 0-15,0-1 1 16,-1 0-2-16,1 0 1 15,0 0-1-15,0-1 1 16,1 1 0-16,0-2 1 16,-1 2-1-16,1 1 0 0,-1-2-1 15,0 1 1-15,0 0 0 16,0 0 1-16,-2 1-1 16,2-1-1-16,0 0 1 15,0 0 3-15,-1-2-3 16,-1-1 0-16,0 1 0 15,-1-1-1-15,1 0-1 16,-1-3 2-16,1-1 0 16,0 0 0-16,0-2 0 15,2 1 0-15,0-1-2 16,4 0 2-16,-1-1-4 16,3-1 4-16,1 0-2 15,2-3 1-15,1 2 1 16,1-2 0-16,-1-1 0 15,1 0 0-15,1 0 0 0,-1 2-2 16,-2-2 2-16,3 1 0 16,0 0 1-16,-1-1 0 15,2 2-2-15,-1-1 2 16,2 1-1-16,-2 0 0 16,-1 0 0-16,-2 1 0 15,-4-1 0-15,1 2 0 16,-3-4 0-16,-2 0 0 15,-3 1 0-15,-2-3 0 16,0 1 0-16,-1-1 0 16,0 2 0-16,0-2 0 15,0 0-2-15,-1 0-3 0,1 0-1 16,0 0-1 0,1 0-4-16,-2 0-2 0,-1-3 8 15,0 1-14-15,-2 1 12 16,0-1-1-16,0 1-13 15,0 0-3-15,-2-1-27 16,-6 1-57-16,-2-2 6 16,1 3 67-16,0-4 20 15,1-3 4-15,0-4 1 16,3-3 8-16,0-2 2 16,-1 0 32-16,3 1 2 15,0 2 69-15,1 3 1 16,0 3-43-16,2 2-23 0,0 3-14 15,0 1-1-15,-2 1-4 16,2 0-8-16,0 0-7 16,0 0-4-16,2 0 0 15,10 5 2-15,1 2 2 16,3 1 1-16,-1 0-4 16,0-1 1-16,1 1-2 15,-2-2 1-15,-1-1 0 16,-1-1-1-16,-1 1 0 15,-4 0-1-15,-2-1-13 16,-3 2 6-16,-2 1 4 16,0 4 4-16,0 1 1 0,-8 4 1 15,-7 2-2-15,-2-1 1 16,-2 2 1-16,0-2-1 16,2-1 0-16,0-1-1 15,2-4 3-15,3 0-3 16,3-3 0-16,1-1-3 15,2-5-31-15,2-2-34 16,2 0-109-16,2-8-546 16</inkml:trace>
  <inkml:trace contextRef="#ctx0" brushRef="#br0">13712 7795 1150 0,'0'0'104'0,"0"0"-93"16,0 0 8-16,0 0-10 15,0 0 18-15,0 0 0 16,59-44 0-16,-42 38 1 16,-2 2-17-16,0 2 3 15,-3 2-1-15,-1 0-2 16,-2 7-1-16,-6 8-5 15,-3 6 0-15,0 2-3 16,-11 4 4-16,-4 1-3 16,-4 2 1-16,0-1-1 15,3-4-1-15,0-3 1 0,2-2 0 16,3-5 5-16,4-1-3 16,2-3 4-16,3-4-1 15,2 0-5-15,0-1-3 16,2-1 1-16,8-2 0 15,3-1 1-15,5-2 1 16,1 0 0-16,1 0-1 16,1-1-2-16,-2-3 4 15,-4-1-4-15,1 1 0 16,-5 1 0-16,-2 1 0 16,-2 0 0-16,-4 2-2 0,-1-4-10 15,2 0-47 1,-1-3-63-16,3 0-163 0</inkml:trace>
  <inkml:trace contextRef="#ctx0" brushRef="#br0">13987 7789 1207 0,'0'0'56'16,"0"0"73"-16,0 0-64 0,0 0-28 16,0 0-14-1,0 0-10-15,11-12-9 0,1 7-2 16,4 0-1-16,2 2-1 16,-3 2 1-16,-1 1-1 15,-2 0 1-15,-3 0 0 16,-3 7 2-16,-5 5 0 15,-1 4 0-15,0 3 1 16,-11 1-1-16,-3 0-3 16,0-2 2-16,3-5-1 15,4-4-2-15,5-5 2 16,1-1-2-16,1-3 0 16,0 0-4-16,7 0-8 15,7 0 11-15,4 0 2 0,-2 0-9 16,-2 0 1-16,-3 11 5 15,-4 2 2 1,-3 4-3-16,-4 1 3 0,0 1-1 16,-5 0 2-16,-7-2 0 15,0-4 1-15,-2-1-1 16,3-4 1-16,2-1 0 16,1-3 3-16,1-2 5 15,1-2-4-15,2 0-2 16,0 0 1-16,1 0-4 15,1 0-4-15,2-6-20 16,0-1-18-16,0 3-56 16,0-1-110-16,0 2-444 0</inkml:trace>
  <inkml:trace contextRef="#ctx0" brushRef="#br0">14058 7774 1030 0,'0'0'41'15,"0"0"17"-15,0 0-5 16,0 0-38-16,0 0-4 16,0 0-10-16,0 0-1 15,0 0-37-15,0 0-30 16,1 0-183-16</inkml:trace>
  <inkml:trace contextRef="#ctx0" brushRef="#br0">11392 8820 1093 0,'0'0'127'0,"0"0"-63"16,0 0 43-16,0 0-38 15,0 0-17-15,0 0-12 0,0 0-11 16,-11-16-10-1,11 16-19-15,0 2-4 16,0 13-2-16,0 8 6 0,0 6 5 16,3 8 2-16,5 3-2 15,0 1 2-15,-1 1-4 16,0-4-1-16,-3-5-1 16,0-6 0-16,-3-3 0 15,-1-3-1-15,0-5 0 16,0 0 0-16,0-2 1 15,-5-4-1-15,-5-3 2 16,-1-1-2-16,-2-6 1 16,-1 0-1-16,3 0-8 0,-1-8-22 15,1-7 6-15,1-4-4 16,2-6-13-16,1-2-42 16,0-6-58-16,0-1-74 15,0-2-713-15</inkml:trace>
  <inkml:trace contextRef="#ctx0" brushRef="#br0">11263 8690 1237 0,'0'0'63'0,"0"0"10"0,0 0-26 16,0 0-15-16,0 0-19 16,0 0-12-16,3-8-1 15,-1 8-6-15,3 0-80 16,3 0-117-16,1 4-213 16</inkml:trace>
  <inkml:trace contextRef="#ctx0" brushRef="#br0">11560 8917 1363 0,'0'0'22'16,"0"0"16"-16,0 0-4 16,0 0-5-16,0 0-10 15,0 0 3-15,44 0-8 16,-25 0-3-16,5 0-5 16,-1 0-3-16,-2 0-1 15,-5 0-2-15,-3 0-1 0,-4 0-11 16,-4 0-59-16,-5 0-122 15,0 9-135-15</inkml:trace>
  <inkml:trace contextRef="#ctx0" brushRef="#br0">11588 9042 1224 0,'0'0'72'0,"0"0"-46"15,0 0 17-15,0 0 27 16,0 0-25-16,0 0-15 16,35 0-8-16,-22 0-12 0,1 0-4 15,0 0-3 1,-1 0-3-16,-3 0 0 0,-2 0 0 16,1 0-4-16,-1 0-61 15,0 0-103-15,0 0-170 16</inkml:trace>
  <inkml:trace contextRef="#ctx0" brushRef="#br0">11955 8957 1297 0,'0'0'68'0,"0"0"19"16,0 0-55-16,0 0-7 15,0 0-6-15,0 0-10 16,5 0-6-16,3 0 2 15,6 0 4-15,3 0 1 16,3 0-5-16,0 0-3 16,0-3-1-16,-1 1 2 15,-2 0-3-15,0 2 0 0,-3-2 0 16,-3 1 0-16,-2 1 0 16,-4-1 0-16,-2 1 0 15,-2 0-3-15,-1 0-32 16,0 0-45-16,0 0-135 15,-4 0-755-15</inkml:trace>
  <inkml:trace contextRef="#ctx0" brushRef="#br0">12294 8837 882 0,'0'0'202'0,"0"0"-155"16,0 0 38-16,0 0-1 15,0 0-4-15,0 0-27 16,0-4-17-16,0 4-15 15,0 0-6-15,0 0-1 16,0 0-7-16,0 0-7 16,0 0 0-16,-2 9-1 15,-1 5 1-15,1 3 0 16,0 5 1-16,0-1 1 16,1 5 0-16,0-1 0 15,-2 0 0-15,3 1-1 0,0-2 0 16,0-3-1-16,0-2 0 15,0-3 0-15,0-1 0 16,0-4 1-16,0-2-1 16,0-2 0-16,0-2-1 15,0-2 1-15,2-2 0 16,-2-1 0-16,1 0-3 16,-1 0-33-16,1 0-66 15,-1 0-149-15</inkml:trace>
  <inkml:trace contextRef="#ctx0" brushRef="#br0">12904 8889 1060 0,'0'0'54'16,"0"0"29"-16,0 0-7 15,0 0-17-15,0 0-7 16,-9-56-16-16,-1 46 1 15,0 2-21-15,0 0-5 16,0 5 8-16,2 2 2 16,-1 1-3-16,2 0-8 15,0 4-10-15,-3 12 0 0,0 6-1 16,3 8 0-16,4 6 1 16,2 7 0-16,1 7 2 15,0 0 0-15,0 0-1 16,0-3-1-16,0-7 1 15,0-7-1-15,0-5 0 16,0-7 0-16,0-3 0 16,0-4 0-16,-1-5-1 15,-1-4-7-15,-2-3-31 16,1-2-22-16,-2-4-136 16,0-11-69-16,0-4-142 15</inkml:trace>
  <inkml:trace contextRef="#ctx0" brushRef="#br0">12672 9094 993 0,'0'0'130'0,"0"0"-32"16,0 0-26-16,0 0-60 16,0 0-5-16,0 0 16 15,29-6 33-15,-1 2-11 16,8 0-25-16,3-1-14 15,4-1 1-15,0-1-1 16,-2-1-4-16,-4 0-2 16,-5 1 1-16,-8 1-1 15,-7 2 0-15,-5 1-7 16,-6 2-41-16,-2 1-35 0,-4 0-17 16,0 0-32-1,0 0-96-15,3 0-466 0</inkml:trace>
  <inkml:trace contextRef="#ctx0" brushRef="#br0">13187 8989 920 0,'0'0'151'0,"0"0"-37"15,0 0 11-15,0 0-21 16,0 0-45-16,0 0-17 15,-17-7-8-15,10 7-2 16,2 0-4-16,-5 0-16 16,-2 0-5-16,1 0 3 15,-3 12-4-15,0 1-2 16,1 4-3-16,2 1 0 16,1 0-1-16,3-2-1 15,4-1-3-15,3-6 3 16,0-2-5-16,0-1 3 15,6-6-3-15,5 0-10 16,5 0 12-16,2-10-3 16,-2-5 2-16,0-1-7 15,-3-1 2-15,-2 1 4 0,-3 0 2 16,-2 4 2-16,-1 3 1 16,-3 4-1-16,-1 5 0 15,1 0-1-15,1 5 3 16,2 10-6-16,2 4 6 15,1 1 2-15,0-2-1 16,4-3-1-16,1-5 1 16,2-3-2-16,2-4 1 15,0-3-2-15,1 0 1 16,0-11 1-16,0-5 0 16,-5-2-6-16,-1 0-3 15,-5 0 5-15,-3-4 3 0,-3-2 1 16,-1-1-1-16,0-6 1 15,0 0-1-15,-8-2 1 16,1 4 0-16,-1 6 1 16,4 12-1-16,1 5 18 15,1 6 14-15,1 4-19 16,-1 17-13-16,0 9 0 16,0 4 6-16,1 4 3 15,0-1-3-15,1-4-6 16,0-4 0-16,0-6 0 15,4-6-3-15,5-5 0 16,0-7 2-16,5-3 0 16,2-2-3-16,4-2-1 15,5-8 5-15,3-7-2 0,2 2 1 16,-2 4-7-16,-2 6-1 16,-6 5 1-16,-6 4 5 15,-5 13 1-15,-5 3 0 16,-4 3 0-16,0 0 2 15,-13-3-4-15,-2-3 1 16,-2-4 1-16,3-8 2 16,5-1 0-16,1-4 3 15,5 0 4-15,3-4-7 16,0-7-2-16,9-4-3 16,9-2 3-16,6-1-1 15,0 1 3-15,1-1 0 16,2 2-2-16,-3-1 2 0,0-1-2 15,-3 3 2-15,-3-1-1 16,-6 1 2-16,-2 2-2 16,-7 1 2-16,-3-1 0 15,0 3 1-15,-2 1 1 16,-9 3 9-16,1 6 14 16,-2 0 0-16,0 0-18 15,0 12-1-15,0 9-4 16,-1 7-2-16,6 4-1 15,0 0 0-15,7-4-3 16,0-3 2-16,4-8-1 16,12-5-2-16,1-5-1 15,5-3-2-15,-1-4 6 0,3 0-3 16,0-6 3-16,-2-4-4 16,-3-2-6-16,-6-2-13 15,-4 3 0-15,-6 1-36 16,-3 5-46-16,-3 4-67 15,-15 1-293-15</inkml:trace>
  <inkml:trace contextRef="#ctx0" brushRef="#br0">14137 8960 1296 0,'0'0'103'15,"0"0"-55"-15,0 0-29 16,0 0-9-16,0 0 8 16,0 0-8-16,11-2 0 15,7 1 16-15,4-1-13 16,5 0-8-16,3-1 0 15,1 1 0-15,0-2-3 16,0 0-1-16,0 1 3 16,-1 1-4-16,-1-2 0 15,-3 1 0-15,-6 1 0 0,-6 1 0 16,-5 0-2-16,-4 1-1 16,-3 0-9-16,-2 0-12 15,0 0-10-15,-3 0-21 16,-8 0-146-16,-3 0-72 15</inkml:trace>
  <inkml:trace contextRef="#ctx0" brushRef="#br0">14363 8751 1048 0,'0'0'215'15,"0"0"-111"-15,0 0-9 16,0 0-66-16,0 0-7 16,0 0-9-16,-10 0-8 15,11 13 3-15,10 2 3 16,4 1 2-16,2-1-4 16,3 1-3-16,1-1-1 15,-1-5-4-15,-2 1 0 16,-1-3-1-16,-3-3 0 15,-4 1 0-15,-1-2 0 16,-4-1 0-16,-1 1 0 16,-3 0 0-16,-1 4 0 0,0 3 5 15,-2 6-5 1,-11 4 5-16,-4 5-5 0,-4 1 2 16,-2 0 0-16,1-2-2 15,1-1-2-15,4-6 2 16,4-1 0-16,4-4 2 15,2-5-2-15,3-1 0 16,2-4 0-16,2-2-2 16,0 1-10-16,0-2-13 15,0 0-27-15,2 0-19 16,7-7-45-16,-2-3-88 16,0 2-815-16</inkml:trace>
  <inkml:trace contextRef="#ctx0" brushRef="#br0">14829 8932 896 0,'0'0'150'16,"0"0"-127"-16,0 0 40 15,0 0-12-15,0 0 15 16,0 0-18-16,31-7-13 15,-24 1 1-15,-1 0-20 16,-2 0 3-16,0-2-1 16,-1 0-2-16,-3-1-7 15,0 0 1-15,0-2-3 16,0 0-1-16,-9 1-2 16,-1 0-4-16,-2 2 3 0,-1 3-2 15,-1 3 2-15,-1 2 3 16,1 0 1-16,1 5-7 15,-1 9 0-15,2 4 0 16,1 4 0-16,2 0 0 16,3 1 0-16,5-4 0 15,1-4 0-15,0-3 0 16,7-3-1-16,6-2 1 16,2-5 0-16,1-2-1 15,2 0 0-15,0-2 2 16,-3-5-1-16,-1-4 2 15,-5 0-1-15,-2 0-1 16,-2-1 3-16,-1 1-3 16,-2 0 4-16,1 3-4 0,-3 3 0 15,0 5 0-15,0 0 1 16,0 0 3-16,0 0-1 16,0 0-3-16,3 9 0 15,1 0 0-15,2 3 2 16,-1-2-1-16,1-1-1 15,1-2 0-15,0-1 0 16,2-3 1-16,1 0 1 16,1-3-2-16,2 0 0 15,1 0 0-15,-2 0 1 16,1 0-1-16,-4-5 0 16,-2 1-12-16,-2 0-44 15,0-4-84-15,-1-1-110 16</inkml:trace>
  <inkml:trace contextRef="#ctx0" brushRef="#br0">15238 8597 1069 0,'0'0'129'0,"0"0"-52"0,0 0 25 16,0 0-37-16,0 0-22 16,0 0-22-16,-20-11 1 15,11 11-4-15,-1 0-8 16,-1 0 3-16,0 0 1 15,0 0 4-15,0 4-12 16,2 2 0-16,2-1 2 16,2 2-4-16,3 1-3 15,-1 2-1-15,2 2-2 16,1 3 2-16,0 2 0 16,0 4 0-16,0 2 0 0,5 2 2 15,0 0 0 1,0 2 1-16,-1 0 1 0,1 0 2 15,-2 0-3 1,1 0 2-16,-2-1-1 0,-1-3 1 16,1 2-4-16,-2-4 0 15,0 1 1-15,0 0-2 16,0-3 0-16,1-1 0 16,0-2 0-16,0-1-1 15,2-3 1-15,-2-2 0 16,1-3 0-16,2 0-1 15,-4-4 0-15,5 1 0 16,0-2-2-16,2 0 0 0,3-2-3 16,0 0 4-16,3 0 0 15,0-2-7-15,-1-4-12 16,-2-1-14-16,0 3-2 16,-3-1-22-16,-2 1-35 15,-3-1-75-15,-1 0-91 16</inkml:trace>
  <inkml:trace contextRef="#ctx0" brushRef="#br0">15414 8824 1014 0,'0'0'79'0,"0"0"19"16,0 0-12-16,0 0 6 16,0 0-24-16,0 0-31 15,0-2-12-15,0 2-13 16,0 2-7-16,0 12-4 16,0 6 20-16,0 5-4 15,2 2 0-15,0 0 2 0,-1-2-6 16,0-2-6-16,0-3-2 15,1-2-2-15,-2-5-3 16,3-3 1-16,-2-2-1 16,2-5 0-16,-3 0-1 15,0-2-2-15,0-1-31 16,2 0-31-16,-1-5-80 16,-1-7-267-16</inkml:trace>
  <inkml:trace contextRef="#ctx0" brushRef="#br0">15495 8680 1209 0,'0'0'60'16,"0"0"-36"-16,0 0-11 0,0 0-1 15,0 0 4 1,0 0 11-16,47-25-9 15,-30 18-10-15,-1 2-2 0,-2 2-2 16,-3 2 0-16,-3 1-1 16,0 0 3-16,-1 3 20 15,-3 12-4-15,1 9 0 16,-2 5 14-16,-1 6-12 16,1 1-15-16,1 1-3 15,-1-1-4-15,3-3 1 16,-1-3-3-16,1-3 0 15,1-2 0-15,-3-4 0 16,1-2 0-16,0-2 0 16,-3-1-1-16,-2-3 1 0,0-2 0 15,0-1 1-15,0 0-1 16,-6-1 3-16,-4-1-2 16,-3-2 1-16,-1-1 0 15,0-2-1-15,0-2-1 16,0 1 2-16,4-2-2 15,0 0 0-15,3 0-1 16,3 0-14-16,4 0-30 16,0-9-40-16,0-2-111 15,11-1-77-15</inkml:trace>
  <inkml:trace contextRef="#ctx0" brushRef="#br0">15881 8911 644 0,'0'0'645'0,"0"0"-614"16,0 0 51-16,0 0-44 15,0 0-9-15,0 0-9 16,-2-1-11-16,2-1-7 15,9 0-1-15,6-2-1 16,-1 1 2-16,2-1-1 16,-1 1-1-16,-1-1-2 15,-4 4-27-15,-2-1-65 16,-3 1-106-16,-4 0-222 16</inkml:trace>
  <inkml:trace contextRef="#ctx0" brushRef="#br0">15865 8988 1152 0,'0'0'159'16,"0"0"-146"-16,0 0 21 15,0 0 12-15,0 0 6 16,0 0-31-16,-1 1-10 15,1-1-6-15,0 0 4 16,5 0 1-16,1 0 1 16,2 0 1-16,1 0-4 0,0 0-3 15,0-1 0-15,1-1-3 16,0-2-1-16,-1 3-1 16,0 0 1-16,-1-2-1 15,1 3 1-15,-3 0-3 16,-1 0 1-16,0 0-24 15,-1 0-63-15,-4 0-136 16,0 0-463-16</inkml:trace>
  <inkml:trace contextRef="#ctx0" brushRef="#br0">16420 8845 864 0,'0'0'69'0,"0"0"52"16,0 0-50-16,0 0 12 15,0 0-2-15,0 0-18 0,48-46-12 16,-43 35-9-16,-3 1-18 15,0-4-7-15,-2 1-2 16,0-1-11-16,-4 2 0 16,-6-1-1-16,-1 4 0 15,-3 0 1-15,-3 5 6 16,0 2-2-16,-1 2-5 16,-2 0 0-16,3 5-3 15,0 8 0-15,2 3 0 16,4 1 0-16,2 3 0 15,6-1-3-15,3-2 3 16,0-2-1-16,0-1-1 0,7-3-7 16,6-1-2-1,6-2 2-15,1-3-2 0,2 1-11 16,0-2 11-16,-2 1 3 16,-2 2 0-16,-1 1 6 15,-3 1-5-15,-3 2 4 16,-2 1 3-16,-5 0-4 15,-4 3 2-15,0-2 1 16,0 0 0-16,-9 0 1 16,-4-1 3-16,-2-1-2 15,-2-2 1-15,1-3 0 16,0-2-2-16,2-4 5 16,-1 0 3-16,3 0-1 15,3-9 2-15,4-4-3 16,5-3-4-16,0-1-2 0,0-5-1 15,10 2-2-15,7 0 1 16,4 1 2-16,1 2 1 16,0 1-1-16,0 3-1 15,-2 2 0-15,-3 2 1 16,-2 2-1-16,-4 1 0 16,-4 3 2-16,-5 0-2 15,-2 3-13-15,0 0-33 16,-6 0-143-16,-9 0-284 15</inkml:trace>
  <inkml:trace contextRef="#ctx0" brushRef="#br0">11053 9901 748 0,'0'0'334'0,"0"0"-263"16,0 0 18-16,0 0-30 15,0 0 6-15,0 0-4 16,2-2-17-16,-2 2-19 16,0 0-17-16,0 2-6 15,0 12-1-15,0 9 8 16,0 7 9-16,0 8-4 16,0 6-1-16,0 3-4 15,0 3 0-15,0 0-3 0,1-2 1 16,3-6 0-16,-1-2-4 15,1-4-1-15,-1-3-2 16,1-3 1-16,-2-3-1 16,2-4 0-16,-1-3-1 15,1-4 2-15,-1-3-2 16,-1-3 1-16,-1-2 0 16,0-3 0-16,-1-3 0 15,0 0 0-15,0-2-7 16,1 0-15-16,-1 0-4 15,0 0-7-15,0 0-24 0,0-8-137 16,0-4-106 0</inkml:trace>
  <inkml:trace contextRef="#ctx0" brushRef="#br0">11097 9946 1032 0,'0'0'10'16,"0"0"33"-16,0 0 21 15,0 0-16-15,0 0-12 16,0 0 4-16,48-3 7 16,-37 2-9-16,2 1-7 15,3 0-10-15,1 0 3 16,2 0-11-16,3 0-2 16,1 0-5-16,3 1 6 0,0 2-5 15,3 0-3-15,1 1-3 16,1-2 2-16,3-1-1 15,1 1-2-15,2-1 2 16,3-1 0-16,2 0-2 16,3 0 1-16,-2 0-1 15,-1 0 0-15,-2 0-1 16,-3 0 1-16,0 0 0 16,-2 0 0-16,2 0-1 15,-2 0 0-15,-1 0 1 16,-3 0 0-16,-1 0 1 15,-1 0-1-15,-2 1 0 16,-2 1 0-16,-1 0-1 16,-2 0 1-16,0 0 1 0,-3 0-1 15,1-1 0 1,-1 1 0-16,0 0 1 0,-2-2-1 16,3 1 0-16,-3-1-1 15,1 2 1-15,0-2 0 16,-2 0 0-16,0 0-1 15,1 0 2-15,0 0-1 16,0 0 0-16,0 0 0 16,5 0-1-16,6 0 1 15,5 0-1-15,2 0 0 0,-1 0-1 16,3-5 0 0,-1 2-7-16,2-1 7 0,3-2 1 15,-2 2 1-15,2 1-2 16,3-3 1-16,-2 1 0 15,2 1 1-15,-1-1 0 16,0 1 1-16,0 0-1 16,2-1 0-16,2 0 0 15,1-1 0-15,0 2 3 16,1 0-3-16,-1 0 1 16,0-2 3-16,4 3 0 15,0-1 0-15,-1 1 3 16,0-2-5-16,-4 1 0 15,0 1-1-15,0-2 3 16,-1 2-4-16,2-1 3 16,0 0 0-16,-2-2-3 15,2 1 6-15,1 1-3 0,0-1 1 16,1 0 2-16,0 1-3 16,0-1 0-16,-1-1 0 15,2 4 0-15,1-3-3 16,4 3 3-16,2-3-2 15,-3 1-1-15,0-1 0 16,1 1 0-16,0-1 0 16,2 1 0-16,1-1 0 15,0 1 0-15,-4 1 1 16,0 0-1-16,1 0 1 16,1-1-1-16,0 1 0 0,0 1 3 15,3-2-1-15,0 0-2 16,1 2 0-16,0-3 1 15,-2 1-1-15,0-1-2 16,0 1 2-16,-2-1 0 16,0 1 0-16,-5-1 0 15,0 1 0-15,-2 0 1 16,-2-2 0-16,-1 2-1 16,-1 0 0-16,-1-1-1 15,-3 1 2-15,1 0 0 16,-1 0-1-16,-1-1 0 15,1 1 0-15,1 0 1 0,-4-2-3 16,0 1 2 0,-2-1 0-16,1 1 0 0,-1-1 0 15,3 1 0-15,3-1-2 16,0-1 2-16,3 0 1 16,-1 1 0-16,-1 0-1 15,-1 0 0-15,-3 2 0 16,-2 0 0-16,-7 1 0 15,-5 1 0-15,-6 0 0 16,-8 2 0-16,-5 0-1 16,-5 0 1-16,-2 0 4 15,0 0 0-15,0 0 3 16,0 0 2-16,0 0 3 16,0 0-5-16,0 0-1 15,0 2-2-15,0 2 1 16,-2 1 1-16,-1 3-4 0,-1 1 1 15,-1 1-1-15,0 2 0 16,0 1-1-16,-1 2-1 16,0 1 0-16,0 3 0 15,0 4 1-15,1 0 0 16,0 2-1-16,-1 3 0 16,1 3 2-16,0 0 0 15,1 1-2-15,0 0 0 16,-1-2 1-16,3-1-1 15,0 0 0-15,1-2 1 16,1 0-2-16,0-2 1 0,0 0-1 16,0-2 1-1,1-3-2-15,2 0 2 0,0-3 0 16,-2 0 0-16,-1-1 0 16,0-3 0-16,0 1 0 15,0-5-1-15,0-2-1 16,0-1-13-16,-3-3-21 15,-2-2-17-15,-1-1-86 16,-3 0-438-16</inkml:trace>
  <inkml:trace contextRef="#ctx0" brushRef="#br0">11142 10496 982 0,'0'0'135'0,"0"0"-87"15,0 0 18-15,0 0-19 16,0 0-14-16,0 0 0 16,0 0-7-16,1 11 13 15,-1 1-11-15,0 4-3 16,-1 4-9-16,-3 0-1 15,1 2-11-15,1-1 0 16,-2 0 0-16,2 1-2 16,-1-4 0-16,3-2-2 15,-2-3 0-15,2-2 0 16,0-3 0-16,0-2 3 16,0-2-3-16,0-2-1 0,0-1 1 15,2-1-2 1,5 0 2-16,7 0 0 0,2 0-1 15,3 0 1-15,2 0 3 16,3-3-3-16,1 1 0 16,2-2 0-16,0 2 2 15,2 0 3-15,1 1-4 16,-1 1 2-16,1 0 2 16,1 0-3-16,-2 0 0 15,0 0 0-15,2 0-1 16,2 0-1-16,1 2 0 15,0-1 3-15,0 0-3 16,-2 2 0-16,-1-3 0 0,1 0-1 16,-2 0 1-1,1 0 0-15,0 0 0 0,3 0 1 16,2 0-2-16,1 0 1 16,-1 0 0-16,-1 0-1 15,1 0 1-15,-2 0 0 16,-2 0 0-16,2 0 0 15,0 0 0-15,-2 0 1 16,2 0-1-16,0 0-1 16,0 0 1-16,2 0 2 15,1 0-1-15,-1 0-1 16,4 0 0-16,2-2-1 16,1 2 1-16,1-2 0 0,2 0 0 15,-3 0-2-15,0-1 1 16,2 0 0-16,0 2 0 15,3-1 1-15,1-2-1 16,1 2-1-16,0 0 2 16,2-2 2-16,1 3-2 15,1-3 0-15,3 0 0 16,-1-1 0-16,3 1 0 16,3-1 1-16,3 1-1 15,1 0 0-15,-1-1 0 16,-3 1 0-16,1-1 0 15,1-1-3-15,2 0 3 0,-2 0-1 16,1 0 1 0,-1-1 0-16,0 0-1 0,-1 2 2 15,-1-1 0-15,3 0 0 16,0 2-1-16,-1-1 1 16,2-2-1-16,-5 2-1 15,0 0 0-15,-5-1 1 16,2 1 0-16,-1-1 0 15,-2 0 0-15,-3 1-1 16,-2 0 1-16,0 1 0 16,-4-2 0-16,1 1 0 15,1 1 0-15,-4-1 2 16,-1 0-1-16,2 1-1 16,3-1 0-16,1-1 0 0,2 1 1 15,-5-3-1-15,-2 1 0 16,-2 0-1-16,-4 1 1 15,1 1 0-15,1 0 0 16,-2 3 0-16,-1-4-3 16,-1 4 3-16,0 0 1 15,-2-1-1-15,0 1-1 16,-1-2 1-16,-1 2 1 16,-1 0 0-16,-1 0-1 15,-1 0 0-15,1 2 0 16,-3-3 1-16,-1 2-1 15,-2 1 0-15,-3-2 0 16,-3 0 0-16,1 1 3 0,-2-1-6 16,-3 1 3-1,0 0 0-15,-3 0 1 0,0-2-1 16,-1 3 0-16,-3-2 0 16,1 1 0-16,-2-1 0 15,0 0 0-15,5 1 0 16,0 0 0-16,4-1 0 15,2-1 0-15,3 2-1 16,0-2 1-16,0 3 0 16,0 0-1-16,-2 0 3 15,-2 0-1-15,0 0-1 16,-4 0-3-16,2 0 3 0,-1 0 0 16,1 0 1-16,3 0 1 15,0 0-2-15,3 0-2 16,1 0 2-16,1 0 0 15,-2 0 0-15,-3 2 0 16,-1-2 0-16,-3 2 0 16,-4-1 0-16,-1 0 0 15,-4 0 0-15,0 0 0 16,-4-1 0-16,2 1 0 16,0-1 0-16,1 1 0 15,0 0 0-15,-1 0 0 16,3 0 0-16,1 1 0 15,3-1 0-15,0 1 0 0,1-2 0 16,2 3 0 0,0-3-1-16,0 0 1 0,2 1 0 15,-1-1 1 1,1 0 0-16,-1 0-2 0,-2 0 1 16,-1 0-1-16,-2 0 1 15,-1 0 1-15,-2 0-1 16,-2 0 0-16,-1 0 1 15,-2 0-1-15,0 0-1 16,0 0 1-16,0 0-4 16,0 0-15-16,0 0-4 15,-10 0-106-15,-7-1-485 16</inkml:trace>
  <inkml:trace contextRef="#ctx0" brushRef="#br0">11591 10279 978 0,'0'0'52'0,"0"0"26"16,0 0-42-1,0 0-8-15,-4-58 26 0,-3 44-26 16,-3-2 8-16,0 1-19 16,-3 2 18-16,0 6 6 15,-1 1 12-15,-2 4-11 16,3 2-16-16,-1 0-6 15,-2 5-15-15,2 5-3 16,0 5-2-16,1 3 3 16,4 0 1-16,4 0-2 15,3 1-2-15,2-3 0 16,0-4 0-16,3-1-1 0,8-1 0 16,3-3-1-1,1-1 2-15,3 0-2 0,1-1 1 16,1-2-1-16,-2 2 2 15,1 2 3-15,-3 1-3 16,-1 1 0-16,-5 2 0 16,-4 1 0-16,-3 3 0 15,-3-2 0-15,0 2 0 16,-9-1 0-16,-5 0 0 16,-2-1 0-16,-2-3 0 15,0-2-3-15,2-4 1 16,0-4 1-16,4 0 1 15,3 0 3-15,1-10-3 16,3-5 1-16,4-2-1 0,1-5 0 16,0-2-1-16,3 1 0 15,8 1 0-15,6 4 1 16,2 3-1-16,0 2 0 16,2 3 1-16,0 3 0 15,0 1 0-15,-1 1-1 16,-3 1-6-16,-1 1-24 15,-4 2-47-15,-5 0-97 16,-4 0-112-16</inkml:trace>
  <inkml:trace contextRef="#ctx0" brushRef="#br0">11923 9914 1207 0,'0'0'84'15,"0"0"24"-15,0 0-43 0,0 0-20 16,0 0-11-16,0 0-14 16,0-6-5-16,0 6-4 15,0 6-11-15,0 9 0 16,0 7 1-16,5 3 8 15,-1 5-3-15,0-1 1 16,0 3 2-16,-2 1-4 16,1 0 5-16,-2 3-2 15,1-3-1-15,0 3-5 16,0-4-2-16,0-2-1 16,1 0 1-16,0-1 0 0,1-1 0 15,-2 0-1-15,1-2 1 16,-1-1 0-16,2-3 0 15,-1-1 0-15,-1-3 0 16,0-1 0-16,0-4-1 16,-2-1 0-16,0-2-6 15,1-1-2-15,-1-1-2 16,0-1-14-16,1-3-9 16,-1 1-3-16,0-5 4 15,0 0-12-15,0 0-52 16,0 0-7-16,1 0 7 15,-1 0-18-15,0 0-165 0</inkml:trace>
  <inkml:trace contextRef="#ctx0" brushRef="#br0">12265 10218 1108 0,'0'0'81'0,"0"0"-23"15,0 0-12-15,0 0-18 0,0 0 7 16,0 0 1-16,16-36-16 16,-6 32-10-16,0 2 4 15,1 2-5-15,-2 0-2 16,0 8 2-16,-2 8 1 15,-5 7-2-15,-2 4 2 16,0 1-2-16,-4 1-2 16,-9-2-1-16,-1-2-2 15,0-3-2-15,1-4 3 16,4-3-4-16,2-6 3 0,2-3 5 16,3-2 3-1,2-4-6-15,0 0 1 0,0 0-4 16,0 0 1-16,0 0-3 15,0-1-1-15,8-3-2 16,4-2 3-16,2 2 1 16,0 2 0-16,1 0-1 15,1 2 0-15,-2 0 0 16,2-2 0-16,-3 2 0 16,-1 0-1-16,-1 0 0 15,-4-2-15-15,0 2-37 16,0 0-23-16,-1-3-84 15,-2 0-103-15</inkml:trace>
  <inkml:trace contextRef="#ctx0" brushRef="#br0">12505 10222 1150 0,'0'0'104'0,"0"0"-34"16,0 0-36-16,0 0-1 15,0 0 15-15,0 0-18 16,64-38-7-16,-45 34-10 0,-2 2-2 16,-2 2-1-16,-2 0-5 15,-4 8 0-15,-2 8 2 16,-4 4 0-16,-3 1-4 15,-1 3 1-15,-12-4-1 16,-1-1-2-16,0-5 0 16,5-4-1-16,2-3 1 15,6-3-1-15,1-4 0 16,0 0-5-16,2 0-5 16,11 0-3-16,5-6 13 15,0 3-4-15,-2 3-8 16,-2 0 10-16,-2 0 1 15,-4 9-3-15,-2 6 3 16,-5 1 1-16,-1 4 0 0,0-3 0 16,-13 0 1-1,-1 0 2-15,-4-4-2 0,1-2 3 16,-1-4 10-16,0-4-8 16,1-1-5-16,0-2 1 15,4 0 1-15,4-2-3 16,6-8-20-16,3-1-22 15,0-4-76-15,7-1-110 16</inkml:trace>
  <inkml:trace contextRef="#ctx0" brushRef="#br0">13018 9955 1053 0,'0'0'78'0,"0"0"12"0,0 0-12 16,0 0-16-16,0 0 6 15,0 0-20-15,-2-2-24 16,2 2-13-16,0 0-6 15,0 13-3-15,0 9 13 16,0 8 1-16,0 5-1 16,0 3 4-16,0 2-6 15,0 0-1-15,0 0-6 16,0-1-3-16,4-2-3 16,1-1 1-16,1-1 0 15,-1-1 0-15,0 2 0 16,0-1-2-16,-2-2 2 15,0-4-1-15,-2-4 0 16,0-1 0-16,-1-5 1 16,0-2-2-16,0-3 1 0,0-3-3 15,0-2-6 1,0-3 1-16,0-3-4 0,0-2-3 16,0 0-1-16,2-1-3 15,-2 0-1-15,0 0 1 16,0 0-9-16,2 0 7 15,0 0-41-15,1-3-35 16,4-3-29-16,-3-2-44 16,2 1-493-16</inkml:trace>
  <inkml:trace contextRef="#ctx0" brushRef="#br0">13486 10100 1171 0,'0'0'86'0,"0"0"-13"0,0 0-8 16,0 0-4-1,0 0-12-15,0 0-14 0,0 0-13 16,0 0-13-16,-6 11-4 16,-4 5 2-16,-5 5 2 15,-2 2 1-15,-1 3-1 16,-1-1-6-16,0 0 3 15,3-4-1-15,2-4-2 16,3-4-1-16,4-4 1 16,5-5-3-16,2-1 0 15,0-3-3-15,0 0-2 16,6 0-1-16,9 0 3 0,7 0 3 16,4-5 0-16,3-3 1 15,1 2-1-15,-1 0 1 16,0 2-1-16,-4 2 0 15,-2 1-3-15,-7 1-2 16,-2 0-5-16,-5 0-5 16,-1 0 2-16,-3 0 1 15,-4 0-11-15,1 0-14 16,-2 1-18-16,0-1-43 16,0 0-53-16,0 0-29 15</inkml:trace>
  <inkml:trace contextRef="#ctx0" brushRef="#br0">13501 10072 1220 0,'0'0'73'0,"0"0"-12"15,0 0-38-15,0 0 1 16,0 0-4-16,0 0 1 16,1 32 20-16,8-10-18 15,-2 5 1-15,-2 2-14 0,0 2-1 16,-3-1-3 0,0 1 0-16,-2-2-5 0,0-5 0 15,0-1-1-15,0-3 1 16,0-3-1-16,0-3-1 15,0-5 1-15,0-1-1 16,2-4 1-16,3-1-2 16,2-3-31-16,2 0-37 15,4-8-10-15,4-7-130 16,-1-5-258-16</inkml:trace>
  <inkml:trace contextRef="#ctx0" brushRef="#br0">14003 10082 1197 0,'0'0'93'0,"0"0"14"15,0 0-51-15,0 0-10 16,0 0-14-16,0 0-8 16,-18-3-7-16,8 3-6 15,-3 0 3-15,-1 0-4 16,0 0-1-16,-2 0-2 0,-1 0 5 16,1 0-9-16,0 0 2 15,5-2-5-15,1 1 1 16,4 0-1-16,3-1 0 15,1 2 0-15,2 0-1 16,0 0-4-16,0 5-2 16,0 7 2-16,0 6 5 15,0 3 0-15,0-1 0 16,0 2 0-16,0-4 0 16,0 0 0-16,0-4 0 15,0-3 0-15,0-3 0 16,0-3-1-16,0-3 1 15,0-2-3-15,0 0-10 0,7 0-1 16,7-4 6 0,3-7 5-16,4 0-12 0,-1 1 2 15,-1 4 3-15,-3 3 4 16,-1 3 4-16,-3 0 1 16,-3 7 1-16,-2 7 0 15,-3 3 0-15,-4-1 0 16,0-1 2-16,0-1-1 15,0-1-1-15,-5-2 1 16,-3-1 1-16,-3-1 0 16,-1 0-1-16,1 1 0 15,-3-3 0-15,0 0 0 16,0 0-1-16,1-1 0 16,2-1 0-16,1-3-3 0,4 0-5 15,1-2-26-15,2 0-29 16,1 0-113-16,1-4-83 15</inkml:trace>
  <inkml:trace contextRef="#ctx0" brushRef="#br0">14521 9818 884 0,'0'0'120'0,"0"0"-11"0,0 0-37 16,0 0-12-1,0 0 21-15,0 0-14 0,-10-5-26 16,10 5-5-16,0 0-12 15,0 0-9-15,-1 0-8 16,1 0-4-16,-2 8 5 16,2 8 2-16,0 4 5 15,0 5-8-15,0-1 3 16,0 5 0-16,0 2 5 16,0 0 3-16,3 1-11 15,0 1-2-15,2 0-1 16,-2-1 2-16,1-1-6 15,-2-1 1-15,1 0 0 0,-3-1-1 16,3-2 1 0,-3-1-2-16,1-2 3 0,-1-1-2 15,0-4 0-15,0 0 0 16,0-3 0-16,1-2 0 16,1-4-2-16,-2-2 1 15,4-3 2-15,-4 0-3 16,2-4 2-16,-1 1-3 15,-1-2-5-15,1 2-12 16,-1-2-3-16,0 2 4 16,1-2 13-16,1 0-7 15,-2 0-4-15,0 2-3 16,0-2-18-16,2 0-33 16,0 0-51-16,3 0 13 15,0-8 2-15,0 1-106 0</inkml:trace>
  <inkml:trace contextRef="#ctx0" brushRef="#br0">14717 9944 590 0,'0'0'743'0,"0"0"-681"16,0 0 33-16,0 0-67 16,0 0-1-16,0 0-3 15,-23 9-6-15,23-6-15 16,0 0-3-16,10-2-3 15,7-1 1-15,8 0 2 16,3 0 1-16,2-5 2 16,0-5-3-16,-4 0 1 15,-5 3-1-15,-4 1 0 16,-8 4 0-16,-3 2 0 0,-4 0 0 16,-2 2 0-16,0 15 5 15,0 6 2-15,0 6-2 16,-2 4 0-16,-5 1 3 15,1-2 2-15,1-1-6 16,2-4-2-16,1-4 2 16,0-1-2-16,2-4-2 15,0-3 0-15,0-1-2 16,0-7 1-16,0-1 1 16,0-3-1-16,0-1 1 15,0-2-19-15,0 0-11 16,0 0-7-16,2-2-32 15,2-11-96-15,0-2-142 16</inkml:trace>
  <inkml:trace contextRef="#ctx0" brushRef="#br0">15139 10064 963 0,'0'0'36'0,"0"0"79"16,0 0-65-16,0 0 9 0,0 0 8 15,63-48-12-15,-53 36-4 16,-3-3-14-16,-3 1-17 15,-1-1-9-15,-3-1 1 16,0 2-7-16,0 2 2 16,-3 4 2-16,-7 3 28 15,-3 3 3-15,-3 2-14 16,-2 0-19-16,-2 10-2 16,1 6-4-16,3 1 0 15,3 3-1-15,4 0 0 16,4-2 0-16,5 0-3 15,0-4 0-15,0-1-1 16,0-2 3-16,11-2-2 0,1-1 0 16,1-1-5-1,1-1-10-15,0 1 9 0,-1 0 2 16,-1 1 4-16,-1 1 1 16,-2 1 1-16,-2 0 1 15,-2 0-1-15,-3 1 1 16,0 0 0-16,-2 0 1 15,0-2-1-15,0 0 0 16,-7 0 0-16,-4 0 0 16,-1-1 0-16,-3-1-6 15,-1-2-10-15,1-3-2 16,1-2 10-16,2 0 7 0,3 0 0 16,2-11-10-16,4-5 3 15,3-5-2-15,0-2 6 16,3 0 0-16,13 0 2 15,2 0 1-15,2 5-1 16,1 1 2-16,-3 3 0 16,0 3 0-16,-7 3 0 15,-2 1-1-15,-3 3 1 16,-2 1 0-16,-3 2-3 16,-1-1-97-16,0 2-113 15,-4-1-660-15</inkml:trace>
  <inkml:trace contextRef="#ctx0" brushRef="#br0">15544 9807 1056 0,'0'0'76'0,"0"0"-1"15,0 0 8-15,0 0-29 0,0 0 3 16,0 0-15-1,-3-1-17-15,3 1-4 16,0 0-13-16,-1 0-4 16,0 3-1-16,-1 12-2 15,0 7 5-15,1 5 11 0,1 5-9 16,0 3-5-16,0 1 4 16,0 1-5-16,0-2-2 15,0-1 1-15,0-1-1 16,0-2 0-16,0-1 1 15,3-3 0-15,-1-2 0 16,0-3-1-16,1-2 0 16,-1-3 0-16,-1-1 0 15,0-3 0-15,-1 3-1 16,0-1 1-16,2-1 1 0,-1 1-1 16,0 0 0-16,0-3 0 15,1-1-3-15,1-4 3 16,-2-2-3-16,0-2-1 15,0-3-7-15,0 0-9 16,1 0-7-16,-2 0 5 16,3 0-5-16,-2-9-49 15,0-2-79-15,-1-2-131 16</inkml:trace>
  <inkml:trace contextRef="#ctx0" brushRef="#br0">15642 10014 1100 0,'0'0'47'16,"0"0"-15"-16,0 0-10 15,0 0 20-15,0 0 0 16,0 0-6-16,66-43-9 16,-48 36-11-16,0 1-4 0,-1 3 1 15,-4 3-8-15,-4 0-1 16,-3 1 1-16,-2 12 9 15,-4 4 3-15,0 4-4 16,-2-1 0-16,-10 0-8 16,-1-2-2-16,0-4-1 15,4-3 1-15,2-4-3 16,5-2 0-16,2-5 0 16,0 0 0-16,0 0-5 15,5 0-7-15,8-2 9 16,2-3 3-16,-1 1-1 15,-2 3 1-15,-3 1-3 16,-4 0 4-16,-3 7-1 0,-2 5 0 16,0 4 3-16,0 0-1 15,-7-1 0-15,-4-2 9 16,-1-2-1-16,-1-3 4 16,-1-2-2-16,1-1-3 15,0-3-4-15,2-1 2 16,1-1-3-16,0 0-1 15,3 0-3-15,0-2-1 16,3-7-18-16,0 0-20 16,4-4-37-16,0 0-88 15,0 0-119-15</inkml:trace>
  <inkml:trace contextRef="#ctx0" brushRef="#br0">15910 9979 1046 0,'0'0'80'0,"0"0"-16"16,0 0 10-16,0 0-40 0,0 0-9 15,32-57 20 1,-21 53-25-16,-2 4-5 16,1 0-3-16,-2 0-3 0,-1 10 3 15,-1 8 1-15,-3 3-1 16,-3 3-1-16,0 1-1 16,0-1-2-16,-8 0 4 15,-4-3-9-15,-2-2 0 16,0-4-1-16,1-3 1 15,4-5 7-15,0-1 13 16,6-3-9-16,1-2-2 16,2-1-2-16,0 0-9 15,0 0-1-15,1 0-11 16,10-1 7-16,5-4 3 16,2-1 0-16,-2 1 1 0,-1 3 0 15,-1-1 0 1,0 0 0-16,-3 3 0 0,1-1 1 15,-3 1-1-15,0 0 0 16,-4 0 0-16,1 0 0 16,-3 0-3-16,-2 0-20 15,-1 0-21-15,1 0-38 16,-1 0-78-16,2-3-79 16</inkml:trace>
  <inkml:trace contextRef="#ctx0" brushRef="#br0">16206 9671 1137 0,'0'0'97'0,"0"0"-7"16,0 0-31-16,0 0 8 0,0 0-31 16,0 0-20-16,0 10-11 15,0 9 15-15,4 6 1 16,-2 3-6-16,1 4 2 15,1 3-2-15,-2 4-1 16,-1 1-4-16,-1 3 1 16,0-2-9-16,0 1 3 15,0-2-4-15,0 0 0 16,-2-4-1-16,-1-3 0 16,3-3 0-16,-2-3-1 15,2-4 1-15,0-4 0 16,0-2-1-16,0-4 0 15,0-4 0-15,0-1 0 0,2-2-7 16,0 0-6 0,0-4 1-16,-1 1-13 0,1-3 6 15,0 2-11-15,-1-1-16 16,1 0-5-16,0-1-26 16,-2 0-22-16,0 0-8 15,0 0-58-15,0 0-291 16</inkml:trace>
  <inkml:trace contextRef="#ctx0" brushRef="#br0">16404 9881 1095 0,'0'0'130'0,"0"0"-50"16,0 0 11-16,0 0-35 15,0 0-10-15,0 0-16 16,0-2-12-16,0 2-9 15,0 8-8-15,0 6 6 16,0 5 15-16,0 4-2 0,0-2-9 16,0-1-5-16,0-1-2 15,0-4-2-15,0-2-2 16,0-4 0-16,0-4 0 16,0-1 0-16,0-3 0 15,0-1-5-15,4 0-3 16,7 0 7-16,2-8-1 15,2 2 0-15,-1 1 0 16,-2 1-2-16,0 4 4 16,-4 0-2-16,-1 4-3 15,0 7 5-15,-3 1 0 16,-1 3 0-16,-2-2 3 0,-1 1-3 16,0-3 0-1,0-2 2-15,-2 0 0 0,-7-2-1 16,2-1 3-16,-4-1-4 15,-1-1-7-15,1-1-9 16,-1 0 0-16,0-2-7 16,1-1-17-16,0 0-20 15,2 0-72-15,2 0-43 16,1-7-131-16</inkml:trace>
  <inkml:trace contextRef="#ctx0" brushRef="#br0">16383 9960 1064 0,'0'0'88'0,"0"0"9"15,0 0-6-15,0 0-14 16,0 0-27-16,0 0-23 15,-2-19-16-15,11 15-1 16,1-2 6-16,3 0-2 16,1-1-4-16,1 2-5 15,3-2-1-15,1 0 7 0,-1-1-8 16,0 3-1 0,-4 0-2-16,-2 0 0 0,-5 4 0 15,-2 0-1-15,-2 1-16 16,-3 0-33-16,0 0-66 15,0 0-110-15,0 1-38 16</inkml:trace>
  <inkml:trace contextRef="#ctx0" brushRef="#br0">16724 9831 1018 0,'0'0'141'0,"0"0"-42"15,0 0 32-15,0 0-50 0,0 0-9 16,0 0-11-16,-3-7-28 16,0 7-11-16,0 0-9 15,-1 7-8-15,-2 11-5 16,0 8 0-16,0 5 2 15,3 2 1-15,-1 1 0 16,2-1 0-16,2-4-2 16,0-4-1-16,0-5 0 15,3-3 0-15,7-5 0 16,1-2-1-16,3-6-5 0,2-4-1 16,0 0-2-16,0 0-10 15,0-10-3-15,-2-1-1 16,-2-3 3-16,-3-2 4 15,-3 0 6-15,-2 2-14 16,-4 3 16-16,0 4 8 16,-2 5 1-16,-8 0 5 15,-2 2 10-15,-2 0-9 16,-2 5-6-16,-1 6 0 16,2 1-2-16,2 0-1 15,2-1-36-15,3 0-85 16,1-3-183-16</inkml:trace>
  <inkml:trace contextRef="#ctx0" brushRef="#br0">11429 9635 1132 0,'0'0'103'0,"0"0"-3"16,0 0-8-16,0 0-35 15,0 0-14-15,0 0-8 16,0-14 0-16,0 14-7 16,0 4-22-16,0 10-6 15,0 7-1-15,0 4 1 16,0-3 0-16,3-1 0 0,7-3-1 16,3-3 0-1,2-4-1-15,2-4-5 0,2-5-30 16,-2-2 23-16,3 0 8 15,-1-6-7-15,-4-7 7 16,-3-1-7-16,-3-2 7 16,-6-1 1-16,-3-1 2 15,0-2 3-15,-10-3 0 16,-6-2-1-16,-3 0-2 16,-1 2 3-16,2 7 0 15,2 5 0-15,0 6 4 16,3 5 4-16,-1 0-4 0,0 3-4 15,0 10-1 1,3 3 0-16,2 4 0 0,5 0-1 16,4 2-5-16,0-2-20 15,0 0-23-15,11-1-74 16,6-5-53-16,3-1-47 16</inkml:trace>
  <inkml:trace contextRef="#ctx0" brushRef="#br0">12349 9591 1244 0,'0'0'117'0,"0"0"-20"16,0 0-65-16,0 0-28 15,0 0 4-15,0 57 26 16,2-26-12-16,1-2 7 15,-1 0-14-15,2-4-7 16,-2-3-4-16,1-4-4 16,-1-2 1-16,-1-5-1 15,0-2-1-15,2-5-36 16,-1-4-77-16,0 0-367 0</inkml:trace>
  <inkml:trace contextRef="#ctx0" brushRef="#br0">13401 9534 1105 0,'0'0'21'16,"0"0"0"-16,0 0 2 15,0 0-6-15,0 0 26 16,76-33-14-16,-59 31-7 16,1 2-4-16,-3 0 7 15,-3 12-13-15,-6 3 15 16,-6 3-15-16,0 4 3 15,-10 0-1-15,-9 2-1 0,-3-4-4 16,3-4 9-16,1-3-10 16,7-4 7-16,3-4 7 15,4-3-6-15,3-2-5 16,1 0-8-16,0 0-3 16,1 0-3-16,12 0-1 15,4-4 3-15,5 0 1 16,1-1 0-16,-3 3 2 15,-1 0-2-15,-3 0-1 16,-1 2 1-16,-3-1-2 16,-5 1-13-16,0 0-16 15,-3 0-57-15,-4 0-138 16,0 0-570-16</inkml:trace>
  <inkml:trace contextRef="#ctx0" brushRef="#br0">14807 9453 1032 0,'0'0'115'0,"0"0"27"16,0 0-47-16,0 0-32 15,0 0-28-15,0 0-12 0,-3 0-10 16,3 0-6-1,7 0-6-15,8-5 0 0,0 4-1 16,2-1 0-16,-1 2 0 16,-2 0 0-16,-2 0 0 15,-3 5 0-15,-2 4 1 16,-2 2-1-16,-5 1 0 16,0 1 3-16,-1-1-3 15,-10-3 0-15,2 0-5 16,1-4 3-16,3-1-4 15,4-4 5-15,1 0-8 16,0 0-27-16,0 0-52 16,12-5 2-16,1 0 77 15,3 1-9-15,-3 3-13 16,-1 1 25-16,-4 0 6 0,-3 6 0 16,-3 5 1-16,-2 3 1 15,0 0-1-15,0 1 3 16,-9-1-3-16,-4-2 23 15,0-1-1-15,-1-1 9 16,0-5-10-16,3-2-9 16,0-2-7-16,2-1-6 15,2 0 0-15,2-4-51 16,4-7-75-16,1-1-249 16</inkml:trace>
  <inkml:trace contextRef="#ctx0" brushRef="#br0">15759 9370 1119 0,'0'0'83'15,"0"0"40"-15,0 0-52 16,0 0-15-16,0 0-19 16,0 0-32-16,-8 24 3 15,-4-4 6-15,-4 1 4 16,-1 1-6-16,-2-1-5 15,3-1-3-15,0-2 0 16,5-8 4-16,6-2-5 16,3-5-2-16,2-1-1 15,0-2-5-15,7 0 0 16,14 0 4-16,3-2 1 16,1-3 0-16,1-1-1 15,-5 4 1-15,-3 0-6 0,-3 2-2 16,-3 0-5-16,-5 0-23 15,-3 0-26-15,-2 0-49 16,-2 4 11-16,0-1-6 16,0 0-78-16</inkml:trace>
  <inkml:trace contextRef="#ctx0" brushRef="#br0">15775 9376 1089 0,'0'0'149'16,"0"0"-39"-16,0 0-45 16,0 0-30-16,0 0-32 15,0 0 13-15,-3 41 29 16,3-17-14-16,1 0-15 15,1 1 1-15,-1 1-4 16,-1-1-6-16,0 0-3 16,0-2-2-16,0-2-2 15,0-6 2-15,0-5-2 16,0-4-4-16,0-3-26 16,0-2-28-16,0-1-64 0,6-2-140 15,1-9-321-15</inkml:trace>
  <inkml:trace contextRef="#ctx0" brushRef="#br0">16483 9267 1020 0,'0'0'111'16,"0"0"-5"-16,0 0-15 16,0 0-17-16,0 0-14 15,0 0-21-15,-42 0-1 16,27 0-16-16,-2 0-2 0,-2 0 2 16,2 0-17-16,0 0-2 15,1 0 0-15,4 0-3 16,3 2 0-16,2 0-2 15,2 1-1-15,2 3 3 16,1 3-10-16,0 0 4 16,1 4 4-16,1-1 1 15,0 0-2-15,0 2 3 16,0-3 0-16,0-1 0 16,0-1 0-16,1-4-2 15,3-2 0-15,2 0-2 16,1-3-6-16,3 0 1 0,5 0 4 15,4-4-4 1,1-2-6-16,0-1 9 0,-3 4 0 16,-3 2 3-16,-4 1 3 15,0 0 0-15,-4 7-4 16,-5 7 4-16,-1 1 2 16,0 1-2-16,0-1 2 15,-10-1 0-15,-5-3-1 16,0-2 0-16,-2-1 4 15,-2-1 0-15,1-3-4 16,0-2-1-16,2-2-5 16,-1 0-44-16,2 0-148 15,2-3-232-15</inkml:trace>
  <inkml:trace contextRef="#ctx0" brushRef="#br2">340 10269 480 0,'0'0'187'16,"0"0"-73"-16,0 0-40 0,0 0-5 15,0 0-33 1,0 0-20-16,-34 2 3 0,34-2-15 15,0 0-4-15,0 0 1 16,0 0-1-16,-3 0 4 16,3 0-2-16,-2-4-1 15,0 0 1-15,-3 1 0 16,3 0 0-16,-3 1-2 16,0 0 0-16,-1 1-4 15,-1 0-1-15,0 0 3 16,3 0 2-16,-3-1-2 15,2 2 4-15,-4 0 24 16,5 0 28-16,-1 0 16 16,-1 0 21-16,0 0 12 0,2 0-19 15,-2 0-26-15,1 0-12 16,3 0 3-16,-1 0-5 16,3 0-14-16,-2 0-11 15,2 0-9-15,0 0-3 16,0 0-6-16,0 0 1 15,0 0-2-15,0 0-4 16,0-2 0-16,5 2-2 16,9-2 6-16,3-1 0 15,6-1 2-15,2-1 0 16,5 0-2-16,2 0 0 16,2 1 0-16,2-2 0 15,-4 2-2-15,0-1 2 0,-3 1 0 16,1 0-1-16,0 1 1 15,1-1 0-15,1 1 0 16,-2 0 1-16,2 0-1 16,-3 1 0-16,1 0 0 15,-1-1 0-15,2 1 0 16,0-2 0-16,-1 1-1 16,2-1 2-16,-1-1-1 15,1-1 0-15,0 2 0 16,0-1 0-16,-3-2 0 15,1 2-1-15,-2 0-2 16,-1 0-2-16,2 1-1 16,-2 0 2-16,5 1 1 15,1 0 2-15,0-1 1 0,0 0-6 16,-2 1 2-16,-3 0-1 16,-1 0-2-16,2 0 4 15,1 0-4-15,0 0 1 16,2 0-1-16,2-1 3 15,0 2 1-15,-2-1 1 16,1 1 1-16,-3 0-1 16,0 2 0-16,-1 0 1 15,1 0-3-15,0 0 2 16,2 0-1-16,0 0 1 16,1 0 2-16,-1 2-1 15,0 0 1-15,0-1 1 16,2 1-1-16,-2 0 0 0,2 2 0 15,5-2 0-15,0 0 0 16,1-1 0-16,0 0 0 16,-2 2 0-16,-2-3-2 15,1 2 2-15,-1-1 0 16,3 2 0-16,0-1 0 16,-1 0-1-16,1 0 1 15,1 0 0-15,-1 0 0 16,2 0 0-16,0 0 0 15,3 1 0-15,-1-2 0 16,2 1 0-16,-1-1 0 16,1 2 1-16,0 0-1 0,1-1 1 15,2 2 0-15,0-2-1 16,0 0 0-16,-1 0 0 16,-1 0-3-16,0 0 3 15,-1-2 1-15,3 1-1 16,1 1 0-16,-1 0-1 15,-2-2 1-15,2 2 0 16,-2-2 0-16,1 0 0 16,-1 0 0-16,1 0 0 15,1 0 0-15,-2 0 0 16,1 0 0-16,1 0 0 16,2 0 0-16,2-4 0 15,1 2 0-15,0-1 0 0,-4 1 0 16,-1 0-1-1,2 0 0-15,-2 0 0 0,2 0 0 16,-4-1 1-16,2 2-1 16,-3-2 0-16,3 0 1 15,-3 2-1-15,3-2 0 16,0 0 0-16,-1 3-1 16,1-2 1-16,-2 0 1 15,4 0 0-15,2 0-3 16,3 0 1-16,0 0 1 15,-1-1-3-15,-1 0 2 16,-1-1 2-16,3 2 0 0,-1 0-4 16,0-1 2-16,0-1 2 15,-1 2-2-15,0-1 1 16,2 1 0-16,-1-2-3 16,-1 2 0-16,3 0 2 15,-1 0 2-15,4 0 0 16,1 0 0-16,-1-2-1 15,2 4 0-15,-1-3 0 16,0 1 0-16,0 0 1 16,3-1-2-16,-1 0 0 15,-1 1 2-15,-1 0 0 16,1-1-1-16,0 1 1 16,-1-1 0-16,1 0 1 0,4 1-1 15,0 0 0 1,3 0 0-16,-1-1-1 0,-1 2-1 15,-3-3 1-15,2 1 1 16,-3-1-4-16,0 0 4 16,-3 0-2-16,-2 0-1 15,0-1 2-15,0 0 1 16,-3 0 1-16,1-1 0 16,-1 0-1-16,1 1 0 15,1-1 0-15,0-1-1 16,0 1 1-16,-4 1-2 15,-4 0 2-15,-1-1 0 0,-1 3 0 16,-2-1 0 0,0 0-1-16,-3 0 1 0,-3 0 0 15,1 0 0-15,-3 2 0 16,1 0 0-16,-2 0 0 16,2-1 0-16,-1 1 0 15,-1 1 0-15,1-1 2 16,0 0-2-16,1 1 0 15,2-1 1-15,4-1-1 16,0 1 0-16,2-1-1 16,0 1 0-16,-3-2 1 15,-1 1-1-15,2-1 1 16,1 1 0-16,1-1 0 16,2-1 0-16,-2 1 1 15,-2 0-1-15,1-1-1 0,-2 1 1 16,1-1 0-16,-2-1 0 15,-1 4 2-15,-2-3-2 16,-4 3 0-16,-2-1 1 16,-1-1-1-16,-1 3 0 15,-3-1 0-15,0 0 0 16,-1 0 1-16,-5 0-2 16,0 0 2-16,-2 0-3 15,-4 0 4-15,-2 2-5 16,-4-1 3-16,-3 1 0 15,1-2 0-15,-1 0 1 16,1 0-1-16,0-1 2 0,3 0-4 16,-2 1 3-1,-1 0-2-15,0 0 2 0,0 0-2 16,-2 1 1-16,1-2 0 16,-1 3 0-16,0-2 1 15,0 0-1-15,1 0 0 16,1-1 0-16,4-1 1 15,0 0-1-15,0-1 0 16,1 1-3-16,-2 1 3 16,-1-1 0-16,1 0 2 15,-3 1-2-15,0 2 1 16,-2-1-1-16,0 1 2 16,-2 1 0-16,-2 0-2 15,2 0-2-15,-1 0 2 16,3 0 0-16,-1 0 2 0,5 0-2 15,0 0 0-15,0 0 0 16,1 0 0-16,1 0 0 16,-4 0 0-16,3 0-2 15,0 0 2-15,-2 0 0 16,5 1 1-16,2 2-1 16,4 0 1-16,6 2-1 15,3-1 0-15,3 1 0 16,3-2 0-16,0 2 0 15,1-3 1-15,-1 0-1 0,-2 0 0 16,-4 0 0 0,-2 1 0-16,-6-1 0 0,-4 0 0 15,-2 1 1-15,-4-2-1 16,-4 1 0-16,-3-1 0 16,-1 0 0-16,-2-1 0 15,2 0 0-15,-2 0 0 16,0 0 0-16,0 1 0 15,0-1 0-15,1 0 0 16,2 1 0-16,0-1 0 16,1 0 1-16,-1 0-2 15,1 0 2-15,3 0-1 16,-3 0 1-16,3 0-1 16,-2 0 0-16,1 0 0 15,0 0 0-15,1 0 0 0,-1 0 0 16,2-1 0-16,2-2 0 15,-3 2 1-15,2-1-2 16,0-1 0-16,1 0 1 16,-2 1 1-16,1 1 0 15,-2 0 0-15,-2 1-1 16,0-2 0-16,-1 2 0 16,0 0 0-16,-1 0 1 15,0 0 0-15,0 0 1 16,-3 0-1-16,5 0 0 15,-3 0 0-15,1 0 0 16,-1 0 0-16,2 0-1 16,1 0 1-16,-1 0 1 0,2 0-1 15,0 0-1-15,1 0 0 16,0 0 1-16,0 0 0 16,-1 0-1-16,-1 0 0 15,-1 0-1-15,-4 0 1 16,0 0-1-16,0 0-29 15,-9 0-166-15</inkml:trace>
  <inkml:trace contextRef="#ctx0" brushRef="#br0">731 10272 1183 0,'0'0'71'0,"0"0"24"15,0 0-40-15,0 0-6 16,0 0-9-16,0 0-10 15,0 0-4-15,0 0-2 16,0 0-1-16,-7 6-15 0,-4 5-4 16,-1 0-2-16,-1 1 3 15,-1 1-5-15,-2-1 1 16,2 2 1-16,1-2-2 16,-1-1 0-16,3 0-1 15,4-4 1-15,1-1 0 16,2-2-1-16,4-2 1 15,-1-1-2-15,1-1 0 16,0 0-1-16,0 0-2 16,0 0 3-16,0 0-1 15,0 0 0-15,0 0 2 16,0 0-2-16,0 0 1 0,0 0-3 16,0 0-1-1,2 0 1-15,7 0 5 0,5 0 0 16,2 0 0-16,2-2 1 15,0-1-1-15,3-1 1 16,1 0 0-16,1 1-1 16,0 1-1-16,-1 0 1 15,-1 0 2-15,-1 2-2 16,-2 0 0-16,-4 0-1 16,-2 0 1-16,-3 0 0 15,-2 0 1-15,-3 0-3 16,-2 0 2-16,1 2-13 15,-3-2-10-15,0 2-25 16,0-2-32-16,0 1-89 16,0-1-16-16,-3 0-153 0</inkml:trace>
  <inkml:trace contextRef="#ctx0" brushRef="#br0">756 10249 1098 0,'0'0'63'15,"0"0"44"-15,0 0-8 16,0 0-40-16,0 0-12 15,0 0-12-15,-7-7-8 16,7 7-2-16,0 0-5 16,0 0-8-16,0 0-12 15,0 5-5-15,0 11 5 16,0 4 7-16,3 6 7 16,-1-1-6-16,0 3-1 15,3-2-4-15,-3 2-1 16,0-1-2-16,-2 0 2 15,2-1-4-15,-1-3 3 16,-1-2-2-16,0-4 2 0,0-5 0 16,0-1-1-16,0-1 0 15,0-3 0-15,0-1 0 16,0-4-2-16,0 2 2 16,1-3-2-16,0 1-6 15,1-2-20-15,-2 0 6 16,0 1-23-16,0-1-33 15,0 0-97-15,0 0-102 16</inkml:trace>
  <inkml:trace contextRef="#ctx0" brushRef="#br0">1455 10307 511 0,'0'0'8'0,"0"0"9"16,0 0 70-16,0 0 3 15,0 0 42-15,0 0-52 16,0 0-1-16,39 25-4 16,-39-10-48-16,-5 2-13 15,-4 0 6-15,0-4 8 16,2-1 15-16,0-2-17 15,3-1-14-15,1-5 4 16,1-2 3-16,2-2-13 16,0 0-4-16,0 0-2 15,0 0-7-15,6-2-3 16,3-2 10-16,1 0 0 16,-1 3 2-16,4 1-2 0,-3 0 8 15,1 2 10-15,0 8-7 16,-3 1 4-16,-2 2 8 15,-1 1 8-15,-3-1-3 16,-2 0 13-16,0-2-17 16,0 1-10-16,-5-1 1 15,-2 0-4-15,-2-2 0 16,-2 0 3-16,2-2-8 16,-3 1-2-16,-1-2-2 15,1-2 1-15,1-2 0 16,-2-2-2-16,4 0 3 15,0 0-4-15,2 0-1 0,0-6-9 16,2-2-10 0,1-2-12-16,0-2-45 0,1 0-57 15,-1 2-107-15</inkml:trace>
  <inkml:trace contextRef="#ctx0" brushRef="#br0">1323 10358 1240 0,'0'0'46'16,"0"0"49"-16,0 0-53 16,0 0-8-16,0 0-19 15,0 0-8-15,6-10-7 16,6 3 2-16,4 3-1 15,-3 1 6-15,4 1-7 16,-3 2 0-16,-1 0 0 0,-2 0-2 16,-4 0-61-16,-4 7-224 15</inkml:trace>
  <inkml:trace contextRef="#ctx0" brushRef="#br0">1605 10387 470 0,'0'0'646'0,"0"0"-639"15,0 0 28-15,0 0-25 16,0 0 11-16,9-59-6 15,0 51 2-15,4 4-12 16,-1 4 4-16,-3 0 4 16,3 0 28-16,-3 10-19 0,0 5 0 15,-5 7 14-15,-1 4 3 16,-3 3-7-16,0 1-19 16,0-3-4-16,-5-4 2 15,-2-3-1-15,1-6 4 16,1-1-3-16,1-3 4 15,-1-3-2-15,3-3-6 16,2-3 3-16,0-1-5 16,0 0-3-16,0 0-1 15,0 0-1-15,0 0-5 0,0 0-4 16,2 0 7 0,5-1 2-16,4 0 0 0,-2-2 1 15,3 3-1-15,-1-1 0 16,-2-1 0-16,0 2 0 15,0-2 0-15,-1 0-1 16,-2 2 1-16,1 0-40 16,-1 0-57-16,-1 0-135 15,2 0-682-15</inkml:trace>
  <inkml:trace contextRef="#ctx0" brushRef="#br0">2185 10276 1117 0,'0'0'109'16,"0"0"11"-16,0 0-62 15,0 0-31-15,0 0-1 16,0 0-15-16,-13-7-6 16,13 5-5-16,7 0 0 15,3 0 0-15,2 2-2 16,4 0 4-16,-2 0-2 16,-1 13 0-16,-3 1 4 15,-6 4-1-15,-4 2 3 16,0 0-1-16,-2 0 0 15,-7-1-5-15,-1-6 5 16,3-3-5-16,0-3 1 0,4-3 0 16,3-4-1-16,0 0 0 15,0 0-4-15,2 0-6 16,11-5 1-16,3-4 7 16,1 1-23-16,-2 1-20 15,-2 7 22-15,-1 0 19 16,0 0 0-16,-3 4 4 15,-2 7 1-15,-3 3 1 16,-4 3 2-16,0 1 11 16,0-1 19-16,-7 0 1 15,-5 0-11-15,-1-5-4 0,2-1-8 16,-3-3 9 0,0 0-13-16,-1-4-6 0,1-1 3 15,0-1 3-15,1-2 1 16,1 0-3-16,3-3-6 15,2-4-16-15,1-3-24 16,1 0-25-16,5-2-75 16,0 0-116-16</inkml:trace>
  <inkml:trace contextRef="#ctx0" brushRef="#br0">2472 10324 146 0,'0'0'1128'16,"0"0"-1101"-16,0 0-10 15,0 0-3-15,0 0-1 16,0 0 7-16,45-50-2 16,-31 45-8-16,-4 2 0 15,1 2 7-15,-2 1-1 16,0 0 3-16,-2 9-9 0,-1 4 3 16,-6 6 6-16,0 2 1 15,0 2-1-15,-11 3-11 16,-5-2-2-16,1 1-1 15,-2-4-1-15,4-1-3 16,2-5 1-16,4-5 0 16,2-5 3-16,5-3-4 15,0 0-1-15,0-2-3 16,0 1-2-16,2-1 3 16,9 2 2-16,3-2-2 15,4 0 2-15,-2 0 0 16,1 0 0-16,-1 0-1 15,-3 0-1-15,0 0 2 0,-4 0 0 16,3-2-2 0,-3 1 2-16,-2-1-1 0,0 2-5 15,-5 0-3-15,3 0-18 16,-3 0-25-16,-2 0-89 16,0 0-194-16</inkml:trace>
  <inkml:trace contextRef="#ctx0" brushRef="#br0">3817 10319 628 0,'0'0'262'0,"0"0"-143"16,0 0-8-16,0 0-19 0,0 0 1 16,0 0-10-16,-3 0-19 15,3 0-23-15,0 0 0 16,0 0-12-16,0 0-8 15,0 0-4-15,0 0-11 16,0 0-6-16,0-1-3 16,0-1-6-16,0 0 0 15,9-2 9-15,3 0 0 16,4 1 0-16,-4 0-1 16,-1 3 0-16,-2 0 1 15,-2 0-2-15,-1 5 0 16,-3 3 2-16,-3 4-1 0,0 2 1 15,0 1 0 1,-4 1-1-16,-6 1-1 0,-1-4-1 16,-1-1 2-16,3-3 0 15,0-2-1-15,2-3 2 16,5-2-3-16,0-2 1 16,2 0-10-16,0 0-14 15,0 0-7-15,4 0-12 16,10-5 33-16,0-1 2 15,0 2-42-15,-1 3 2 16,-2 1 10-16,3 0 13 16,-4 1 22-16,-2 9 5 15,-1 2 0-15,-1 3 3 16,-5-1-1-16,-1 1 4 16,0-2 16-16,0-1-1 0,-5-1 25 15,-4 0-20-15,1-3 12 16,-2 0-29-16,-1-1-1 15,0-3-5-15,-1 0-3 16,1-2 5-16,0-2-1 16,1 0 3-16,1 0-2 15,2 0 0-15,1-3-5 16,3 0 0-16,1-1 0 16,1 2-3-16,1 1-11 15,-1 1-15-15,1-2-34 0,0 2-56 16,0 0-167-1</inkml:trace>
  <inkml:trace contextRef="#ctx0" brushRef="#br0">4762 10332 1138 0,'0'0'114'0,"0"0"-68"16,0 0-34-16,0 0-11 16,0 0 0-16,0 0-1 15,22-12 5-15,-6 3 5 16,2 3-1-16,-4 1-2 16,2 5-5-16,-3 0 1 15,-4 0 0-15,1 11-1 16,-6 5 7-16,-4 2-4 0,0 3 2 15,0 2-2 1,-9 0-4-16,-3-3 4 0,2-4-4 16,0-3 1-16,6-5-1 15,0-3 1-15,3-5 1 16,1 0 2-16,0 0-5 16,0-5-11-16,2-6-11 15,10-1 14-15,0 2 3 16,-2 5-8-16,2 3 0 15,0 2 6-15,-3 4 3 16,2 9 3-16,-4 4 0 16,-2 1 1-16,-3-1 2 15,-2 0-2-15,0-2 1 16,0-2-1-16,-8-1 1 16,0-5 1-16,-1-1 5 0,1-2-7 15,-1-1 3-15,-2-2-2 16,2-1 3-16,-2 0-1 15,2 0-1-15,-1-4 4 16,1-3-4-16,0-1-2 16,0 1-14-16,5 1-3 15,0 0-32-15,1 2-40 16,0 2-74-16,3-1-373 16</inkml:trace>
  <inkml:trace contextRef="#ctx0" brushRef="#br0">5057 10334 1321 0,'0'0'60'15,"0"0"-60"-15,0 0 0 16,0 0 4-16,0 0 26 0,0 0 12 16,70 22-21-16,-49-17-6 15,0-1-6-15,2-1-5 16,-5-1 0-16,2 0-2 15,-8 0 0-15,-3-1-1 16,-3 0-1-16,-3 1 1 16,-3-1 0-16,0 5 1 15,0 3 2-15,-3 7 5 16,-7 2-3-16,-4 2 1 16,-2 1-5-16,0-2-2 15,-3 3 0-15,3-2 0 16,-2 0 2-16,4-5-2 0,-1 0 0 15,5-3 0-15,2-4 0 16,3-1 0-16,4-4 0 16,0-1 0-16,1-2-6 15,0 0-32-15,0 0-44 16,0 0-110-16,9-9-48 16</inkml:trace>
  <inkml:trace contextRef="#ctx0" brushRef="#br0">5428 10372 1190 0,'0'0'64'16,"0"0"36"-16,0 0-50 16,0 0-15-16,0 0-6 15,0 0-6-15,0 0-6 16,0 0-9-16,0 0-5 16,0 0 2-16,0 0-2 15,0 0 0-15,0 0-2 16,0 0 0-16,0 0-1 15,0 0-2-15,0 0 1 0,0 0 1 16,0 0-2-16,0 0 0 16,0 0 1-16,0 0-6 15,0 0-7-15,0 0 9 16,0 0-5-16,0 0 4 16,0 0-5-16,0 0 8 15,0 0-8-15,0 0-31 16,0 0-43-16,0 0-30 15,0 0-56-15,0 4-285 16</inkml:trace>
  <inkml:trace contextRef="#ctx0" brushRef="#br0">5271 10612 446 0,'0'0'722'16,"0"0"-640"-16,0 0 4 0,0 0-47 15,0 0-23-15,0 0-11 16,-18 34 5-16,9-18 11 16,0 3-9-16,-3-1-3 15,1 2-5-15,1-2-3 16,0-4 0-16,3-5-1 16,3-1 0-16,1-6 0 15,3-1-2-15,0-1-93 16,0-1-139-16,4-10-383 15</inkml:trace>
  <inkml:trace contextRef="#ctx0" brushRef="#br0">5469 10370 1220 0,'0'0'58'0,"0"0"59"16,0 0-72-16,0 0-8 16,0 0-18-16,0 0-14 15,-22 35 4-15,16-15 0 16,2 5 5-16,0 1-4 15,4 1-4-15,0-3-3 0,0-5-3 16,4-3 0-16,7-6-1 16,3-2 0-16,2-6 0 15,0-2-1-15,3 0-3 16,-2-2-2-16,2-9-2 16,-3 1-12-16,-3-4-1 15,-3 1 1-15,-6-3 16 16,-1-2 2-16,-3 1 1 15,0-4 2-15,-8 1-10 16,-7-3 9-16,1 3-4 16,-3 0 5-16,3 6 4 15,1 5 5-15,2 3 26 16,3 6-14-16,0 0-17 0,1 0-4 16,0 6-19-1,1 5-47-15,4 1-111 0,-1 0-84 16</inkml:trace>
  <inkml:trace contextRef="#ctx0" brushRef="#br0">6118 10523 1146 0,'0'0'102'0,"0"0"3"0,0 0-37 16,0 0-42-16,0 0-13 16,0 0-1-16,-64-46 9 15,43 32-8-15,-5-3 1 16,0-1-6-16,1-4-2 16,3-1-4-16,5-2-2 15,7-1-2-15,4 3-7 16,6 3-2-16,0 3 5 15,5 4-1-15,10 4 5 16,2 2-8-16,1 5-6 16,1 2-3-16,-2 0-6 15,-5 10 4-15,-2 6 16 16,-7 4 5-16,-3 5-1 16,0 4 4-16,-8 0 1 0,-9 4 1 15,-5-3 4-15,1-4-6 16,6-4 11-1,3-5 14-15,3-4-12 0,5-1-7 16,2-1-6-16,2-1 2 16,0-1-3-16,6 1-2 15,5-3 0-15,5 0 0 16,2-4 2-16,1-2-1 16,3-1-1-16,-1 0-1 15,0-6 1-15,-2-4 0 16,-3-2 0-16,-4 0 0 0,0-1 0 15,-5-2 0 1,-1-2-2-16,-4-2-11 0,-2-2-30 16,0-2-61-16,0 2-90 15,0 3-178-15</inkml:trace>
  <inkml:trace contextRef="#ctx0" brushRef="#br0">6457 10410 1081 0,'0'0'36'0,"0"0"11"16,0 0 53-16,0 0 19 16,0 0-34-16,0 0-51 15,-7 0-27-15,-7-3 0 16,0-3-4-16,-6-3 4 16,0-1-2-16,-3-4-3 15,2 0-1-15,-2-5 0 16,5-2-1-16,3-1-6 15,7-1-18-15,4-1-7 0,4 7 15 16,0 2 3-16,5 5-6 16,6 5 7-16,-2 4 6 15,3 1 2-15,-1 0 2 16,-2 10-5-16,0 5 3 16,-4 3 4-16,-1 5 3 15,-4 1 8-15,0 3 20 16,-5 4-9-16,-10-1-8 15,3-1 0-15,-4-4-7 16,8-4-7-16,1-6 9 16,5-6 4-16,2-4-3 15,0-1-10-15,7-4-1 16,10-2 1-16,6-12-2 0,6-7-1 16,2-3-53-1,-5 1-116-15,-7 3-233 0</inkml:trace>
  <inkml:trace contextRef="#ctx0" brushRef="#br0">5535 10762 872 0,'0'0'213'0,"0"0"-140"16,0 0-13-16,0 0-34 15,0 0-5-15,0 0 29 0,5 32 15 16,-3-13-18-1,0 3-19-15,0 0-8 0,-2 0-3 16,0-1-9-16,0-1-6 16,0-6-1-16,0-2-1 15,0-5 0-15,0-2 0 16,0-3-4-16,0-2-41 16,0 0-98-16,0 0-60 15,0-9-430-15</inkml:trace>
  <inkml:trace contextRef="#ctx0" brushRef="#br0">5440 10844 1113 0,'0'0'49'0,"0"0"-40"15,0 0 0-15,0 0 24 16,0 0 9-16,0 0 21 16,42-6-27-16,-23-4 5 15,3-3-15-15,-1-1-8 16,-2 0-9-16,-1 2-5 16,-5 3 1-16,-4 1-5 15,-2 3-1-15,-3 2-4 16,-1 3-70-16,-3 0-47 0,0 0-60 15</inkml:trace>
  <inkml:trace contextRef="#ctx0" brushRef="#br0">7814 10238 1102 0,'0'0'174'16,"0"0"-96"-16,0 0-19 16,0 0-44-16,0 0 10 15,-65 33-8-15,43-19-9 16,-1-1 11-16,0 0-13 0,4-2 7 15,2-3-5-15,3-1 3 16,3-1-6-16,1-2-2 16,6-2 0-16,1-2-1 15,3 0-1-15,0 0-1 16,0 0 0-16,0 0 0 16,0 0 0-16,0 0 0 15,0 0-3-15,0 3 2 16,3 4-1-16,6 1 2 15,3 4 0-15,2 5 0 16,1 1 0-16,1 1 3 16,-2-2-3-16,-1 0 3 0,-1-3-3 15,-3-4 0 1,-1-1 0-16,-2-6 0 16,-2 2 0-16,-1-2 0 0,-1-2 0 15,-2 2 0-15,0-3 0 16,0 0-1-16,0 0-19 15,0 0-21-15,0-2-119 16,0-7-191-16</inkml:trace>
  <inkml:trace contextRef="#ctx0" brushRef="#br0">7003 10378 1262 0,'0'0'50'16,"0"0"58"-16,0 0-63 15,0 0-14-15,0 0-6 16,0 0-5-16,-4 1-8 15,4-1-6-15,0 0-3 16,0-1 1-16,1-2-3 0,8-3-1 16,3 2 0-1,0 0-1-15,1 1 1 0,-4 3 1 16,3 0-1-16,-1 0 1 16,-4 6-1-16,0 7-1 15,-5 2 1-15,-2 5 1 16,0 2-1-16,0 0-2 15,-7-1 2-15,-2-2 0 16,0-6-1-16,4-4-1 16,1-5 4-16,4-3-4 15,0-1 1-15,0 0-16 16,0 0-8-16,0-4-2 16,11-2 22-16,0 2 5 0,1 2 0 15,2 2-2 1,-2 0 0-16,-4 8 0 0,1 3 2 15,-4 3 0-15,-3 1 1 16,-2-1 0-16,0 1-1 16,-4 0 2-16,-6-4-2 15,-1 0 1-15,-2-2 1 16,1-3 1-16,0-1 0 16,1-3-1-16,0-2 5 15,-1 0-3-15,3 0-4 16,0-6 0-16,2-3-3 15,3-2-29-15,2-1 6 16,2 2-43-16,0-1-44 0,0 2-63 16,2-1-356-1</inkml:trace>
  <inkml:trace contextRef="#ctx0" brushRef="#br0">7212 10410 1020 0,'0'0'44'16,"0"0"20"-16,0 0 5 0,0 0-18 16,0 0 15-1,0 0-38-15,39-43 3 0,-32 41-10 16,-2 2-10-16,1 0-3 15,0 0 3-15,1 1 0 16,0 10 2-16,-1 4-9 16,-2 3 2-16,-2 3 4 15,0 2-8-15,-2 0 1 16,0 1-3-16,0-3 0 16,-4-1 3-16,-3-3-1 15,1 0-1-15,-1-3-1 16,0-4 1-16,0 0 0 15,3-5 2-15,1-3-1 16,1-1 1-16,2-1 4 0,0 0-2 16,0 0-5-1,0 0-3-15,0 0-5 0,9 0 8 16,2 0 0-16,3 0 0 16,2 0 3-16,-2 0-3 15,1 0 0-15,1 0 1 16,0 0-1-16,0 0-1 15,-3 0 1-15,-1 0 2 16,-3-1-2-16,-4-1 1 16,-3 0-1-16,0 1 0 15,-2 1-2-15,0 0-12 16,0 0-35-16,-4 0-191 16,-5 0-637-16</inkml:trace>
  <inkml:trace contextRef="#ctx0" brushRef="#br0">7988 10282 1312 0,'0'0'50'0,"0"0"15"16,0 0-53-16,0 0-3 15,0 0-2-15,0 0-7 16,5 0-5-16,8 0 5 16,2-3 2-16,3 0-1 15,2-2 1-15,0 1-2 16,-4 0 2-16,0 4-2 15,-6 0 0-15,-2 0 0 16,1 0 0-16,-5 7 0 16,0 8 5-16,-4 5-3 0,0 3 7 15,0 3 1-15,-5 1-8 16,-2 1 2-16,0-1-3 16,0 0 1-16,2-2-1 15,1-4-1-15,4-5 0 16,0-1 0-16,0-5 0 15,0-1 0-15,0-3 0 16,0-1 0-16,0-3 0 16,0 1-3-16,0-2-14 15,0-1-30-15,0 0-44 16,0-1-80-16,0-9-240 16</inkml:trace>
  <inkml:trace contextRef="#ctx0" brushRef="#br0">8328 10349 1018 0,'0'0'45'15,"0"0"5"-15,0 0-7 16,0 0 5-16,0 0 15 16,26-56-6-16,-25 43-14 15,-1-1-9-15,0-1-19 16,0 0-5-16,-1 2 1 15,-8 1 9-15,-2 4-9 16,0 3 3-16,0 4 27 16,-3 1-32-16,3 0 6 15,-3 4-9-15,0 8-1 16,2 3-1-16,-1 4 0 16,7 0-2-16,3-2-2 15,3 1-2-15,0-1 2 16,0-6-3-16,9 1 3 0,5-5-3 15,1-1 0-15,3-2 1 16,-1-2-8-16,1 0-4 16,-2 0 2-16,-1 2 1 15,-3 0 6-15,-4 3 2 16,-4 5-1-16,-4 0-5 16,0 5 6-16,-3 1 1 15,-8 1 2-15,-5-1 1 16,2-3 0-16,-1-4 5 15,1-5 6-15,3-4 6 16,1-2 4-16,3 0-3 16,0-13-10-16,4-8-9 0,3-8 0 15,0-5-2-15,0 1 1 16,8 1 0-16,5 1 0 16,0 6-1-16,-2 5-3 15,2 2-2-15,-4 6-12 16,-2 3-22-16,-2 5-38 15,-5 4-133-15,0 0-312 16</inkml:trace>
  <inkml:trace contextRef="#ctx0" brushRef="#br0">9113 10240 1243 0,'0'0'130'0,"0"0"-58"16,0 0-23-16,0 0-38 16,0 0-5-16,0 0 2 15,4 26 7-15,-1-5 8 16,-1 5-3-16,2 1-3 16,-2-2-6-16,1-1-2 15,-1-3-6-15,-2-2-2 16,1-5 0-16,-1-3-1 15,1-6 0-15,-1-1-1 16,0-4-5-16,3 0-41 16,-3 0-22-16,0-6-80 15,0-8-177-15</inkml:trace>
  <inkml:trace contextRef="#ctx0" brushRef="#br0">8954 10294 1198 0,'0'0'107'0,"0"0"-60"15,0 0-26-15,0 0-10 16,0 0 5-16,0 0 1 15,14-15 11-15,4 4 16 16,4-4-21-16,3 0-2 0,0-3-11 16,3 1-4-16,-2 0-1 15,0 0-2-15,-4 4 1 16,-2 1-3-16,-5 2 0 16,-4 5-1-16,-2-1 0 15,-3 5 0-15,-3 0 0 16,-3 1-2-16,0 0 1 15,0 0-16-15,0 0-29 16,0 0-46-16,0 0-126 16,0 0-492-16</inkml:trace>
  <inkml:trace contextRef="#ctx0" brushRef="#br1">16247 9790 1110 0,'0'0'134'0,"0"0"-85"16,0 0 32-16,0 0-41 15,0 0 2-15,0 0-10 16,0 0-16-16,-8-2-5 15,2 2-10-15,-1 4 0 16,-4 6 0-16,-2 4 0 16,-3 4-1-16,-1 5 5 15,-4 1-3-15,-3 3 6 16,-1 3-7-16,-3 2-1 0,-2 1 5 16,2 1-5-1,1-2 0-15,3 1 2 0,-1-3-1 16,2-1 1-16,2-1-1 15,1-1 0-15,0-2-1 16,0 1 1-16,1-2 0 16,1-1 0-16,0 0 1 15,1-4-1-15,3-1 1 16,2-3-2-16,2-2 0 16,1-3 0-16,3-1 0 15,2-2 0-15,1-3 2 16,0-2-2-16,1 1 0 15,0 0 0-15,2-2 0 16,0-1 0-16,0 2 0 16,0-2 0-16,-2 1 0 0,2-1 0 15,0 0 0-15,0 0-1 16,0 0 1-16,0 0 0 16,0 0-1-16,0 0-1 15,0 0-3-15,0 0-15 16,0 0-9-16,0 2-39 15,0 0-111-15,0 0-20 16</inkml:trace>
  <inkml:trace contextRef="#ctx0" brushRef="#br1">15768 10803 1170 0,'0'0'85'0,"0"0"-13"16,0 0-47-16,0 0 10 15,0 0 6-15,0 0-16 0,0 0-16 16,0 0-8 0,0 0 1-16,0 0-2 0,0 0 0 15,0-1-2-15,0 1 1 16,6-1 1-16,3 0-1 15,2-1 1-15,1-1 0 16,-1 1 0-16,0 0 0 16,0 1 1-16,-3-1-1 15,-1 2 1-15,-1 0-1 16,-1 0 0-16,-2 0-1 16,1 3 1-16,-2 6 1 15,-1 1 0-15,-1 3 3 16,0 4 11-16,0 3 3 15,-2 2-5-15,-5 3 6 16,-1-2-4-16,-1 0-8 0,4-1 10 16,1-4 2-16,1-2-10 15,3-3-3-15,0-4-3 16,0-1-1-16,0-1-1 16,0-3-1-16,0-1 0 15,0-3 0-15,0 0-2 16,0 0 4-16,0 0-2 15,0 0 0-15,0 0-7 16,0 0-27-16,0-10-20 16,0-2-1-16,0-1-55 15,0-2-45-15,0 0-33 16,5 1-663-16</inkml:trace>
  <inkml:trace contextRef="#ctx0" brushRef="#br1">16033 10856 1016 0,'0'0'38'15,"0"0"51"-15,0 0 7 16,0 0-11-16,0 0 0 15,0 0-33-15,39-38-18 0,-35 28-12 16,1-2-8-16,-3-2-2 16,0 0-6-16,-2-1-1 15,0-1-3-15,0 3-1 16,-2 2 2-16,-5 4 0 16,0 2 19-16,-3 3 9 15,-2 2-22-15,-2 0-4 16,-2 0-3-16,-1 13 0 15,2 2 0-15,1 3-2 16,1 1 1-16,6-1-1 16,2-1-1-16,4-3 1 15,1 0-2-15,0-4 0 0,0-3 1 16,6 0-1-16,5-2-1 16,3-2 3-16,0 0-4 15,4-3-6-15,0 0-5 16,-2 3 1-16,-2 0 8 15,-1 2 5-15,-3 4 0 16,-3 0 0-16,-5 3 1 16,-2 2 0-16,0 1 0 15,-3 1 0-15,-10 0 3 16,-1 0-2-16,-3-3 4 16,2-2-1-16,-1-2 4 15,2-4-3-15,1-1-3 16,3-4 1-16,1 0 1 15,3-10-4-15,3-9-3 16,3-3-7-16,0-3 0 0,3-1 6 16,8 0-1-1,3 3 3-15,3 2-5 0,0 2 3 16,-2 1 3-16,0 5-1 16,-1 0 1-16,-1 3-1 15,-2 1 1-15,-3 1 0 16,-1 1-1-16,-4 1-12 15,1 2-10-15,-3 0 2 16,-1 2-9-16,0 0-18 16,0 0-40-16,0 2-54 15,-2 0-37-15,-7 0-330 16</inkml:trace>
  <inkml:trace contextRef="#ctx0" brushRef="#br1">15762 10829 894 0,'0'0'122'16,"0"0"-43"-16,0 0-21 16,0 0 0-16,0 0 23 15,0 0-9-15,-1-4-26 16,1 4-21-16,0 0-12 16,0-3-8-16,0 0-4 15,3 1-1-15,6-2 0 16,1 4-1-16,3-1-33 15,-1 1-135-15,-3 0-133 0</inkml:trace>
  <inkml:trace contextRef="#ctx0" brushRef="#br1">3896 11015 1248 0,'0'0'41'0,"0"0"-8"16,0 0-4-16,0 0 17 0,0 0-6 15,0 0-15-15,0 0-6 16,0 0 1-16,0 0-9 15,0 1 1-15,-4 7-6 16,-3-3-2-16,1-3-2 16,-1 1 3-16,0-3-4 15,3 0 2-15,-1 0-2 16,2-3-1-16,1-8-2 16,2-3-4-16,0-1 2 15,0-2 2-15,5 2 1 16,4 2 1-16,2 3-1 15,-2 3 0-15,1 5-1 0,-2 2 2 16,3 0 0-16,-3 2 0 16,0 11 0-1,-3 6 0-15,-3 4 0 0,-2 4 6 16,0 0-1-16,-2 1-1 16,-9-3 0-16,0 0-1 15,-3-2-3-15,0-3 3 16,1-2-3-16,-1-4 2 15,2-3 1-15,-1-4-2 16,1-2-1-16,1-2 0 16,2-2-1-16,3-1-7 15,0 0-6-15,2-2-11 16,1-5-4-16,2 0 2 0,1-2 3 16,0 0 3-16,1 2 7 15,7 2-5-15,1 0 4 16,2 3 3-16,2 2 12 15,1 0 1-15,0 2-1 16,-2 10 0-16,1 3 0 16,-4 1 2-16,-2 4-1 15,0 0 3-15,-5 1-4 16,0-6 0-16,1-1 1 16,-1-5-2-16,0-6 0 15,1 0-1-15,1-3-3 16,0 0 0-16,3 0-5 15,2-6 7-15,1-5 3 16,1 1 0-16,-2 2 0 0,-2 0 0 16,2 3 0-16,-3 1 1 15,-1 2-1-15,-2 2 0 16,-1 0-7-16,-1 0-102 16,-1 0-72-16,0 0-426 15</inkml:trace>
  <inkml:trace contextRef="#ctx0" brushRef="#br1">4718 11223 1293 0,'0'0'82'16,"0"0"3"-16,0 0-45 16,0 0-22-16,0 0-1 15,0 0-6-15,0 0-6 16,-4-16 4-16,6 9-8 16,7-4-1-16,2 2 1 15,2 1 0-15,-1 3-1 16,0 2 0-16,-1 3-1 15,-1 0-1-15,-2 0 2 16,2 5 0-16,-4 5 0 16,-4 4 1-16,-2 3 1 15,0 5-4-15,-2 3 1 16,-11 2 0-16,1-1-3 16,-1-2-1-16,1-1 4 15,1-6-1-15,2 2 2 0,0-4 0 16,2-4 0-16,3-2 0 15,1-3 0-15,3-3 0 16,0-2-1-16,0 0-2 16,0 1 1-16,0-2-2 15,7 2 2-15,2-2 2 16,2 0 0-16,1 0 0 16,3 0 1-16,0 0-1 15,-2 0 0-15,1-2 0 16,-3-2 1-16,-4 2-1 15,1-1 0-15,-2 2 0 0,-2 0 0 16,0-1-3-16,-1 2-40 16,0 0-61-16,-1-3-93 15,-1 0-214-15</inkml:trace>
  <inkml:trace contextRef="#ctx0" brushRef="#br1">4934 11154 1249 0,'0'0'118'16,"0"0"-103"-16,0 0-15 16,0 0 2-16,0 0-1 15,0 0 46-15,57 26-7 16,-34-12-10-16,2-1-13 16,-2-1-2-16,-3-1-14 15,-2-1 1-15,-4-4-2 16,-2-1 0-16,-3 0 0 15,-3-4 0-15,-3-1 0 0,0 1 1 16,-3-1 0-16,0 1 0 16,0 1 1-16,0-2 4 15,0 2 1-15,-3 4-2 16,-7 1-5-16,-5 5 0 16,1 3-1-16,-4 1-1 15,0 4 2-15,-3 1 1 16,1 1-1-16,0-3 1 15,3-2-1-15,3-7-1 16,7-1 1-16,3-5 0 16,2-2 0-16,2 0-9 15,0-2-30-15,0 0-60 16,9-4-69-16,5-9-38 0</inkml:trace>
  <inkml:trace contextRef="#ctx0" brushRef="#br1">5273 11300 1141 0,'0'0'27'0,"0"0"50"0,0 0-27 15,-30 56 18-15,19-40-13 16,-2 2-18-16,-1 0-13 16,-2-1 0-16,3-1 0 15,1-3-8-15,1-1-4 16,0 1-7-16,2-3-2 16,1-2-3-16,-1 1 0 15,5-5-1-15,2-1-4 16,1-2-21-16,1-1-36 15,0 0-125-15,0-2-128 16</inkml:trace>
  <inkml:trace contextRef="#ctx0" brushRef="#br1">5439 11187 1267 0,'0'0'83'0,"0"0"14"0,0 0-63 16,0 0-14-1,0 0-6-15,0 0 2 0,-25 38-10 16,21-22 3-16,3 4-2 16,1 2-1-16,0 1-2 15,0 0-2-15,1-1-1 16,8-3-1-16,-2-6 0 16,4-1 0-16,-1-6-1 15,1-2 1-15,2-2-2 16,-2-2 2-16,2 0-2 15,-1-10 1-15,-2 0-3 16,-1-5-9-16,-2 1 4 16,-5-2 4-16,0-2 1 15,-2 0 4-15,0-1-4 16,-2 0 3-16,-7 2 1 0,-3 0-1 16,-1 4 1-16,2 4 2 15,-1 1 3-15,1 4 6 16,2 4 5-16,0 0 0 15,2 0-7-15,0 0-9 16,-2 0-4-16,3 7-12 16,1 4-31-16,0 0-58 15,3-3-211-15</inkml:trace>
  <inkml:trace contextRef="#ctx0" brushRef="#br1">6111 11339 1122 0,'0'0'83'15,"0"0"-2"-15,0 0-25 0,0 0-28 16,0 0 4-1,0 0-24-15,-35-12 14 0,19 6-9 16,-3 0-5-16,-2-2 4 16,-4-3 1-16,-1-4-10 15,0-5 0-15,3-1 2 16,2-4-5-16,3-1 0 16,6-3 0-16,6 0-6 15,4-2-4-15,2 5-3 16,0 5-7-16,6 3 10 15,3 5 1-15,5 5-6 16,-3 1 5-16,1 5 8 16,-1 2-1-16,0 0-4 15,-1 10-2-15,-3 5 7 16,0 2 2-16,-6 6 0 16,-1 2 2-16,0 4-1 0,-11-1 3 15,-3 2-2-15,0-3-2 16,1-2 1-16,4-2 0 15,3-2 5-15,3-5 8 16,3-1 0-16,0-6-6 16,0 0-7-16,5-2 1 15,6-5-1-15,3-2 2 16,1 0 0-16,4-4-3 16,1-7 0-16,-1-3 7 15,-1-1-6-15,-3-1 0 16,-5 1-1-16,-1 0 1 0,-5-1 0 15,-4 1-1 1,0 2-3-16,0 3-31 0,0 2-27 16,0 3-28-16,0 3-34 15,0 1-128-15</inkml:trace>
  <inkml:trace contextRef="#ctx0" brushRef="#br1">6434 11217 943 0,'0'0'85'15,"0"0"-2"-15,0 0 36 16,0 0-20-16,0 0-39 16,0 0-31-16,-14 1-14 15,1-1-3-15,-3-5-5 16,0-2 6-16,-4-3-5 16,-3-2-5-16,2-3-2 15,-3-6-1-15,4-2 0 0,3 0-5 16,7-1-11-1,4 4-3-15,5 3 6 0,1 5 6 16,0 2-9-16,9 4 6 16,1 2 4-16,1 4 3 15,-1 0 3-15,-1 0-1 16,-1 10 0-16,-1 5 1 16,0 4 0-16,-7 2 2 15,0 5 8-15,0 2 6 16,-7 0-5-16,-4 0 0 15,0-5-2-15,-1-3 2 16,6-3 3-16,3-4-2 16,1-3 1-16,2-4-9 15,0-1 0-15,3-2-4 16,5-3-1-16,6 0 1 0,0 0-1 16,4-7 1-16,0-6-1 15,-2-2 1-15,-2-2-10 16,-1 0-19-16,-2 1-31 15,-1 1-58-15,-5 3-120 16,-1 2-519-16</inkml:trace>
  <inkml:trace contextRef="#ctx0" brushRef="#br1">7039 11050 1176 0,'0'0'55'0,"0"0"-21"15,0 0-14-15,0 0-4 16,0 0 14-16,0 0-9 16,0 0 1-16,25-26-10 15,-21 26-1-15,-1 0 1 16,2 0-3-16,-3 0-1 0,0 7-4 15,-2 5 10-15,0 1-10 16,0 2 5-16,-2-1-6 16,-5-1-2-16,2-2 0 15,1-2-1-15,2-5 0 16,2-1 0-16,0-3 0 16,0 0-5-16,8 0-2 15,5 0-1-15,2 0 2 16,2 2 3-16,-2 2-2 15,-2 2 3-15,-3 2 2 16,-3 1-2-16,-5 1 4 16,-2 3-2-16,0 2 0 15,-5 0 8-15,-8 1 5 0,-3 1 1 16,2-4-5-16,-2-3 6 16,2-2-4-16,1-4 0 15,1-1-6-15,4-3 0 16,0 0 4-16,2 0-4 15,3-6-5-15,1-3-5 16,0 2-14-16,2-3-14 16,0 2-14-16,0 2-64 15,0-1-68-15,2 4-166 16</inkml:trace>
  <inkml:trace contextRef="#ctx0" brushRef="#br1">7237 11131 1215 0,'0'0'58'16,"0"0"12"-16,0 0-55 16,0 0-8-16,0 0 9 15,0 0 1-15,42-34-3 16,-34 30-7-16,1 2-3 0,-2 2-1 16,0 0 1-16,0 0 1 15,-2 12-3-15,-3 3 6 16,-2 4 2-16,0 3-5 15,-5 0 5-15,-8 0 1 16,-1-2-4-16,2-3 0 16,3-4 8-16,1-3 2 15,3-4-2-15,3-2-7 16,2-3 1-16,0-1-8 16,0 0-1-16,0 0-2 15,9 0 1-15,4 0 2 16,1 0 0-16,4 0-1 15,-2 0 1-15,-1-2-1 16,-1 1 0-16,-2-1 0 0,-1 1 0 16,-4 1 0-16,-2 0 0 15,-2 0 0-15,-2 0 0 16,-1 0-1-16,0 0 1 16,0 0 0-16,0 0-11 15,0 0-36-15,0 0-59 16,0 0-192-16</inkml:trace>
  <inkml:trace contextRef="#ctx0" brushRef="#br1">7711 10997 857 0,'0'0'334'16,"0"0"-266"-16,0 0 19 15,0 0-21-15,0 0-21 0,0 0-18 16,-28 23-10-16,11-10-6 15,-2 3 5-15,-1-2-5 16,-1 1-3-16,2 0-1 16,1-3 5-16,5-3-1 15,4-3-7-15,4-3 2 16,4-2-4-16,1-1-2 16,0 0-1-16,0 0-3 15,0 1-5-15,1 2 6 16,8 1 2-16,1 1 0 15,1 0 1-15,2 1 0 16,-1 2 2-16,1-2-2 16,1 1 1-16,-3 0-1 15,-1-1 0-15,0 1 2 16,-3-3-2-16,-1-1 0 0,-1 1 0 16,-3-2 0-16,0 0-14 15,0-2-33-15,-2 0-47 16,0 0-114-16,0 0-402 15</inkml:trace>
  <inkml:trace contextRef="#ctx0" brushRef="#br1">8277 10986 1110 0,'0'0'115'0,"0"0"-58"15,0 0 19-15,0 0-67 16,0 0-6-16,-63 38 4 15,42-23 15-15,-2 2 14 16,2-1-15-16,1-1-13 16,4-2 2-16,3-3 11 15,6-4-14-15,2-1-2 16,3-3-3-16,2-2-2 0,0 0 0 16,0 1-5-16,3 0 2 15,8 2 3-15,2 0 0 16,1-1 0-16,2 0 0 15,0 0 0-15,0 0-3 16,-2-1 6-16,-1 2-3 16,0-2 0-16,-1 2 0 15,-3-2 0-15,2 0 0 16,-3 2 0-16,0-1 0 16,-1-2-2-16,0 2 0 15,0-2-11-15,-2 0-24 16,0 0-28-16,-1 0-31 15,0 0-28-15,-1 0-18 0,-1 0-454 16</inkml:trace>
  <inkml:trace contextRef="#ctx0" brushRef="#br1">8243 10946 1011 0,'0'0'147'16,"0"0"-134"-16,0 0 23 0,0 0 49 16,0 0 11-16,16 67-32 15,-13-37-22-15,-1 2-23 16,0 1 6-16,-2-1-14 15,0-3-3-15,0-4-3 16,0-2 3-16,-3-3-3 16,1-4-3-16,0-4 2 15,2-5-4-15,0-4-3 16,0-2 0-16,0-1-18 16,0 0-30-16,1-5-59 15,7-10-23-15,3-7-127 16</inkml:trace>
  <inkml:trace contextRef="#ctx0" brushRef="#br1">8507 10956 1032 0,'0'0'63'16,"0"0"36"-16,0 0-24 16,0 0 24-16,0 0-13 0,0 0-38 15,0 0-10-15,0 0-9 16,0 0-1 0,0 0-8-16,0 0-4 0,-2 0-7 15,-3 0-6-15,-1 0-3 16,0 0 1-16,0 0 1 15,0 0-1-15,1 0-1 16,0 0-1-16,1 0 1 16,1 0 0-16,1 0 0 15,0 0-3-15,0 0 0 16,1 1-3-16,-1 11-3 16,0 3 9-16,0 3 1 15,2 2 1-15,0-2-4 16,0 0 2-16,0-3 0 15,0-3 0-15,0 0-1 0,0-6 2 16,0-2-2-16,0-2 0 16,2-1 0-16,-2-1-1 15,2 0 2-15,0 0-7 16,3 0-5-16,2-6 0 16,4-4 7-16,3 1 2 15,-1 4-6-15,-1 3 5 16,2 2 2-16,-2 0-1 15,0 2 3-15,-2 7 0 16,-1 4-1-16,-5 1 1 16,-1 1 2-16,-3-1-2 15,0 1 5-15,0-1-1 16,-9-3 3-16,0 0 5 0,-3-1-7 16,3-3-2-16,-2-2-3 15,1-1 0-15,-3-3-1 16,2-1-32-16,-1 0-13 15,3-9-43-15,0-5-177 16,0-4-321-16</inkml:trace>
  <inkml:trace contextRef="#ctx0" brushRef="#br1">8437 10980 1077 0,'0'0'63'0,"0"0"-47"15,0 0 61-15,0 0-15 16,0 0 9-16,75-34-20 16,-54 25-20-16,-1 2-6 15,-2-1-16-15,-2 3-7 16,-5 1-2-16,-4 4 0 15,-4-2 0-15,-1 2-11 16,0 0-77-16,-2 0-55 16,0 2-88-16</inkml:trace>
  <inkml:trace contextRef="#ctx0" brushRef="#br1">9169 10846 342 0,'0'0'943'16,"0"0"-883"-16,0 0 3 16,0 0-55-16,0 0 12 15,0 0 17-15,0 58-2 0,0-36-10 16,0 0-11-16,0 1-8 16,0-3-4-16,0-2-1 15,0-3 0-15,0-4-1 16,1-3 0-16,1-2 0 15,-2-2-2-15,0-4-32 16,0 0-34-16,0 0-107 16,0 0-125-16</inkml:trace>
  <inkml:trace contextRef="#ctx0" brushRef="#br1">9007 10887 1044 0,'0'0'189'16,"0"0"-141"-16,0 0 28 15,0 0-51-15,0 0 12 16,0 0-14-16,-1-10-14 16,14 1 10-16,7-4 9 0,4-3-12 15,5 0-5 1,-4 1-6-16,2 0-2 0,-6 2-2 16,-1 3-1-16,-5 2 0 15,-5 3 0-15,-3 3 0 16,-5 0-3-16,-1 2-22 15,-1 0-34-15,0 0-117 16,-6 3-362-16</inkml:trace>
  <inkml:trace contextRef="#ctx0" brushRef="#br1">15412 9831 1204 0,'0'0'29'0,"0"0"3"16,0 0 11-16,0 0-17 15,0 0 3-15,0 0-5 16,0 0-10-16,0 0-2 16,-43 18-3-16,31-7 3 15,-4 3-1-15,-2 2-3 0,-3 0-3 16,0 3-1-16,-3-1 2 16,-1 1-4-16,-2 0 2 15,-1 0-2-15,1 1-1 16,-1-1 0-16,3-1-1 15,-2-2 2-15,2 1-1 16,-2-2 0-16,3-1 1 16,-2 3-1-16,-1-2-1 15,-1 3 0-15,1-3 0 16,2 2 1-16,0 0-2 16,2 0 1-16,0 1 0 15,0-1 0-15,3-2 2 16,4-2-2-16,2 0 0 0,3-1-1 15,2-3 1-15,2 0 0 16,0-1-1-16,1-1 1 16,3-2 0-16,-1-2-1 15,1-1 2-15,1-1-2 16,0 0 2-16,2 0-1 16,-2-1 0-16,2 1 0 15,-1-1 1-15,1 0-1 16,0 2 0-16,0-2-7 15,0 0-21-15,0 0-29 16,0 0-80-16,8-7-22 16,4 0-169-16</inkml:trace>
  <inkml:trace contextRef="#ctx0" brushRef="#br1">14961 10679 991 0,'0'0'247'15,"0"0"-174"-15,0 0 5 16,0 0-39-16,0 0-1 16,0 0-11-16,-3 10-14 15,-6-2-7-15,0 3 1 16,-2 2 8-16,-4 3-6 16,-1 3 3-16,-3 0-7 15,-1 2 4-15,0-2-3 16,0 1-3-16,1-2 2 0,3-3 1 15,2-3-3 1,7-2 0-16,2-5-1 0,3-1-2 16,2-3-2-16,0-1 0 15,0 0-2-15,0 0-1 16,5 2 3-16,8-2 2 16,1 0 0-16,2 0 0 15,2 0-2-15,-1 0 2 16,0 0-1-16,0 0-1 15,0 0 0-15,-1 0-4 16,-1 0 5-16,0 0-2 16,-2 0-4-16,-1 0-6 0,-1 0-6 15,-3 0 3-15,-2 0-7 16,-4 0 0-16,-1 0-21 16,-1 0-41-16,0 0-22 15,0 0-34-15,0 0-154 16</inkml:trace>
  <inkml:trace contextRef="#ctx0" brushRef="#br1">14940 10706 1032 0,'0'0'81'0,"0"0"13"16,0 0-17-16,0 0 2 16,0 0-34-16,0 0-18 15,-4 6-14-15,4 8 12 16,-2 7 10-16,1 3-9 15,0 5-11-15,-2 0 1 16,1 1 3-16,0-3-11 16,-2-2 0-16,1-4-8 15,0-4 0-15,2-4 1 0,1-4 0 16,0-3-1 0,0-3 0-16,0-2 0 0,0-1-2 15,0 0-8-15,0 0-40 16,4-5-9-16,7-7-62 15,-4-1-80-15,-1 2-172 16</inkml:trace>
  <inkml:trace contextRef="#ctx0" brushRef="#br1">15264 10742 1147 0,'0'0'81'16,"0"0"-52"-16,0 0 15 15,0 0 13-15,0 0-7 16,0 0-30-16,-9 0-8 16,1 0-7-16,-1 0-3 15,-3 0-1-15,-3 0-1 0,-1 0 0 16,1 0 2-16,1 1 0 16,0 0-2-16,1 1 5 15,2-1-2-15,2 2 3 16,2-2-3-16,1 1-1 15,2 2 0-15,2-1 3 16,1 1-5-16,1 2 0 16,0 1 1-16,0 1 3 15,0 2 0-15,0 1 9 16,0-2-1-16,0 1-5 16,0 0 5-16,0-5-11 15,0 1 4-15,0-2-5 0,0-2 0 16,1 0 1-1,0-2-1-15,3 0-1 0,0 0 1 16,5 0-1-16,1 0-4 16,2-3-4-16,2-1-4 15,-1-1 4-15,1 3 2 16,-1 1-1-16,0 1 3 16,-2 0 2-16,-1 0 0 15,-2 5 2-15,1 4 1 16,-4 0-1-16,0-2 1 15,-1 3 0-15,-3 1 0 16,-1-1 0-16,0 0 0 16,0 1 1-16,0-1 5 15,-8 3 8-15,-1-2-2 0,-2 0 0 16,-1-1-1-16,-1-1-3 16,0-1-4-16,0-1 2 15,0-3-4-15,0-1 3 16,1-3-3-16,1 0-2 15,1 0 0-15,1 0 0 16,2-1-5-16,1-2-7 16,3 0 1-16,0 0-11 15,0-1-17-15,3 2-59 16,0 0-124-16,0 1-488 16</inkml:trace>
  <inkml:trace contextRef="#ctx0" brushRef="#br1">3865 11611 646 0,'0'0'423'0,"0"0"-337"16,0 0 24-16,0 0-23 16,0 0-4-16,0 0-39 15,0-11-4-15,0 11-11 16,0 0 6-16,-2 0-7 15,2 0-1-15,0 0-12 16,0 0-5-16,0 0-3 16,0 0-7-16,-2 9-5 15,1 7 1-15,1 5 4 16,-2 6 2-16,2-3-2 16,-2 1 0-16,2-1 0 15,-1-2 0-15,1-4 0 16,-1-2 0-16,1-4 0 15,0-2 0-15,0-4 0 0,0-1 0 16,0-1-2-16,0-2 1 16,0 0-15-16,0-2-5 15,0 0-10-15,0 0 2 16,0 0-5-16,0 0 0 16,0 0-24-16,0 0-56 15,0-2 0-15,0 1-21 16,0 1-256-16</inkml:trace>
  <inkml:trace contextRef="#ctx0" brushRef="#br1">3730 11717 1079 0,'0'0'32'15,"0"0"13"-15,0 0-27 16,0 0 34-16,0 0-4 15,0 0-16-15,7-33-14 16,-4 24-9-16,-2-1 7 16,2-2-2-16,-1 1-9 0,1-3-4 15,1 3-1 1,1-1 0-16,-1 1 0 0,1 2 0 16,2-1 0-16,-3 3 0 15,1 0 3-15,-1 0-3 16,-1 3-1-16,-1 0 0 15,0 2 1-15,-1 1 0 16,0 0-1-16,-1 0 0 16,0 1 0-16,0 0 0 15,3 0 0-15,-3 0-5 16,2 9 6-16,3 2 1 16,-2 3-1-16,2 5 0 15,1 0 0-15,0 3 3 16,-2 2-3-16,3-1 1 15,-2 0-1-15,1 0 0 0,0-3 0 16,-2-2 0-16,0 0 0 16,-1-5 0-16,-1 0-1 15,0-3 1-15,1 0 0 16,-3-2 0-16,0-1-3 16,0-2 3-16,0 0-1 15,0-2-1-15,0 1 2 16,0 0-1-16,0-1 1 15,0 1 0-15,0 0 1 16,-3-1-1-16,1-1 1 0,-2 1-3 16,2 0 3-1,-1-1-1-15,-1 1 0 0,1-1-3 16,-2 1 3-16,1-1 0 16,-1 2-1-16,3 0 0 15,0-2 2-15,-2 0-1 16,1 1 0-16,0-2 0 15,1 2 3-15,1-3 10 16,1 0 9-16,0 0-3 16,0 0 4-16,0 0-5 15,0 0-4-15,0 0-7 16,0 0-3-16,0 0-2 16,0 0 1-16,0 0 2 15,0 0-1-15,0 0 0 16,0 0 5-16,0 0-3 0,0 0 3 15,0 0 0-15,-1 0 1 16,-2 0 2-16,-1 0-12 16,-2 0 1-16,1 0-1 15,0 0 0-15,1 0-1 16,-1 0 1-16,1 0-2 16,-1 0 2-16,3 0 0 15,1 0 0-15,1 0 2 16,0 0-2-16,0 0-1 15,0 0 1-15,0 0-4 16,0 0-5-16,0 0 1 16,7 0 8-16,5 0-1 0,2-1 0 15,4 1 0 1,3 0 1-16,1 0 1 0,4 0 0 16,0 6 1-16,-3-1-2 15,2 1 3-15,-1-1-3 16,-4-1 0-16,-6 0 0 15,-3 0 2-15,-5-1-2 16,-3-2 0-16,-1 2 0 16,-2-3 1-16,2 1-2 15,0-1 1-15,-2 0-9 16,0 0-93-16,0-6-206 16</inkml:trace>
  <inkml:trace contextRef="#ctx0" brushRef="#br1">4866 11731 1134 0,'0'0'155'16,"0"0"-126"-16,0 0 3 16,0 0 18-16,-3 62 6 15,3-35-13-15,0-1-12 16,0 1-13-16,0-2-6 16,0-2 1-16,0-4 1 15,0-3-10-15,0-3-1 16,0-5-3-16,0-1 0 15,0-5 0-15,0-1-4 0,0 1-20 16,1-2-23-16,3 0-40 16,1-5-65-16,-1-8-103 15</inkml:trace>
  <inkml:trace contextRef="#ctx0" brushRef="#br1">5028 11771 1299 0,'0'0'98'16,"0"0"-72"-16,0 0-18 16,0 0-8-16,0 0-6 15,0 0 6-15,48-2 12 16,-23 2-2-16,-1 0-4 0,-2 0-3 15,-1 2-1 1,-4 1 0-16,-4 1 0 0,-6 2 0 16,-2-1 0-16,-3 5 0 15,-2 0 8-15,0 3 13 16,-7 4 3-16,-6 1-14 16,-5 0-4-16,-1 0 1 15,1-3 1-15,0-1 0 16,4-3-3-16,2-2-5 15,3-3-1-15,5-2-1 16,4-2 0-16,0-1-3 16,0-1-28-16,2 0-25 0,14 0 7 15,0-3-72-15,5-9-88 16,-3 3-467-16</inkml:trace>
  <inkml:trace contextRef="#ctx0" brushRef="#br1">5362 11884 1037 0,'0'0'146'0,"0"0"-36"16,0 0-17-16,0 0-40 15,0 0-11-15,-29 68-10 16,13-51-5-16,1 0-9 0,0-1-2 15,-1-2-3-15,0 1 1 16,3-2-8-16,1-2-1 16,1-4-3-16,4-2-2 15,2-3 0-15,3 0-1 16,0-2-1-16,2 0-33 16,0 0-26-16,0-2-30 15,5-10-132-15,6-3-3 16</inkml:trace>
  <inkml:trace contextRef="#ctx0" brushRef="#br1">5455 11806 1367 0,'0'0'45'15,"0"0"11"-15,0 0-36 16,0 0 2-16,0 0 11 16,-22 60-10-16,19-39-2 15,3 1 4-15,0 2-16 16,0-1-2-16,0-2-3 16,5-4-4-16,4-4-1 15,1-5 0-15,1-3 1 16,2-3-3-16,3-2 2 0,2 0 1 15,-1-4-1-15,0-7-4 16,-3-3-11-16,-2-1 7 16,-5-1 3-16,-5-3 0 15,-2 0 3-15,0-3 1 16,-1-2-3-16,-10 0 5 16,-3 1 0-16,0 4 1 15,0 4 2-15,2 5-2 16,3 5 17-16,-1 3-1 15,2 2-14-15,0 0-3 16,-1 0-35-16,0 7-42 16,2 6-194-16</inkml:trace>
  <inkml:trace contextRef="#ctx0" brushRef="#br1">6054 11877 1208 0,'0'0'99'0,"0"0"21"16,0 0-79-16,0 0-15 15,0 0-15-15,0 0 0 16,-73 0-1-16,52 0 5 16,1 0-1-16,0-6-9 15,1-3 9-15,-1-3-12 16,4-5-2-16,0-4 0 15,5-4-12-15,0 1 2 16,6 0-7-16,5 4 7 16,0 4-2-16,4 3-3 0,8 3 3 15,2 5-5 1,-1 3 6-16,-2 2 1 0,0 0-9 16,-2 9 14-16,-2 6 4 15,-3 6 0-15,-4 3 1 16,0 3 0-16,-6 5 6 15,-9 1 0-15,-1-1 3 16,4-3-1-16,1-4 5 16,5-5 9-16,0 2 0 15,4-7-8-15,2-5-1 16,0-3-4-16,0-1-8 16,2-4-1-16,5 0 0 0,6-2-1 15,2 0 1 1,5-8 1-16,0-4-1 15,3-6-10-15,-4-1-25 0,1-1-34 16,-4-1-102-16,-3 1-130 16</inkml:trace>
  <inkml:trace contextRef="#ctx0" brushRef="#br1">6400 11860 1147 0,'0'0'176'15,"0"0"-111"-15,0 0 6 16,0 0-53-16,0 0 11 15,0 0-4-15,-52-9-12 16,33-4-4-16,-1-5-8 16,1-3 0-16,2-7-2 15,3-3-4-15,2-2-10 16,5 3-7-16,6 4-8 16,1 7 13-16,0 6 4 15,6 6-2-15,4 6 2 16,2 1-4-16,0 0 11 0,-1 11 1 15,-1 7 4-15,-6 6 1 16,-1 3 4-16,-3 4 23 16,-3 2 5-16,-12 1-6 15,-4-1-18-15,1-4-4 16,0-5 1-16,5-4 2 16,5-9 13-16,3-2 4 15,4-6-15-15,1-2-6 16,0-1-3-16,1 0-4 15,12 0 3-15,6-6 0 16,4-5 1-16,4-4 0 16,-1 0-1-16,-2 0-12 0,-3 2-10 15,-3 0-1-15,-3 4 0 16,-3 0-32-16,-5 4-64 16,-4 1-93-16</inkml:trace>
  <inkml:trace contextRef="#ctx0" brushRef="#br1">7034 11631 1254 0,'0'0'104'16,"0"0"-54"-16,0 0-22 15,0 0-28-15,0 0 4 16,0 0 1-16,0 0-2 16,10-18 2-16,-1 14-3 15,-2 1 0-15,-1 3 1 16,-1 0-2-16,-2 0 1 16,-1 5 1-16,0 7 15 0,-2 5 8 15,0 2-12-15,0-1-3 16,-7 0-6-16,2-3-5 15,-1-3 2-15,3-4-2 16,1-4 0-16,2-3-1 16,0-1 1-16,0 0-2 15,2 0-10-15,8 0 4 16,1 0 5-16,3 0 0 16,-3 2 2-16,0 2 1 15,-5 2-1-15,-2 2 1 16,-2 2 0-16,-2 1 0 15,0 0 0-15,0 1 5 16,-7 0 7-16,-3-3 0 0,0-1-4 16,-1-2 0-1,1-2 0-15,-1-2-1 0,-1-2-3 16,3 0-2-16,0 0 1 16,-2 0-3-16,4-9-6 15,1 0-18-15,1-5-13 16,4 1-18-16,1-1-38 15,0 1-41-15,1 4-34 16,8 1-153-16</inkml:trace>
  <inkml:trace contextRef="#ctx0" brushRef="#br1">7207 11702 929 0,'0'0'226'0,"0"0"-163"16,0 0-16-16,0 0-30 16,0 0 21-16,0 0 0 15,30-27-10-15,-20 20-8 16,1 2-7-16,-2-1-7 15,2 4-1-15,-2 1 4 16,-1 1-2-16,-2 0-5 16,0 1 3-16,-3 10-3 0,0 3 3 15,-3 3-3-15,0 4 7 16,-10 1-4-16,-4 1 0 16,-2-2-4-16,1-3 6 15,1-3-5-15,3-4 4 16,2-4-2-16,4-3 3 15,2-2 4-15,3-2-5 16,0 0-4-16,0 0-2 16,3 0-4-16,8 0 3 15,7 0 1-15,1 0 2 16,1 0-2-16,-1 0 2 16,-1 0-2-16,-2-2 0 0,-2 2 1 15,-1-1-1-15,-2 0-1 16,-3 1 0-16,-2 0 2 15,-2 0 0-15,-1 0-1 16,-3 0 0-16,1 0 0 16,-1 0-14-16,0 0-25 15,0-2-51-15,2-2-118 16,-1 0-322-16</inkml:trace>
  <inkml:trace contextRef="#ctx0" brushRef="#br1">7738 11609 1152 0,'0'0'106'0,"0"0"0"16,0 0-31-16,0 0-17 15,0 0-18-15,0 0-22 16,-29 33-5-16,13-18-6 16,-4 0 4-16,0 1 5 15,0-1-9-15,0-3-3 0,4-1-1 16,4-3-1-16,3-3-2 15,5-2 1-15,2-1-1 16,2-2 0-16,0 0 0 16,0 0-3-16,0 0-5 15,0 0-5-15,11 0 10 16,1 2 2-16,2 4 1 16,0 2 1-16,-1 3 1 15,0 2-2-15,1 0 1 16,-1 1-1-16,-1-1 0 15,-3-3 0-15,0-1 0 16,-2-2 1-16,-3-2-1 16,1-2 0-16,-1-1 0 0,-4-2-7 15,2 0-36-15,-1 0-30 16,-1 0-111-16,0-7-229 16</inkml:trace>
  <inkml:trace contextRef="#ctx0" brushRef="#br1">8220 11650 1090 0,'0'0'41'0,"0"0"10"15,0 0-42-15,0 0-9 16,0 0 0-16,0 0 0 15,0 0-2-15,1 0-1 16,-1 0 2-16,1 0-1 16,-1 0 2-16,0 0 2 0,0 0 3 15,0 0-2 1,0 0 8-16,0 0 1 0,0 0 2 16,0 0 0-16,0 0-1 15,1 0 4-15,3-4 5 16,1 0-12-16,-1-1-5 15,3 0-1-15,0 1-2 16,2-1 2-16,-1 3-1 16,0-2-1-16,1 2 4 15,-4 2 2-15,1 0-4 16,0 0 0-16,-2 0 2 16,2 11 14-16,-3 3 26 0,-3 3-14 15,0 1-19 1,0 2 1-16,-1 0-3 0,-7 1 0 15,-1-2-5-15,-1 0-3 16,1-2 2-16,-2-2 0 16,1-4 6-16,2-1-3 15,1-3-2-15,2-3 1 16,3-1-4-16,0-1-1 16,2-2-1-16,0 0-1 15,0 0 0-15,0 0 0 16,0 0-3-16,4 0 2 15,8 0 1-15,2 0 1 16,1 0-1-16,-1 0-2 16,0 0 2-16,0 0 1 15,-1 0-1-15,-4 0 0 0,2 0 1 16,-3 0-1-16,-4 0 0 16,1 0 0-16,-3 0 0 15,0 0 0-15,-2 0-1 16,2 0-3-16,-2 0-42 15,4 0-45-15,-2-3-73 16,1-6-105-16</inkml:trace>
  <inkml:trace contextRef="#ctx0" brushRef="#br1">8457 11621 1182 0,'0'0'107'16,"0"0"12"-16,0 0-64 16,0 0-16-16,0 0 1 15,0 0-10-15,0-2-7 16,0 2-11-16,0-4-5 15,0 1-5-15,7-4-2 16,4-3 0-16,3-1-1 16,2 2-1-16,-1 3 2 0,-2 3-1 15,-3 3 0-15,-1 0-5 16,-4 0 5-16,0 11 1 16,-3 2 2-16,-2 5 2 15,0 1 2-15,-11 0-2 16,-2 0-3-16,0-4 2 15,0-4-3-15,7-3 0 16,3-5 1-16,3-2-1 16,0-1 0-16,0 0-5 15,0 0-16-15,13 0-2 16,2-4 16-16,2-1 1 16,-1 5-2-16,-2 0 5 0,-2 0 1 15,-3 8 2-15,-3 3-1 16,-1 0 1-16,-5 2 0 15,0 1 0-15,0-2 0 16,-3 0 5-16,-5-3 5 16,0-2 2-16,0 1 0 15,-1-4 0-15,0-1-3 16,-1 1-6-16,-3-3-1 16,2-1-2-16,-1 0 2 15,3 0-1-15,0 0 0 16,4-1-2-16,0-3-1 15,1 1-7-15,3 1-14 16,0 0 3-16,1-1-4 16,0-2-16-16,0 1-50 15,0 1-74-15,0-1-68 0,2 2-721 16</inkml:trace>
  <inkml:trace contextRef="#ctx0" brushRef="#br1">9107 11506 933 0,'0'0'99'16,"0"0"-14"-16,0 0 18 16,0 0 11-16,0 0-14 15,0 0-41-15,-12-32-24 16,11 32-13-16,1 1-9 16,0 11-7-16,0 5 14 15,0 4-3-15,0 2 3 0,0 2-10 16,0-2-8-16,0-2-2 15,2-2 1-15,-1-3-1 16,2-3 0-16,-2-5 0 16,-1-3 0-16,2-1 0 15,-2-3 0-15,0-1 0 16,0 0-12-16,0 0-15 16,0 0-12-16,0-6-6 15,0-5-102-15,0-5-57 16,0-4-22-16,-2-1-668 15</inkml:trace>
  <inkml:trace contextRef="#ctx0" brushRef="#br1">9107 11506 1039 0</inkml:trace>
  <inkml:trace contextRef="#ctx0" brushRef="#br1">9107 11506 1039 0,'-28'-49'133'0,"28"47"-23"0,-1 1-34 0,1-1-32 0,0 0-9 16,0-3-16-16,2-2-7 15,7-1 0-15,3-2 3 16,2 0-4-16,-1 1-1 16,1 2-5-16,-2 0-1 15,-1 2-4-15,0 2 2 16,0 1-1-16,-2 1 2 16,-1 1-3-16,0 0 0 0,-3 0-2 15,0 0 1 1,0 0-15-16,-1 0-28 0,-1 1-51 15,-1 0-76-15,-2 2-100 16</inkml:trace>
  <inkml:trace contextRef="#ctx0" brushRef="#br1">9131 11497 1032 0,'0'0'114'0,"0"0"-3"15,0 0-14-15,0 0-23 0,0 0-18 16,0 0-31-16,-5 9-9 16,5-7-8-16,0-1-2 15,1 0-4-15,7 1 6 16,4-2-3-16,2 0 1 15,3 0 0-15,0 0-3 16,0 0-1-16,-2 0-1 16,-2-3 1-16,0 2-2 15,-3-1-2-15,-1 2 2 16,-1 0 2-16,-3 0-2 16,-2 0 0-16,-1 0-1 15,-2 0-3-15,0 0-25 0,0 0-16 16,0 0-147-16,-3 0-653 15</inkml:trace>
  <inkml:trace contextRef="#ctx0" brushRef="#br1">14037 9975 1191 0,'0'0'20'0,"0"0"-6"16,0 0-5-16,0 0 1 15,0 0 27-15,0 0 20 16,-80 49-18-16,53-26-15 16,-4 5-2-16,-7 1 3 15,-3 5-15-15,-4 4-1 16,-2 1-2-16,0 1 1 0,-1 0-8 15,0-1 4 1,2-1-2-16,5-3 3 0,5-1-4 16,7-5-1-16,4-3 3 15,3-1 3-15,3-5-4 16,2-4 1-16,6-4 0 16,3-1-3-16,-1-3 0 15,5-2-1-15,0-3 2 16,3 0 0-16,1-3-1 15,0 0-10-15,0 0-42 16,0 0-76-16,7 0-11 16,4 0-140-16</inkml:trace>
  <inkml:trace contextRef="#ctx0" brushRef="#br1">13427 10902 1285 0,'0'0'77'16,"0"0"-60"-16,0 0-13 15,0 0-4-15,0 0 0 16,0 0 1-16,48-33 0 16,-25 23 0-16,0 2-1 15,-3 3 1-15,-4 3-1 16,-2 2 0-16,-6 0 3 0,-5 11-3 16,-3 7 2-1,0 3 12-15,-8 2 1 0,-9 1-3 16,-2-3-4-16,2-2-3 15,5-7 0-15,3-1-4 16,7-6 0-16,2-1 0 16,0-3-2-16,6-1-4 15,9 0-18-15,4 0-10 16,2-5-12-16,-3 5 6 16,-6 0 29-16,-3 0 5 15,-5 2 5-15,-3 9 0 16,-1 0 8-16,0 3 18 0,-12 4 21 15,-7-1-7 1,-3-2 3-16,1-1-14 0,1-4-9 16,2-2 8-16,2-2-14 15,2-3-9-15,3-1-3 16,1-2-1-16,2 0-1 16,1 0-8-16,2-7-35 15,4-5-56-15,1-4-116 16,0-2-152-16</inkml:trace>
  <inkml:trace contextRef="#ctx0" brushRef="#br1">13691 10913 1116 0,'0'0'43'0,"0"0"-31"16,0 0 0-16,0 0-10 15,0 0 2-15,66-49 3 16,-52 44 2-16,-3 3 6 15,-1 2 0-15,-2 0 3 0,-3 9 24 16,-4 7 25 0,-1 5 26-16,-1 3-42 0,-11 2-11 15,-3-1-22-15,1 1 8 16,0-4-12-16,1-1-1 16,3-6-7-16,3-4 0 15,3-4 6-15,4-4-6 16,0-1-4-16,0-2-2 15,7 0 0-15,7 0 0 16,9-11 2-16,5-3-2 16,0 1 0-16,0 1-2 15,-5 3 0-15,-3 1 1 16,-4 2 0-16,-3 3 0 0,-4-1-2 16,-4 3-3-1,-2 1-1-15,-2 0-13 0,-1 0-12 16,0 0 9-16,0 0-13 15,-4 0-33-15,-10 2-227 16</inkml:trace>
  <inkml:trace contextRef="#ctx0" brushRef="#br2">462 12220 993 0,'0'0'79'16,"0"0"-35"-16,0 0 10 15,0 0-6-15,0 0-7 16,0 0 7-16,3-2 1 16,-3 2-22-16,0 0-10 15,0 0-5-15,3 0-9 16,-2 0-1-16,6 0-2 15,4 0 3-15,-1 0 2 16,3 0 2-16,4 0-6 16,0 0 2-16,6 0-3 15,2 0 4-15,0 0-3 16,5 0-1-16,-1 4 1 0,-1-3 1 16,1 3-1-16,-4-1-1 15,3 0 0-15,0 1-2 16,-2-1 4-16,0 0-3 15,1 0 2-15,-2-2 0 16,2 0-1-16,1 1 0 16,-1-1 0-16,0 1 0 15,0 1-1-15,-2 0 1 16,-2 0 0-16,0-1 0 16,0 1 0-16,-1 0 0 15,1 1 0-15,-1-1 0 16,2-1 0-16,1 0 2 0,2 0-2 15,-2 2 0 1,0-2-1-16,-2-1 0 0,-1 1 2 16,1 0-2-16,0-2 1 15,-2 2 0-15,-1-2 0 16,1 3 0-16,-3-1 0 16,4-1 0-16,1 1 0 15,2-1 1-15,2-1-1 16,-2 1 0-16,1-1 0 15,-2 1 0-15,0-1 0 16,2 0 0-16,-3 0-1 16,3 0 2-16,-1 0 0 15,-3 0-1-15,3 0 0 16,-2 0 0-16,0 0 0 0,2 0-1 16,3 0 1-1,-1-1-1-15,-2 0 2 0,-1 0-2 16,-1 1 1-16,0 0 0 15,2-1 0-15,4 0 1 16,3 0-1-16,2 0 1 16,3-2 0-16,2 2-1 15,-3-1 0-15,0-1 0 16,-1 2 0-16,-5 1 0 16,2 0-1-16,-1 0 1 15,1 0 0-15,2 0 0 16,-4 0 0-16,-1 0 0 0,-2 0 1 15,3 0-1 1,-2 0 0-16,-1 0 0 0,-1 0 0 16,0 0-3-16,2 0 4 15,-1 0-1-15,0 0 0 16,0 0 0-16,3 0 2 16,-1 0-2-16,-3 0 0 15,0 0-1-15,0 0 2 16,-1 0 0-16,-1 0-1 15,0 0-1-15,1 0 1 16,2 0 0-16,2 0 2 16,1 0-2-16,-5 0 0 15,2 0 0-15,-1 0-1 16,-1 0 1-16,-3 1 0 0,2 0-2 16,-2 1 2-16,0 1 1 15,2 0-1-15,0-1 0 16,-1 1 0-16,3-2 0 15,-2 2 0-15,-1 0 0 16,-1-1 0-16,1 1 0 16,0-1 0-16,2 2-2 15,0-2 2-15,0 1 2 16,-2 0-1-16,2-3-1 16,-2 1 0-16,2-1 0 15,0 0 0-15,-1 2 0 16,4-2-1-16,-3 0 0 15,1 0 1-15,-1 0 0 0,-3 0 0 16,4 0 1-16,-2 0-1 16,-1 0 0-16,2 0 0 15,3 0 0-15,1 0 0 16,3 0 2-16,1 0-2 16,1 0-1-16,1 0 1 15,0 0-1-15,0 0 2 16,2 0-3-16,1-3 2 15,1 1 0-15,0 1-1 16,0 0 1-16,-3 1 0 16,1 0 0-16,-1-2 0 15,1 1 0-15,-3 0 0 16,0 1 0-16,0 0 3 0,-2 0-3 16,2 0-2-1,-2 0 2-15,2 0 0 0,-2 0 1 16,2 0 0-16,2 0-1 15,1 0 0-15,4-2 0 16,0 2 0-16,-1-2 0 16,-3 0 1-16,1-1-1 15,0-2-3-15,2 1 3 16,1 0 0-16,4 0 0 16,1-1 1-16,-3 0-1 0,2-1 0 15,-1 0 0 1,2 0-2-16,3 0 2 0,1-1 0 15,1 0 1 1,1-1-1-16,-2 1 0 0,5 0 0 16,3-1 1-16,0 1 0 15,3-2-1-15,-4 0 0 16,0 0 0-16,0-2 0 16,0 3-2-16,0-1 2 15,-1 1-1-15,-1-1 0 16,-4 0 1-16,0 2 0 15,-4-1 0-15,-2 3 0 16,-2 0 1-16,-3 1-1 16,-5 1 1-16,-1 0-1 15,-2 1 0-15,0 1 0 16,-3-1 0-16,2 0 1 0,-4 1-1 16,0-1 0-16,-5 1-2 15,1-1 2-15,-5-1-1 16,0 1 1-16,-1 2 0 15,-3-4 0-15,1 2 0 16,-3 1 0-16,-1-1 0 16,0 2 0-16,-2 0 0 15,1-2 0-15,-1 2 0 16,0 0 0-16,1-2 0 16,1 2 0-16,-3 0 0 15,4 0 0-15,-3 0 0 16,0 0 0-16,0 0 0 15,0 0 0-15,0 0 0 0,0 0 0 16,0 0 0-16,5 0 0 16,-2 6 0-16,3-1 0 15,2 1 0-15,0 0 0 16,1 0-1-16,3 2 0 16,0 1 0-16,1-2 1 15,-1 2 0-15,2 0 3 16,2-2-3-16,0 1 0 15,4-2-1-15,-3-1 1 16,3-1 1-16,2 0-1 16,-1-2 0-16,2 0 0 15,-2-2 0-15,3 2 0 16,1-2 1-16,1 0-1 0,-1 2 0 16,2-2-1-1,-2 0 2-15,0 2-1 0,-2-2 0 16,-2 0-2-16,2 2 2 15,-2-1 0 1,2 3 1-16,0-1-1 0,1-1 0 16,0 1 0-16,-1-1 0 15,-3 0 0-15,0-1 0 16,-3 2 0-16,1-1 0 16,-3 0 0-16,2 0 0 15,1 0 0-15,0-1 0 16,0-1 0-16,1 2 0 0,0-2 0 15,1 0 0-15,-2 0-1 16,0 0 0-16,0 0 1 16,3 0 2-16,0 0-2 15,4 0 0-15,3 0 0 16,-3 0 0-16,0-2 0 16,0 2 0-16,-2-1 0 15,2-1 0-15,0 2-2 16,3 0 1-16,1-2 1 15,1 2 2-15,2-4-2 16,-2 3 0-16,-1-3-3 16,-1 1 3-16,-1 0 0 15,-1-2 0-15,1 3 0 0,-2-2 1 16,2 3-1 0,1-1 0-16,-1 2 0 0,1 0 0 15,0-2 0-15,-2 0 0 16,6 0 1-16,0 2 0 15,0 0-1-15,0-2 1 16,-2 0-1-16,-2-1 0 16,-3-1 0-16,-1 1-3 15,0-1 2-15,-1 1 2 16,-1 1-1-16,-2 2 0 16,-2-2 0-16,-1-1 0 15,-3 1 0-15,0 0 1 16,-3-1-1-16,-1 0-1 0,-3 2 1 15,-1-2 2-15,-4 1-2 16,-1 1-1-16,-4 1 1 16,-2-1 0-16,-1 1 0 15,0 0 0-15,-1-1 0 16,0 1-1-16,-1-1 1 16,-1 1 1-16,0 0-1 15,1 0-1-15,-1 0 1 16,0 0 1-16,0 0 1 15,1 0-3-15,-1 0 2 16,2-2-1-16,0-2 0 16,1 2 0-16,1-3 5 15,-2-3 2-15,0 1 8 16,0-2-4-16,0-2-1 0,-1-1-6 16,1-3-3-1,-2 1 1-15,0-1-2 0,0-1 0 16,0 3-1-16,0-1 2 15,0 1-1-15,0 1 2 16,0 0-1-16,0-1-1 16,-4 1 0-16,1-1 0 15,-1 0 0-15,1-2 0 16,-1-1 0-16,-1 1 0 16,0-2 0-16,-1-1 0 15,3 1 0-15,-3 0 0 16,1 2-1-16,1 0 1 0,0 1 0 15,-1 2 0 1,2 0 0-16,-1 0 0 0,2 1 0 16,2 0 0-16,0 2 0 15,0-1 0-15,0 1 0 16,0 3 0-16,4 1-1 16,0 0 1-16,1 2 0 15,-2 0 0-15,2 2 0 16,-1 1-2-16,0 0 0 15,1 0 2-15,1 0-1 16,0 0 0-16,0 0 0 16,-2 0 1-16,3 0 0 15,-2 0-1-15,1 0 2 16,0 0-1-16,0 0 0 0,-1 0 0 16,3 0 0-16,-1-2 1 15,0 0-1 1,1-2 0-16,1 2-1 0,2-1 1 15,0 1 0-15,-1-2 0 16,3 3 0-16,0-2 0 16,1 1 1-16,2-1-1 15,0 0 0-15,2 1 0 16,-1-3 0-16,0 3 0 16,0-2 0-16,2 0 1 15,2-1-1-15,2 1 0 16,-1-1 0-16,2 1 0 15,0-1 1-15,4-1-1 0,-3-1 0 16,2 1 0-16,-1 0 0 16,0 0-2-16,-1-1 2 15,-2 1 0-15,-2 1 1 16,-1-2-1-16,-1 1 0 16,-1 1 0-16,-2-1 0 15,1 1 0-15,-3-1 0 16,-4 0 0-16,0 3 0 15,-3 0 0-15,-2 1-2 16,-2 1 2-16,-1 1 2 16,-2 0-2-16,2 0 0 15,-2 0 0-15,1 0 0 16,1 0 0-16,2 0 0 0,1 0-1 16,1 0 1-16,1 0 1 15,0 0-1-15,0 0 0 16,1 0 0-16,2 0 0 15,0 0 0-15,1 0 0 16,0 0 0-16,1 0 0 16,1 0 0-16,1 0-2 15,1 1 2-15,2 1 0 16,-1 0 0-16,3 1 1 16,2-3-1-16,2 1 0 15,0-1 0-15,0 0 0 16,1 0 2-16,0 0-2 0,-1 0-1 15,1-3 1-15,-1-2 0 16,-2 2 0-16,1-3 1 16,-1 1-1-16,-1-2 0 15,1 1 0-15,0 0 0 16,-1-1 0-16,2 3 0 16,-3-1 0-16,3 2 0 15,-1 0 1-15,-3 2 0 16,4-1-2-16,-3 1 0 15,1 0 1-15,1-1 0 16,0 2 0-16,1 0 0 16,1 0 0-16,0 0 0 15,1 0-1-15,2 0 0 0,2 0 0 16,3 0 2-16,1 0-1 16,0 0 0-16,4 0 0 15,-1 0 0-15,1-3 0 16,3 1 0-16,0 0 0 15,-1 1 0-15,3-2 0 16,-1 1 0-16,-1-1 0 16,0 1 1-16,-2 0 0 15,-1 0-1-15,2 2 0 16,2 0 0-16,2 0 0 16,0 0 0-16,-2 2 0 15,-1 4 0-15,-4 0-1 0,0 2 1 16,0-1 0-1,-1 1 0-15,3-1-2 0,-1 1 2 16,0-1 0-16,-1-3 0 16,0-2 1-16,0-2-1 15,-3 0 0-15,0 0 0 16,-1 0 0-16,-1-1 0 16,-1-4 0-16,0-2 0 15,-2 2 0-15,-1 0 1 16,-1 0 0-16,-2-1-1 15,0 2 0-15,-1-1 0 16,-2 2 0-16,-1-1 0 16,2 2 0-16,-1 1 0 15,1 0 0-15,0-1 0 16,1 1 0-16,2-1 0 0,-2 0-1 16,3 2 1-1,-1-2-1-15,0 2 1 0,2 0 0 16,0 0 0-16,1 0 0 15,1 0 0-15,4 0 1 16,4 0-2-16,0-2 0 16,3 1 1-16,0-1 0 15,1-2 0-15,-1 2 1 16,0 0-2-16,2 0 1 16,-3 0 0-16,1 0 1 15,0 1-1-15,0 0 1 16,-1-1 0-16,-1 1-2 15,1 0 2-15,3 1-1 16,1 0 0-16,1 0 0 0,0 0 0 16,-4 0 0-16,-3 0-1 15,-2 0 0-15,-3 0 1 16,1 0-1-16,-2 0 0 16,2 1 1-16,-1 2 2 15,-1-1-2-15,1 0-2 16,0 1 2-16,-2-3 0 15,1 0 0-15,2 0 1 16,2 0-2-16,0 0 1 16,0 0 0-16,2 0 0 15,1 0 2-15,1 0-2 0,1 0 0 16,1 0 0-16,0 0 0 16,4-1 0-16,3 1 0 15,-1 0 2-15,4-2-2 16,-3 2-3-16,-1 0 2 15,1 0-2-15,2-2-6 16,-1 1 2-16,2 1 4 16,1 0-2-16,-2-1 5 15,-1 1-2-15,1 0 1 16,-3 0 0-16,0 0 1 16,-1 0 0-16,-2 1-1 15,-1 2 0-15,-3 0-6 0,1-1-5 16,1 1-2-16,0-1 2 15,-2 0 8-15,-3-2 1 16,-4 0 3-16,-1 0-2 16,-3 0 2-16,-2 0 0 15,-2 0 0-15,1 0-1 16,-2 0 1-16,2 0 0 16,-2 0 0-16,1 1 0 15,0 0 0-15,1-1-2 16,-1 1 2-16,0-1 0 15,1 2 0-15,1-2 0 16,1 0 0-16,1 0 0 16,2 0 1-16,1 0 1 15,1 0-2-15,1 0-1 16,1 0 1-16,0 2 0 0,-1-2 0 16,0 2 0-1,1 0 0-15,0 0 0 0,2 0 1 16,0 0 0-16,1 1-1 15,-1-1 0-15,-3-2 0 16,-1 0 0-16,-1 1-2 16,-6-1 2-16,2 2 0 15,-3-2 1-15,-2 0-2 16,-2 0 2-16,-4 0-2 16,-4 0 0-16,-1 0 1 0,-5 0 0 15,-1 0 2 1,-3 0-2-16,-2 0 0 0,0 2 0 15,0-2 0 1,0 0-11-16,-1 0-69 0,-13 0-121 16,-6 0-316-16</inkml:trace>
  <inkml:trace contextRef="#ctx0" brushRef="#br1">9991 10156 801 0,'0'0'327'0,"0"0"-216"16,0 0 11-16,0 0-39 16,0 0-30-16,0 0-24 15,0-3-9-15,0 3-9 16,0 0-5-16,0 10 1 15,0 7 11-15,0 3 15 16,0 2-22-16,0 1-1 16,0-3-5-16,-3-3-5 15,2-4 0-15,-2-2 0 16,3-4-1-16,0-1 0 0,0-3-29 16,0-3-37-1,0 0-70-15,0-2-158 0</inkml:trace>
  <inkml:trace contextRef="#ctx0" brushRef="#br1">9968 9993 1172 0,'0'0'83'0,"0"0"14"0,0 0-49 16,0 0-31-16,0 0-6 16,0 0-11-16,0-5-6 15,0 5-87-15,0 0-96 16,5 0-26-16</inkml:trace>
  <inkml:trace contextRef="#ctx0" brushRef="#br1">10113 10125 1116 0,'0'0'109'15,"0"0"-84"-15,0 0 37 16,0 0-22-16,0 0-2 15,0 0-13-15,16 0 2 16,-4 0-1-16,1 0-14 16,1 0-9-16,0 0-2 15,-2-2-1-15,-1 2-16 16,-4 0-102-16,-3 0-110 16,-4 0-582-16</inkml:trace>
  <inkml:trace contextRef="#ctx0" brushRef="#br1">10130 10225 1193 0,'0'0'119'16,"0"0"-69"-16,0 0 0 16,0 0-11-16,0 0-9 15,0 0-5-15,9 1-6 16,0 1-4-16,2 0-6 15,1-2-5-15,3 1 1 16,-1 0-5-16,0-1 0 16,-1 2 0-16,-1 0-2 15,-1 0-8-15,-1 0-54 16,-1-2-73-16,0 0-92 0,-2 0-434 16</inkml:trace>
  <inkml:trace contextRef="#ctx0" brushRef="#br1">10499 10044 595 0,'0'0'618'16,"0"0"-518"-16,0 0 12 16,0 0-65-16,0 0-16 15,0 0-1-15,-21 10-23 16,4 8-2-16,-3 4 9 15,-2 3 9-15,3 1 0 16,0 0-11-16,2-3-7 16,6-3-1-16,2-6-3 15,6-2 1-15,3-5-2 0,0-1-1 16,0-1-1-16,7-3-1 16,9-2 1-16,5 0 1 15,4 0 1-15,2 0-1 16,-2-3 1-16,-2 0-4 15,-3 1 0-15,-4 1-5 16,-2 1-9-16,-2 0-2 16,-1 0 2-16,-3 0-7 15,-2 0 1-15,-2 0-16 16,0 0-68-16,-4 1-54 16,0-1-21-16,0 0-236 15</inkml:trace>
  <inkml:trace contextRef="#ctx0" brushRef="#br1">10527 10045 894 0,'0'0'177'16,"0"0"-66"-16,0 0 15 15,0 0-73-15,0 0 8 16,0 0-37-16,-10-7-18 16,9 13-4-16,1 10 0 0,0 6 4 15,0 5 8 1,0 4 3-16,0 0-9 0,0 3-6 16,-2-1 2-16,-3-3-4 15,1-4 1-15,0-4-1 16,1-6 0-16,0-1 0 15,3-3 0-15,-1-5 0 16,1-1-3-16,0-3-29 16,0-3-65-16,0 0-162 15</inkml:trace>
  <inkml:trace contextRef="#ctx0" brushRef="#br0">11340 11822 1225 0,'0'0'30'0,"0"0"18"16,0 0 57-16,0 0-78 15,0 0-12-15,0 0 11 16,-7-5 2-16,6 5-16 16,0 7-9-16,-1 15-3 15,0 14 24-15,1 6-10 0,0 3-2 16,0 1 2-1,1-2-9-15,0 0-5 0,0-4 2 16,0-3-2-16,0-10 0 16,0-5 0-16,0-5-1 15,0-3 1-15,0-4-1 16,0-3 1-16,1-1-5 16,0-2-23-16,-1-2-8 15,1-2-28-15,0 0-47 16,-1 0-12-16,1 0-14 15,1-4-321-15</inkml:trace>
  <inkml:trace contextRef="#ctx0" brushRef="#br0">11329 11854 948 0,'0'0'91'0,"0"0"40"16,0 0-34-16,0 0-43 15,0 0-32-15,0 0-6 16,-3 0-13-16,11-3 12 15,3-2 22-15,0 3-9 16,3-2-3-16,2 1-13 16,2 1-3-16,5 0-5 15,2 0-1-15,3 2-1 0,3 0-2 16,4-1 0 0,3 1 0-16,3 0 1 0,2 0 1 15,2 0-4-15,-1-1 4 16,0 0-4-16,-2-1 3 15,2 0-1-15,-1 0 0 16,-2 2-2-16,0-2 1 16,-6 2 1-16,-4 0-1 15,-1-1 1-15,4 0 0 16,4-3 1-16,5 0 0 16,2-2-1-16,2 2 0 15,2 0 0-15,-1-1 1 16,3 1-1-16,3 1 0 15,5-2-2-15,0 1 1 0,3 0-1 16,-3-1-3-16,2 1-2 16,2 1-1-16,2-3 2 15,4 2-3-15,-1 1 2 16,2 1-5-16,-4-2 0 16,0 1 2-16,-4 3 4 15,-1-1 5-15,-1 1-6 16,1-1 5-16,-2 1-2 15,0-3 2-15,-5 1 1 16,1 0-2-16,2-4 3 16,0 3 0-16,2-3 0 15,-2 2 0-15,0-1 0 16,0 0 0-16,-2 0 0 0,1 1 1 16,0-2 0-16,0 2-1 15,2 1 2-15,2-1-2 16,2 1 0-16,3 0 1 15,-1-1-1-15,0 0 0 16,1 0 0-16,2 0 0 16,-1-1 0-16,-1 3 2 15,-3 0-2-15,-1-1 4 16,1 1-3-16,-3 0 0 16,-1 0 7-16,2 1-4 15,2 0 4-15,2 0-2 16,2-1 0-16,0 1-5 0,0-3 4 15,-2 2-4 1,1 0 1-16,-1-2-2 0,-1 1 0 16,-1 0 2-16,-2 0-2 15,1 0 2-15,-4 0-2 16,-2 2 3-16,1 0-3 16,-3 0 1-16,3 1 1 15,-1-1 0-15,-2 0-2 16,-3 1 0-16,-5-1 1 15,0 0 0-15,0 1 3 16,0 0-3-16,0-1 3 16,-2 1-3-16,0-2 1 15,0 2 0-15,3-2-2 0,1-1 4 16,0 1-3-16,1 0 0 16,-3 0 3-16,-2 1-2 15,-3-2-2-15,-1 3 0 16,0-1 2-16,-3-2-2 15,-1 3 1-15,-3-2 0 16,-7 2-1-16,-9 0-1 16,-7 0-2-16,-9 0 2 15,0 0-62-15,-23 4-101 16,-15 4-419-16</inkml:trace>
  <inkml:trace contextRef="#ctx0" brushRef="#br0">11335 12327 910 0,'0'0'76'15,"0"0"48"-15,0 0-32 16,0 0-13-16,0 0-8 15,0 0-6-15,-17-21-16 0,17 20-18 16,0 0-9-16,-2 1-3 16,2 0-2-16,-1 0 0 15,1 0-9-15,0 0-8 16,0 4-2-16,0 11-3 16,0 5 5-16,0 5 2 15,0 0 0-15,0 0-1 16,5 0-1-16,1-2-2 15,0-5 2-15,0-3 0 16,1-4-4-16,0-3 4 16,2-2-4-16,0-2-9 15,5-2-8-15,1-2 13 0,4 0 1 16,3 0 6-16,1-4-1 16,2 0-1-16,0-1 3 15,2 2 1-15,0 1-1 16,4-1 0-16,1 2 0 15,2 1 0-15,0-1 0 16,0 0 2-16,0 0-5 16,0-1 5-16,2 1-4 15,6-2 4-15,5 3-3 16,3-2 1-16,7 0-2 16,0 0 2-16,3 1 0 15,1-1 0-15,3 0 0 16,1 0 0-16,-1 0 1 0,2 1 2 15,5 1-3 1,2 0 0-16,1 0 1 0,1 0-1 16,1-1 0-16,0 0-1 15,2 0 1-15,0 1-1 16,1-2 1-16,1 2 1 16,-1-1-1-16,2-1 1 15,4 1 0-15,0 1-1 16,-1-2 1-16,-2 1-1 15,-4-1 0-15,-1 1-1 16,-3 1 0-16,-1-1 2 16,-2 1-2-16,-1 0 3 0,-3 0-3 15,1 0 2-15,0 0-1 16,1 0 1-16,3 0-1 16,-1 0 0-16,-5 0 1 15,0 0-3-15,-2 0 2 16,-2-2 0-16,1 0 0 15,-2-2 0-15,-4 1 0 16,0 1 0-16,-4 0 1 16,-4 0-2-16,-2-1 1 15,-1-1 0-15,-1 1 0 16,0-1 2-16,4 0-2 16,-2 0 0-16,0-1 0 15,-3-1-1-15,-4 2 1 16,-3 0-1-16,1 0 2 15,1-1-1-15,-2 1 0 0,3 1 0 16,-2-1 0-16,1 1-1 16,0 0 2-16,-2 1-2 15,2-1 1-15,0 0 0 16,-1 0 0-16,1 0 0 16,-2 3 0-16,1-1 0 15,-1 0 0-15,3 1 0 16,-2 0 1-16,4 0-1 15,3 0 0-15,1 0 2 16,0 0-2-16,-1 0 0 16,-1 0 0-16,2 0 0 0,1 0-2 15,2 0 2-15,0 0 0 16,0 0-1-16,-1 0 1 16,0 0 0-16,-3 0 0 15,0 0 0-15,-3 0 0 16,-4 0 0-16,-1 0 0 15,-3 1 0-15,-5-1 0 16,-3 1 0-16,-1-1 1 16,-3 0-1-16,1 0 0 15,-4 0 1-15,1 0-1 16,-4 2 0-16,-3-2 0 16,-3 0 0-16,-1 0 0 15,-5 0 0-15,2 0 0 16,-1 0 0-16,0 0 0 0,-1 0 0 15,3 0 0-15,3 0 2 16,1-3-5-16,3 0 3 16,-1 0 0-16,1 0-1 15,0 0 1-15,-3-1 0 16,1 0 1-16,-1 1 0 16,-2 0-1-16,2 1 1 15,-2-1-1-15,-1 0 1 16,0 3-1-16,-4-3 0 15,-1 1 0-15,-1 1 1 16,-2 0 0-16,1-2 1 16,-1 0 2-16,0 1 0 15,0-5 6-15,0 0-3 0,0-4-4 16,0-2-3-16,-3-1 2 16,0-5-1-16,-1-4-1 15,1-4 0-15,2-3 0 16,1-2-1-16,0-3 1 15,0 1-1-15,4 1 1 16,3 3-1-16,0 1 1 16,0 0 0-16,2 2 0 15,-3 1 0-15,-1 2 0 16,-2 2 0-16,-1 5 0 16,-2 1 0-16,0 4 0 15,0 3 0-15,0 2 0 16,0-1 0-16,0 3 0 15,0 0 0-15,-2-1 0 0,-1 3 0 16,1-3-2-16,-1 1 0 16,1 1 0-16,-2-3 0 15,0 2-1-15,2-1 0 16,-1 1-3-16,-1-1 0 16,1 1-2-16,-1 0 1 15,1 1-2-15,0-2-6 16,0 2 0-16,-1-1 2 15,1 1-4-15,-1-1-2 16,1-1 9-16,1 1-2 16,1 1-33-16,0-2-34 15,1 3-81-15,-1 0-149 0</inkml:trace>
  <inkml:trace contextRef="#ctx0" brushRef="#br0">11745 12227 1092 0,'0'0'70'15,"0"0"-23"-15,0 0-8 16,0 0 5-16,0 0 20 16,0 0-7-16,10-15-10 15,-6 6-23-15,1-2-11 16,-2-3 2-16,-2-4-5 16,-1-2-4-16,0-2-1 0,0 0-5 15,-1 2 1 1,-6 5 1-16,-1 3-1 15,-3 5 1-15,0 2 1 0,0 4 1 16,-2 1-2-16,-2 1-2 16,-1 11-1-16,0 6 0 15,0 1 1-15,5 4-1 16,2-3-1-16,8 2 1 16,1-1 0-16,0-4 0 15,3-1 1-15,8-5-5 16,0-2-3-16,3 1-1 15,0-2-3-15,0-1-5 16,-1-1 6-16,-2 1 3 16,-2-1 0-16,-3 0 1 15,-2 2-3-15,-1 0 1 16,-3 2 2-16,0 1 7 0,0 0 0 16,0 0-1-16,0 1 1 15,-5-2 1-15,-2-1 0 16,0 0-1-16,-1-2 3 15,-2-4-3-15,1 1 1 16,0-2-1-16,-1-2-1 16,0 0 0-16,0-1 1 15,3-9-6-15,3-4 0 16,1-2-10-16,3-2-5 16,0-2 6-16,7-2-2 15,9 1 7-15,2 0 3 0,5 1-1 16,-1 5 4-1,2 0-1-15,-2 5 5 0,-1 1 0 16,-1-1-3-16,-4 4 1 16,-2 1-61-16,-3 1-89 15,-4 0-246-15</inkml:trace>
  <inkml:trace contextRef="#ctx0" brushRef="#br0">12091 11795 1159 0,'0'0'84'16,"0"0"1"-16,0 0-31 16,0 0-37-16,0 0 7 15,0 0-19-15,0 17-2 16,0 5 26-16,0 6 4 0,0 6-7 15,0 5-6-15,2 1-10 16,-2 2-1-16,0 4-2 16,0 2-1-16,0-1-2 15,0-2-2-15,0-8-2 16,0-5 0-16,-2-4 0 16,2-4 0-16,0-4-1 15,0-2 1-15,0-2-1 16,0-4-2-16,0-3 2 15,0-3-7-15,0-2-24 16,0-3-34-16,0-1-78 16,1 0-98-16,0-4-837 15</inkml:trace>
  <inkml:trace contextRef="#ctx0" brushRef="#br0">12417 12005 1044 0,'0'0'84'0,"0"0"-62"0,0 0-1 15,0 0-17-15,0 0 3 16,0 0 7-16,38-32 20 16,-25 30-15-16,-1 2 0 15,-3 0-7-15,-1 0-6 16,-2 6 11-16,-3 8 4 16,-2 2-1-16,-1 1-3 15,0 1-4-15,-7 2-3 16,-6-2-6-16,0 0 0 15,-1-3-1-15,1-1-2 16,3-3-1-16,1-4 6 16,3-1-5-16,3-3 1 0,1-2-2 15,2-1 4-15,0 0-3 16,0 0-1-16,0 0-1 16,0 0-9-16,3 0 3 15,7-1 7-15,1-2 0 16,1-1 3-16,2 0-2 15,-1 2 0-15,-1 0-1 16,2 2 0-16,0 0 1 16,0 0-1-16,-1 0 1 15,-2 0-1-15,-2 0 0 16,0 0-59-16,0 0-90 16,-1 1-73-16</inkml:trace>
  <inkml:trace contextRef="#ctx0" brushRef="#br0">12728 11969 1129 0,'0'0'45'15,"0"0"6"-15,0 0-36 16,0 0 8-16,0 0 7 0,0 0 10 16,53-26-5-1,-41 25-12-15,-1 1-7 0,-2 0-4 16,-3 4 10-16,-4 6-2 16,-2 3-12-16,0 4 7 15,-7-1 1-15,-7 3-10 16,-3-3-2-16,4 0-3 15,3-4-1-15,4-5-1 16,4-3 1-16,2-2 0 16,0-2-5-16,1 0-17 15,13 0-3-15,4 0 25 16,1-6-2-16,-1 6-6 16,-2 0 0-16,-3 2 8 15,-5 11-3-15,-4 3 3 16,-4 6 0-16,0 0 5 0,-4-1-1 15,-10-2 2-15,-3-3 3 16,1-4 9-16,-1-2 3 16,2-4-2-16,2-2-11 15,1-2 0-15,2-2-7 16,1 0-1-16,2 0-3 16,4-3-40-16,3-8-39 15,0 0-144-15,2-1-428 16</inkml:trace>
  <inkml:trace contextRef="#ctx0" brushRef="#br0">13277 11749 1004 0,'0'0'52'0,"0"0"59"16,0 0-16-16,0 0-6 0,0 0-28 15,0 0-22 1,0-5-21-16,0 5-3 0,0 3-10 16,-4 13-5-16,1 7 7 15,0 6 0-15,1 5 2 16,0 5 4-16,2 1-4 16,0 3-3-16,0-1-3 15,0 1 0-15,0-1-1 16,0 0-1-16,0-4-1 15,0-2 1-15,0-5-1 16,0-4 0-16,0-5-1 16,0-2 3-16,4-3-3 0,-1-3 2 15,-1-1-2-15,0-2 2 16,1-5-2-16,-3 2 0 16,3-3 1-16,-1-1-1 15,0 0-4-15,0-1-4 16,0-1-2-16,-1 0 4 15,1 0-10-15,-2-2-2 16,2 0-3-16,-1 0-22 16,2 0-30-16,0 0-11 15,3-6-51-15,1-5-95 16</inkml:trace>
  <inkml:trace contextRef="#ctx0" brushRef="#br0">13519 11973 1006 0,'0'0'113'0,"0"0"-50"16,0 0-14-16,0 0-40 16,0 0 10-16,0 0-8 15,42-27 4-15,-22 20 12 0,0 1-13 16,-1 4 1-16,-3 2-8 16,-2 0 2-16,-5 0 0 15,-4 9 6-15,-5 4-4 16,0 0-3-16,0 3 2 15,-7 0-3-15,-9 0-4 16,0-1 3-16,0-2-5 16,1-4 0-16,5-4 0 15,4-2-1-15,5-3 0 16,1 0 0-16,0 0-10 16,2 0-43-16,10-1 27 15,4-2 15-15,0 0 6 16,-2 3 1-16,-1 0 2 0,-6 1 4 15,-2 8-4-15,-1 0 4 16,-3 3-2-16,-1-1 4 16,0 2-3-16,-1 0 7 15,-8-3 5-15,-1-1 6 16,-1-1-2-16,-2-4-9 16,3 0-5-16,-2-1 0 15,0-3-3-15,3 0-3 16,0 0-9-16,0 0-33 15,4-3-60-15,3-9-108 16,2-2-791-16</inkml:trace>
  <inkml:trace contextRef="#ctx0" brushRef="#br0">13835 11936 1018 0,'0'0'2'16,"0"0"49"-16,0 0-11 15,0 0-8-15,74-25 0 0,-60 25 27 16,-2 0-24-16,0 1 3 15,-1 10 1-15,-5 5-3 16,-3 1-21-16,-3 5 3 16,0 2-2-16,-10 1 6 15,-10 0-8-15,1 1 0 16,-1-2-7-16,4-4-6 16,5-5 11-16,4-3-5 15,2-6 1-15,4-4 0 16,1-1-7-16,0-1-1 15,0 0 0-15,13 0 0 16,5 0 6-16,5 0 1 16,2 0 1-16,0 0-6 15,0-4 0-15,-2-1-2 0,-3 3 1 16,-1-2-1-16,-3 1 0 16,-5 1-1-16,-1 2-1 15,-6 0-10-15,-1 0-62 16,-3 0-123-16,-3 0-250 15</inkml:trace>
  <inkml:trace contextRef="#ctx0" brushRef="#br0">14542 11761 1023 0,'0'0'103'16,"0"0"-42"-16,0 0 4 15,0 0-40-15,0 0 21 16,0 0 5-16,0-1-17 16,0 4-13-16,0 9 6 15,0 4 1-15,0 6-9 16,0 4-6-16,0 5-1 15,0 4-5-15,0 0 2 16,0 3-4-16,0 0-4 16,-2 1-1-16,2 0 0 15,0 1 0-15,0 0 1 0,-2-2 0 16,2-4-1 0,0-3 0-16,0-4 0 0,0-3 0 15,0-2-1-15,0-1 1 16,0-3 0-16,0-4 2 15,0-1-2-15,0-3 0 16,2-3 0-16,-2-3 0 16,2-1-1-16,-2-3 1 15,2 0-6-15,-2 0-12 16,1 0-2-16,0 0-15 16,-1 0 3-16,0 0-25 15,1 0-74-15,1-7-27 16,4-3-128-16</inkml:trace>
  <inkml:trace contextRef="#ctx0" brushRef="#br0">14995 11896 1215 0,'0'0'84'0,"0"0"33"16,0 0-78-16,0 0-25 16,0 0 8-16,0 0-5 15,-79 44-6-15,55-25 3 16,2 0-4-16,-1 0-2 15,5-2-2-15,3-2 0 16,5-4-6-16,6-2 0 16,3-2 0-16,1-4-1 15,0 1-1-15,3-2 2 16,9-2 0-16,7 0 0 16,4 0 0-16,2 0 0 15,2 0 0-15,1 0 0 0,-1 0-2 16,-4 0 2-1,-2 0 0-15,-3 0-1 0,-3 0-2 16,-3 0-7 0,-3 0-7-16,-2 0-12 0,-3 0-15 15,-1 0-42-15,-1 0-39 16,-2 0-69-16,0 0-300 16</inkml:trace>
  <inkml:trace contextRef="#ctx0" brushRef="#br0">14988 11846 956 0,'0'0'110'0,"0"0"-20"15,0 0-6-15,0 0-35 16,0 0-14-16,0 0-7 16,-4-7-10-16,4 14-14 15,0 9 30-15,2 5 6 16,3 4-19-16,-1 5 3 16,0-1-12-16,-3 0-4 15,-1-1-2-15,0-3-1 16,0 0-5-16,0-3 1 0,0-5-1 15,0-3 0-15,0-3-2 16,0-4-8-16,0-3-36 16,2-4-61-16,7 0-55 15,1-7-34-15,2-8-754 16</inkml:trace>
  <inkml:trace contextRef="#ctx0" brushRef="#br0">15423 11829 976 0,'0'0'228'0,"0"0"-158"15,0 0 15-15,0 0-43 16,0 0 6-16,0 0-10 16,-55 2-13-16,39 1-8 15,-3 0 0-15,0 1-3 16,0 0-3-16,3-3-2 16,1 2 0-16,4-1-8 15,4 0 1-15,2-1-2 0,3 0-1 16,1 0 0-1,-1 1 0-15,2 2-1 0,-2 2-3 16,1 4 4-16,1 2-1 16,-1 0 1-16,1 4 0 15,0-3 1-15,0-2-1 16,0-1 1-16,-2-4 0 16,2-2 0-16,0-3 0 15,0 0-1-15,0-1-3 16,0 0-14-16,0 0 1 15,6 0-2-15,10-8 15 16,4-2 1-16,2 0-22 16,0 1-21-16,-4 5 6 0,-2 4 29 15,-5 0 10-15,-3 3 1 16,-4 10 2-16,-4 4-2 16,0 1 4-16,-1 0-1 15,-11-1 3-15,-3-1 3 16,-1-1 19-16,1-4-9 15,-1 0 1-15,0-2-5 16,1 0-8-16,0-3-3 16,2 1-1-16,2-4-3 15,4-3 0-15,5 0-30 16,2 0-152-16,0-11-405 16</inkml:trace>
  <inkml:trace contextRef="#ctx0" brushRef="#br0">15778 11692 836 0,'0'0'58'0,"0"0"47"15,0 0-11-15,0 0-25 16,0 0 6-16,0 0 0 15,-23-21-7-15,21 20-15 16,0 0-12-16,2 0-11 0,0 1-5 16,0 0-12-16,0 0-7 15,0 2-6 1,0 16 1-16,0 9-1 0,0 10 8 16,0 2 1-16,2 7 4 15,-1-1-5-15,0 2 0 16,-1-1-3-16,0-2-2 15,0-1-1-15,0-2-2 16,2-2 1-16,-1-3-3 16,0-9 1-16,1-2 1 15,2-5 2-15,-2-3-2 16,2-3-1-16,0-5-1 16,0-2 2-16,0-1-7 15,2-2-7-15,1 0 2 16,-3-3 0-16,1-1-1 0,0 0-11 15,-1 0-9 1,1 0-2-16,1-5-43 0,-1-3-84 16,-2-2-51-16</inkml:trace>
  <inkml:trace contextRef="#ctx0" brushRef="#br0">16013 11822 1087 0,'0'0'157'0,"0"0"-56"16,0 0-27-16,0 0-57 0,0 0-7 15,0 0-7 1,-3 0-1-16,14 0 4 0,5 0 3 16,0 0-3-16,4-5-3 15,0 2 0-15,-3 0-2 16,-3 1-1-16,-3 2 1 15,-6 0 0-15,0 0-1 16,-3 3 7-16,-1 13-4 16,-1 5 11-16,0 7 8 15,-1 0-9-15,-6 0-6 16,-2-1 1-16,5-5-5 16,1-2-3-16,3-6 0 15,0-2 0-15,0-4 0 0,0 0 0 16,0-3 0-1,0-2 0-15,2-2-3 0,0 1-13 16,1-2-27-16,3 0-29 16,-1-6-82-16,1-3-91 15</inkml:trace>
  <inkml:trace contextRef="#ctx0" brushRef="#br0">16420 11881 820 0,'0'0'37'0,"0"0"79"16,0 0-10-16,0 0-35 15,0 0 12-15,0 0-4 16,40-28 2-16,-40 21-29 15,0-2-25-15,0-1-5 16,-9-1-14-16,-4-1 2 16,-3 3-4-16,-2 1 3 15,-1 5 7-15,-1 3 5 16,0 0-13-16,1 0-8 16,4 11-2-16,3 3 1 15,5 1-3-15,3 4 1 16,4-2 2-16,0-2 0 0,12-1-2 15,7-3 0 1,4-3-1-16,2-3-2 0,1 2-6 16,-4-2-1-16,-4 3 9 15,-8-1-1-15,-2 3 0 16,-8 2 2-16,0 0 3 16,-4 3 0-16,-12 0 2 15,-6-2-1-15,-2-1 2 16,0-3-3-16,3-1 9 15,3-6 5-15,7-1 6 16,4-1 10-16,3-1 5 16,4-12-13-16,0-6-22 0,10-7 0 15,12-6-1 1,6-4 1-16,4 1 0 0,1 4-2 16,-2 5-1-16,-3 6-10 15,-3 3-31-15,-2 6-15 16,-6 2-97-16,-3 4-292 15</inkml:trace>
  <inkml:trace contextRef="#ctx0" brushRef="#br0">16829 11662 984 0,'0'0'79'15,"0"0"36"-15,0 0-30 16,0 0 4-16,0 0-27 15,0 0-23-15,0-9-13 16,-2 9-7-16,2 1-8 16,-1 16-8-16,0 9 4 15,-1 8 19-15,1 6-14 16,0 3 4-16,0 1-7 16,0 0-3-16,-2 0-2 15,0-3-1-15,-2-3-1 0,1 1-2 16,-1-3 2-1,1-2 0-15,0-5-4 0,1-2 4 16,1-5-4-16,0-1 0 16,0-5 2-16,2-2 0 15,0-3 0-15,0-2 0 16,0-1-1-16,0-2 1 16,0-1-1-16,0-2-5 15,0-1-6-15,0 0-5 16,2-2 3-16,-2 0-7 15,0 0-1-15,0 0-11 16,3 0-34-16,-1-6-103 16,2-7-22-16,-2-3-306 15</inkml:trace>
  <inkml:trace contextRef="#ctx0" brushRef="#br0">16966 11822 775 0,'0'0'359'0,"0"0"-280"16,0 0 8-16,0 0-64 0,0 0-14 15,0 0 50-15,-6 43-9 16,3-22-15-16,-1 1-8 16,1-4-14-16,1-1 1 15,2-5-10-15,0-2-2 16,0-4-2-16,0 0 0 16,0-4 1-16,6-1-1 15,5-1 0-15,2 0-1 16,3-1 1-16,1-4 1 15,-2 0-1-15,-5 5 0 16,-3 0-1-16,-2 0-1 16,-3 10 2-16,-2 5 1 15,0 5 0-15,0 0 0 16,-7 1 0-16,-4-4 0 0,2-1-1 16,-1-3 0-16,1-3 0 15,1-3 1-15,1-4-1 16,0-2 0-16,2-1-8 15,0 0-31-15,0-9-71 16,3-5-48-16,-1-3 10 16,1-2-15-16,-1-2-487 15</inkml:trace>
  <inkml:trace contextRef="#ctx0" brushRef="#br0">16943 11860 651 0,'0'0'269'16,"0"0"-164"-16,0 0 2 15,0 0-46-15,0 0-4 16,0 0-12-16,21-23-29 16,-11 17 0-16,2 1 14 15,0-2-4-15,3 0-7 16,-1 1-2-16,0-1-8 15,0 1-7-15,-1 2-1 16,-3 1 0-16,-2 1-1 0,-3 2-3 16,-4 0-34-16,-1 0-93 15,0 0-45-15,0 0-168 16</inkml:trace>
  <inkml:trace contextRef="#ctx0" brushRef="#br0">17254 11747 768 0,'0'0'397'0,"0"0"-280"0,0 0 18 16,0 0-98-16,0 0-12 16,0 0-11-16,-36 39 2 15,27-14 9-15,2 4-7 16,1 3-3-16,2 1-1 16,1 0-8-16,3-4-3 15,0-3-2-15,0-5 0 16,2-2-1-16,5-4-1 15,2-2 1-15,2-3 0 16,1-5-3-16,2-1 2 16,2-4-3-16,1 0-4 0,-1 0-4 15,-1-11 5-15,-2-3 1 16,-2-1 2-16,-3-4 2 16,-4 2 2-16,-2 0-1 15,-2 4 1-15,0 3 0 16,-5 5 3-16,-3 4 21 15,-4 1 17-15,-2 0-30 16,-1 6-10-16,-3 8-1 16,2 2-1-16,3 2-3 15,2-1 4-15,4-1-6 16,3-4-38-16,4 0-16 16,0-5-84-16,0-5-229 0</inkml:trace>
  <inkml:trace contextRef="#ctx0" brushRef="#br0">731 12464 1239 0,'0'0'45'0,"0"0"72"16,0 0-61-16,0 0-9 15,0 0-13-15,0 0-8 16,0 0 0-16,-16-10-4 16,16 10-4-16,0 0-5 15,0 0 0-15,0 0-4 16,0 0-2-16,0 0-3 16,0 0-2-16,0 0 0 15,0 0 0-15,0 0-1 16,0-1-1-16,0 0 0 0,0 1 0 15,0 0 0-15,0 0 0 16,0 0-1-16,0 0 0 16,0 1-7-16,-2 10 0 15,-1 5-1-15,1 5 8 16,-3 4-4-16,1-2-8 16,0-2-7-16,-1-4 5 15,5-7 10-15,0-3 0 16,0-3 3-16,0-1-8 15,0-3-6-15,0 0 4 16,4 0 0-16,8-3 7 16,2-5 5-16,4 0-1 0,-2 0 1 15,2 4 0-15,-4 4 0 16,1 0 0-16,-3 0 0 16,-3 7-3-16,0 5 1 15,-2 1 2-15,-5 1 0 16,-2 1 1-16,0-1 1 15,0 1-1-15,-7 0 0 16,-4-1-1-16,0-2 1 16,0 0 0-16,-1-2-1 15,0-3-2-15,1-1-37 16,2-4-48-16,2-2-127 16,3 0-269-16</inkml:trace>
  <inkml:trace contextRef="#ctx0" brushRef="#br0">683 12474 1211 0,'0'0'15'0,"0"0"-4"16,0 0 45-16,0 0 12 15,62-23-18-15,-42 17-26 0,-4-1-2 16,4 1-7-16,-1 0-1 16,-1 1-6-16,-4-2 3 15,-3 3-6-15,0 2-5 16,-6 0-1-16,-3 2 0 15,-1 0-3-15,-1 0-74 16,0 7-186-16,-8 5-676 16</inkml:trace>
  <inkml:trace contextRef="#ctx0" brushRef="#br0">1491 12403 1180 0,'0'0'84'15,"0"0"-2"-15,0 0-33 16,0 0-37-16,0 0-9 0,0 0 5 15,-4 64 0-15,1-39 22 16,1-2-7-16,0-1 3 16,-3-1-13-16,5-6-1 15,-2-4-7-15,2-6-4 16,0-3 1-16,0-2 0 16,0 0-2-16,0 0 0 15,4 0-2-15,6 0 2 16,3-2 2-16,-1-3-2 15,1 1 0-15,-3 3 0 16,-2 1 0-16,2 0-1 16,-4 7 1-16,-1 6 3 15,-2 0-2-15,-3 4-1 16,0 0 2-16,0-1 2 0,-8-1-4 16,-3 1 0-16,-2-1 0 15,-1-5 0-15,2-1 1 16,1-1-2-16,2-6 0 15,0-1-17-15,0-1-34 16,2-3-96-16,4-10-95 16,-1-3-595-16</inkml:trace>
  <inkml:trace contextRef="#ctx0" brushRef="#br0">1411 12474 1129 0,'0'0'2'0,"0"0"10"16,0 0 65-16,0 0-8 16,76-33-24-16,-54 25-15 15,1 0-4-15,-2 1-4 16,-1 3-3-16,-2 0-2 15,-4 3-13-15,0 1-1 16,-5 0-2-16,-3 0-1 0,0 1 0 16,-4 6-73-1,-1 2-128-15,0-2-528 0</inkml:trace>
  <inkml:trace contextRef="#ctx0" brushRef="#br0">1810 12414 1172 0,'0'0'112'16,"0"0"8"-16,0 0-39 0,0 0-30 15,0 0-21 1,0 0-11-16,-9 37-14 0,2-8 16 15,-2 6 1-15,5 3 2 16,1 4-8-16,1-2-12 16,2-1-3-16,0-5 0 15,2-5 1-15,7-5-4 16,2-8 0-16,3-4-1 16,0-7 3-16,1-4-11 15,-1-1-2-15,2 0-1 16,-4-9-6-16,1-1 4 15,-4-4 2-15,-5 2 9 16,-3 2 4-16,-1-3 1 16,0 5 0-16,-9 0 4 0,-3 5-1 15,1 3 2-15,0 0 3 16,-2 0-8-16,1 7-5 16,3 5-6-16,4-1-61 15,5-1-171-15</inkml:trace>
  <inkml:trace contextRef="#ctx0" brushRef="#br0">2392 12472 1150 0,'0'0'123'16,"0"0"-72"-16,0 0-1 16,0 0-44-16,0 0 6 15,0 0 0-15,-17 58 13 16,16-39-10-16,-1-2-7 16,2 0 2-16,0-5-3 15,0-3-4-15,0-3-2 16,0-4-1-16,2 0 0 15,5-2-1-15,5 0 0 0,1 0 1 16,-2 0 0-16,3 0 0 16,0 0 0-16,-5 0 0 15,0 0 0-15,0 10 3 16,-5 5 1-16,-1 1-3 16,-3 2 4-16,0 1 0 15,-2-2 7-15,-7-1-8 16,-1-1 1-16,1-5-4 15,0 1-1-15,0-5 0 16,2-2 0-16,-2-2-3 0,2-2-50 16,3-5-106-1,1-8-124-15</inkml:trace>
  <inkml:trace contextRef="#ctx0" brushRef="#br0">2347 12502 1072 0,'0'0'62'0,"0"0"-58"16,0 0 2-16,0 0 17 15,0 0 95-15,0 0-59 16,70-28-24-16,-49 23-8 0,-3 1-6 15,2 0-1-15,-2 4-15 16,-2 0-3-16,-2 0-2 16,0 0-1-16,-5 0 0 15,0 0-76-15,-3 5-118 16,-1 1-180-16</inkml:trace>
  <inkml:trace contextRef="#ctx0" brushRef="#br0">2738 12414 1155 0,'0'0'121'15,"0"0"14"-15,0 0-68 16,0 0-12-16,0 0-9 15,0 0-1-15,-3 1-16 16,-5 9-11-16,-1 3-10 16,-3 8-5-16,-1 6 0 15,4 2 6-15,2 3-6 16,3 1 0-16,3 1-3 16,1-7 0-16,0-1 0 15,4-4-1-15,7-3 1 0,2-6-1 16,1-1-1-1,-1-7 0-15,2-3-8 0,-2-2 1 16,0 0-5-16,0 0-5 16,-4 0-4-16,1-7 1 15,-3-1 15-15,-3-2 2 16,-4 3 5-16,0-3 0 16,0 0 2-16,-9 4 0 15,0 1 1-15,-1 3 7 16,0 2-5-16,-2 0 4 15,3 0-9-15,2 4 0 16,-2 5-2-16,2 2-15 16,5-1-28-16,2 1-68 0,0-5-162 15,2-2-632-15</inkml:trace>
  <inkml:trace contextRef="#ctx0" brushRef="#br0">11750 12604 1178 0,'0'0'89'16,"0"0"9"-16,0 0-43 0,0 0-13 16,0 0-3-16,0 0-13 15,0 0-17-15,-9 8 4 16,0 4-5-16,3 3 4 16,-1-1-4-16,1 3 0 15,4-1-4-15,2 1 2 16,0 0-6-16,0-1 0 15,8-2 0-15,5-3-4 16,3-4 3-16,3-1 1 16,1-4-3-16,0-2 2 0,0 0 1 15,-4 0 0-15,1-8-6 16,-3 1-2-16,-3-6-8 16,-3 3 6-16,-3-3 4 15,-5-3 5-15,0 0-1 16,0-3 1-16,-11 1-1 15,-1 3 4-15,-2 5-1 16,1 5 0-16,-1 0 6 16,1 5 10-16,1 0-4 15,-2 0-8-15,3 8-5 16,-1 4-1-16,4 0-5 16,5 2-33-16,3-2-59 15,3-4-125-15,10-2-124 0</inkml:trace>
  <inkml:trace contextRef="#ctx0" brushRef="#br0">12560 12674 1468 0,'0'0'48'15,"0"0"-15"-15,0 0 5 0,0 0-30 16,0 0 6-16,0 0 4 15,-19 59-4-15,19-37-5 16,0-1-4-16,0 0-2 16,0-3 0-16,0-2-3 15,1-1 0-15,1-5 0 16,-2 1 0-16,0-5-4 16,2-2-58-16,-1-4-50 15,-1 0-258-15</inkml:trace>
  <inkml:trace contextRef="#ctx0" brushRef="#br0">13657 12677 1174 0,'0'0'132'0,"0"0"-88"16,0 0 24-16,0 0-57 15,0 0 3-15,0 0 4 16,29-19-6-16,-13 11-1 15,3 2-2-15,1 1-3 16,-1 3-1-16,-3 0-4 16,0 2-1-16,-5 0 0 0,0 6 1 15,-4 5 1-15,-2 3 1 16,-5 3 0-16,0 2-1 16,-7 1 2-16,-7 0-2 15,0-1-3-15,1-6 4 16,4-3-1-16,1-2-2 15,4-4 0-15,1-1 0 16,3-3 0-16,0 0 0 16,0 0-3-16,0 0 0 15,5 0-1-15,5 0 3 16,3 0 1-16,4 0 0 16,0 0 0-16,1 0 1 15,2 0-1-15,0-2 1 0,0 0 0 16,-2 0-1-16,-3 1 0 15,-2 1 0-15,-5 0 0 16,1 0-2-16,-5 0-83 16,1 0-156-16,-2 0-491 15</inkml:trace>
  <inkml:trace contextRef="#ctx0" brushRef="#br0">14853 12631 906 0,'0'0'319'0,"0"0"-318"16,0 0 10-16,0 0-9 15,0 0-1-15,62-21 3 16,-51 21-1-16,-3 0-1 15,-4 0 3-15,-2 4 3 16,-2 6-2-16,0 3 10 16,-7-1 4-16,-5 1-12 0,0-3 1 15,4-1-7-15,4-4-1 16,4-2-1-16,0-2-2 16,1-1-4-16,12 0 0 15,7 0 6-15,1 0 0 16,-3 0 0-16,-2 0 0 15,-5 3-3-15,-6 3 6 16,-2 1-1-16,-3 0 0 16,0 5 20-16,-12-2 31 15,-6 3-15-15,-2-2-14 16,-1 0 5-16,0-2-22 16,1-2-5-16,2-3-1 15,3-1-1-15,5-2 0 0,5-1-41 16,5 0-109-16,0-2-227 15</inkml:trace>
  <inkml:trace contextRef="#ctx0" brushRef="#br0">16224 12497 1056 0,'0'0'141'0,"0"0"-43"15,0 0 15-15,0 0-72 16,0 0-21-16,0 0-11 16,-46 23-7-16,30-8 2 0,2 0 6 15,1 1 6-15,0-2-7 16,4 0 0-16,3-2-3 16,2-4 0-16,4-1 1 15,0-1-7-15,0-2-1 16,7 2-2-16,9-4 3 15,4 0 0-15,1-2 2 16,2 0-1-16,-1 0-1 16,-3 0 0-16,-1 0 3 15,-5 0-3-15,1 0 0 16,-5 0-7-16,-4 0-38 16,2 0-35-16,-5 0-38 15,-1 0-53-15,-1 0-265 16</inkml:trace>
  <inkml:trace contextRef="#ctx0" brushRef="#br0">16263 12495 1159 0,'0'0'137'0,"0"0"-103"15,0 0 8-15,0 0-40 16,0 0 0-16,0 0 22 16,10 25 31-16,-7-4-17 15,0 6 6-15,-3 4-17 0,0 1 3 16,0 1-9-16,-6 1-6 16,-2-4-11-16,-1 0-3 15,2-6-1-15,3-4 0 16,1-5-1-16,3-4-17 15,0-5-18-15,0-6-20 16,7 0-94-16,6-4-158 16</inkml:trace>
  <inkml:trace contextRef="#ctx0" brushRef="#br0">17144 12568 1098 0,'0'0'80'0,"0"0"22"0,0 0-52 16,0 0 6-16,0 0 19 15,0 0-28-15,0 0-14 16,1-12-8-16,-2 8 2 16,-8-1-15-16,-3 1-6 15,0 0-1-15,-5 2 3 16,0 2 0-16,-1 0-3 16,4 0 7-16,1 0-12 15,4 0 0-15,0 0-1 16,4 4 0-16,0 1-1 15,1 1-3-15,2 3 0 16,2 0 0-16,-2 1 3 0,2 1 0 16,0-2 2-1,0 2-1-15,0-3 1 16,0 0-1-16,0-2-1 0,0 0-8 16,0-4-2-16,0-2 1 15,2 0-9-15,6 0 3 16,4 0 5-16,2-2-1 15,4-6-21-15,0 1-2 16,0 4 19-16,-2-1 11 16,-2 4 2-16,-5 0 3 15,-2 0 0-15,-2 4 0 16,-2 6 1-16,-2 0 4 16,-1 2 21-16,0 1 5 15,0 1-8-15,-3-1-10 0,-7 0 3 16,-2-1-8-16,-3 0 3 15,0-2-6-15,-1 0 0 16,0-1-1-16,0-3 0 16,1-1-3-16,1-4 0 15,0-1-17-15,0 0-60 16,0 0-177-16</inkml:trace>
  <inkml:trace contextRef="#ctx0" brushRef="#br0">4081 12463 1282 0,'0'0'116'0,"0"0"-89"16,0 0 26-16,0 0-35 0,0 0-12 15,0 0 3-15,-39 69-4 16,23-45-3-16,-2 0 7 15,2 0-1-15,0-2 5 16,5-5-6-16,2-4 0 16,4-3-4-16,2-6-2 15,3-2-1-15,0-2 0 16,0 0-3-16,0 0 1 16,7 0-1-16,6 0 3 15,4 0 0-15,1 0 1 16,1 0-1-16,-1 0 1 15,2 0-1-15,-1 1 0 16,-2 1 1-16,0 0-2 0,-3 1 1 16,-3-1-3-16,0-1-18 15,-2 0-33-15,-2-1-45 16,-3 0-105-16,-3 0-242 16</inkml:trace>
  <inkml:trace contextRef="#ctx0" brushRef="#br0">4081 12474 1174 0,'0'0'115'15,"0"0"-72"-15,0 0 15 16,0 0-33-16,0 0-10 16,0 0-9-16,-2 28 20 15,2-5 15-15,4 5-20 16,3 3-6-16,-2 4-4 16,-1 0 0-16,-3 0-9 15,0-3 1-15,-1-5-3 16,1-4 0-16,0-2 0 15,0-5 0-15,-1-4 0 16,2-1 0-16,-1-5-3 16,-1-1-5-16,1-3-36 0,-1-2-81 15,2 0-158-15</inkml:trace>
  <inkml:trace contextRef="#ctx0" brushRef="#br0">4980 12506 1164 0,'0'0'73'0,"0"0"-22"0,0 0-13 16,0 0-13-1,0 0 0-15,0 0 0 0,0 0 0 16,-59 59 6-16,43-40-10 15,-2-2 4-15,-1 3-6 16,3-2-8-16,-1-2-4 16,4-2-1-16,4-6 1 15,1-2-1-15,5-3-3 16,3-2 22-16,0-1-25 16,0 0 0-16,0 0-4 15,0 0-2-15,3 1 0 16,6 3 4-16,5-3 2 15,1 1 0-15,2-1 1 16,0 2-1-16,1-2 1 16,-1-1-1-16,-1 0 1 0,-1 0-1 15,-1 2-1 1,-2-2 1-16,-1 0 0 0,-2 0-8 16,0 0-21-16,-2 0-16 15,0 0-29-15,-3 0-41 16,2 0-36-16,-2-6-106 15</inkml:trace>
  <inkml:trace contextRef="#ctx0" brushRef="#br0">4991 12492 945 0,'0'0'152'0,"0"0"-103"16,0 0 25-16,0 0-12 16,0 0-21-16,0 0-28 15,-3 20 3-15,3-2 27 16,0 8 2-16,0 2 0 16,0 4-18-16,0 2-8 15,-2 2-7-15,-2-1-4 16,-1-3-3-16,3-5-3 15,0-5-2-15,2-4 0 16,0-4 0-16,0-6 0 0,0-1-5 16,0-5-8-1,0-2-77-15,7 0-75 0,1-2-30 16,0-12-302-16</inkml:trace>
  <inkml:trace contextRef="#ctx0" brushRef="#br0">5148 12505 1159 0,'0'0'86'16,"0"0"-16"-16,0 0-34 15,0 0-16-15,0 0-2 16,0 0-17-16,21 3 0 16,-5 7 27-16,2 2 0 15,2-1-7-15,4 0-11 16,-2-2-10-16,1-2 2 16,-3 0-1-16,-4-3 2 15,0 0-3-15,-6-3-1 16,-4 1 1-16,-4-2 0 15,-2 1 2-15,0 1 1 16,0 0 6-16,0 2 3 16,-2 5 5-16,-9 2-4 0,-5 5-12 15,-3 3-1 1,1 0 0-16,2 0 0 0,0-1 0 16,1-1 0-16,3-2 3 15,1-3-3-15,2-5 6 16,6-1 0-16,1-4-5 15,0 0 1-15,2-2-2 16,0 0-5-16,0 0-3 16,0 0-34-16,0 0-36 15,4-3-42-15,5-3-45 16,2-2-153-16</inkml:trace>
  <inkml:trace contextRef="#ctx0" brushRef="#br0">5441 12681 1122 0,'0'0'69'0,"0"0"11"15,0 0-24-15,0 0-12 16,-28 59 4-16,18-44-15 15,-1 1-7-15,0 2 1 16,-2-2-7-16,1-2-8 16,0-2-3-16,0-1-4 15,2 0-3-15,1-2-2 0,3-4-1 16,2-1-4-16,3-3-34 16,1-1-98-16,0 0-108 15,0-5-288-15</inkml:trace>
  <inkml:trace contextRef="#ctx0" brushRef="#br0">5594 12597 960 0,'0'0'363'0,"0"0"-304"16,0 0 43-16,0 0-59 15,0 0-21-15,0 0-14 16,-25 27 0-16,23-10-1 16,0-2 4-16,2 3-2 15,0 0-4-15,0-1-2 16,2-1-1-16,7-1-3 15,1-3 1-15,1-3-2 16,2-5-3-16,1-2 3 16,-1-2-1-16,4 0 2 0,-2-8 1 15,3-3-4-15,-4-4-2 16,-2 0-9-16,-4 0 11 16,-5-1 2-16,-1-2 0 15,-2-1 3-15,0-2-1 16,-7 0 0-16,-6 2 1 15,0 2 0-15,-1 4 4 16,2 4 8-16,1 5 3 16,1 3 18-16,-1 1-16 15,2 0-12-15,0 8-6 16,-2 7-7-16,6 1 0 16,3-1-34-16,2 0-49 0,0-3-184 15</inkml:trace>
  <inkml:trace contextRef="#ctx0" brushRef="#br0">6142 12653 1239 0,'0'0'50'16,"0"0"53"-16,0 0-43 16,0 0-23-16,0 0-12 0,0 0-6 15,-59 3-9-15,45-3 2 16,-1-1-4-16,-4-6 1 15,-1-2-1-15,2-3-5 16,2-4-3-16,2-3-2 16,1-5 0-16,2-2-13 15,3-1-6-15,4-1 5 16,2 2-3-16,2 5 4 16,0 4 4-16,5 6 5 15,3 2 0-15,2 3-2 16,1 5 6-16,0 1-8 15,-2 0-4-15,1 0 2 16,-3 10 5-16,-3 7 3 0,-4 1 4 16,0 6 1-1,0 3 2-15,-10 0 2 0,-3 0 3 16,0 0-5 0,1-3-1-16,1-2 0 0,4 0 1 15,2-4-2-15,1-3 2 16,4-4-2-16,0-3 1 15,0-2-1-15,0-3-1 16,5-1 1-16,3-2-2 16,4 0-2-16,2 0 3 15,1-6 0-15,2-4 0 16,-2-3 0-16,1 0-8 0,-4-3 1 16,-1-2 1-1,-2-2-7-15,0-1 9 0,-4-1-11 16,1 2-3-16,-3 3-11 15,-1 4-30-15,3 6-23 16,-1 4 24-16,0 3-53 16,2 0-106-16</inkml:trace>
  <inkml:trace contextRef="#ctx0" brushRef="#br0">6475 12614 937 0,'0'0'49'0,"0"0"75"15,0 0-45-15,0 0 45 16,0 0-25-16,0 0-34 16,0 0-10-16,-7 0-44 15,-5-6-5-15,-4-2 3 16,-3-1-7-16,-2-4 1 16,1-3-3-16,-1-3 0 0,2-2 0 15,2-6 0-15,5-2-6 16,5-1-2-1,4 3-3-15,3 4-5 0,0 5 9 16,6 6-4-16,5 2 0 16,0 6 2-16,1 4 3 15,-1 0-1-15,-2 3 1 16,-2 10 3-16,0 4 1 16,-5 4 2-16,-2 1 4 15,0 3 1-15,-2 2 1 16,-10 0 9-16,1-2-6 15,-1-2-6-15,1-2 0 16,2 0-3-16,2-4 0 16,2-2-2-16,1-3 2 15,4-2 0-15,0-2-1 0,0-2 0 16,0-2 0-16,3-1-3 16,5-3-3-16,2 0 6 15,1 0-3-15,3-10 4 16,2-3-4-16,0-2-3 15,0-3 0-15,0-1-4 16,-2-4-5-16,1 2-27 16,-1 1-33-16,-3 5-54 15,-2 6-28-15,-4 5-433 16</inkml:trace>
  <inkml:trace contextRef="#ctx0" brushRef="#br0">7115 12416 1244 0,'0'0'68'16,"0"0"24"-16,0 0-49 15,0 0-11-15,0 0-10 16,0 0-11-16,0 0-7 15,-5 18 3-15,5-1 16 16,0 4 2-16,0-1-12 16,0 0 0-16,0-2-10 15,0-6 1-15,0-2-2 16,0-3-2-16,0-3 1 0,0-3-2 16,0 0 1-16,3-1-3 15,4 0 2-15,3 0 0 16,4 0 1-16,0-6 0 15,1 0 1-15,-3 5-1 16,-1-1 0-16,-2 2 0 16,-4 0-1-16,1 9 1 15,-1 5 1-15,-4 2-1 16,-1 1 3-16,0 1-3 16,-6 1 3-16,-4-4-2 15,0-1 0-15,1-2-1 16,0-4 2-16,0-2 0 15,0-2-1-15,4-2 0 16,1-2-1-16,0 0-5 16,1 0-21-16,0-6-40 15,2-7-63-15,1-3-75 16,0-1-53-16</inkml:trace>
  <inkml:trace contextRef="#ctx0" brushRef="#br0">7110 12446 1143 0,'0'0'126'15,"0"0"-57"1,0 0-13-16,0 0-40 0,0 0-7 15,0 0-3-15,5-10-2 16,6 6 20-16,2 0 8 16,1-1-5-16,0 3-16 15,0-1-4-15,-1 1-4 16,0 2-1-16,-3-1-2 16,-1 1 0-16,-2 0 2 15,-3 0-5-15,0 0 6 16,-1 0-6-16,0 0-30 15,1 0-58-15,1 0-101 0,-1 3-114 16</inkml:trace>
  <inkml:trace contextRef="#ctx0" brushRef="#br0">7435 12361 980 0,'0'0'115'0,"0"0"21"16,0 0-16-1,0 0-12-15,0 0-40 0,0 0-37 16,0-1 14-16,0 6-9 15,-6 5-21-15,-3 11-14 16,-1 4 0-16,-1 3 6 16,2 4-3-16,5-1 2 15,1-2-3-15,3 0-1 16,0-3-1-16,0-4-1 16,3-1-1-16,6-8-1 15,4-3 0-15,1-3 1 16,0-4-9-16,3-3-2 15,-1 0-7-15,2-4-1 16,-3-6 3-16,-2-2-3 0,-4 0 5 16,-4-1 14-16,-3 2 1 15,-2 0 0 1,0 3 0-16,0 3 1 0,-10 2 6 16,-1 3 4-16,0 0 17 15,-2 0-20-15,1 1 1 16,-1 9-9-16,1 2 0 15,3-2-2-15,4 1-3 16,5-1-44-16,0-3-46 16,0-3-146-16,9-2-237 15</inkml:trace>
  <inkml:trace contextRef="#ctx0" brushRef="#br0">8066 12398 1182 0,'0'0'122'0,"0"0"-26"15,0 0-37-15,0 0-9 16,0 0-18-16,0 0-19 16,-17 0-8-16,6 7 0 15,-5 1-3-15,-2 4 6 16,-5 0-7-16,-6 4 4 16,-1 0-5-16,-2 0 1 0,5-2-1 15,2-1-1-15,7-3 1 16,6-2 0-16,4-1 0 15,3-5 0-15,4-2 0 16,1 2 0-16,0-2-3 16,0 0 0-16,0 0-1 15,0 0 0-15,0 1 0 16,5 1 4-16,3 3-2 16,3-1 2-16,-1 3 0 15,3 1 0-15,0 0 1 16,1 3-1-16,0-3 0 15,3 1 1-15,-1 1-2 16,1-3 2-16,-4-1-1 0,1 0 0 16,-3 0-2-16,-4-2 2 15,-2-1 2-15,0-1-2 16,-3-1-2-16,-1 0-3 16,-1-1-33-16,0 2-84 15,0-2-126-15</inkml:trace>
  <inkml:trace contextRef="#ctx0" brushRef="#br0">8245 12474 925 0,'0'0'61'0,"0"0"4"16,0 0-50-16,0 0 0 15,0 0-3-15,0 0 0 16,0 0 8-16,0 0-14 16,0 0 15-16,0 0-5 15,0 0 10-15,1 0 6 0,0 0 1 16,2 0-14-16,1 0-5 15,2 0-6-15,2 0-1 16,4 0 4-16,1 0 3 16,1 0-8-16,0 0 0 15,0-3-3-15,-1 1-1 16,-2 0-2-16,-2 1 1 16,-4 1 1-16,1 0 0 15,-4 0-2-15,1 0 4 16,-1 4 6-16,-1 8 6 0,-1 3 21 15,0 6-10 1,0 0-6-16,0 4-10 0,-1-2-5 16,-4 0-4-16,1-2-1 15,2-2-1-15,-2-2 2 16,2-1-3-16,0-3 2 16,-1-1-1-16,1-2 0 15,2-1 1-15,0 0-1 16,0-3 1-16,0 0-1 15,0-4 0-15,0 3-1 16,0-5-1-16,0 2 1 16,0-2-12-16,0 0-40 15,0 0-8-15,2 0-6 16,-2 0-60-16,0 0-27 16,0-2-405-16</inkml:trace>
  <inkml:trace contextRef="#ctx0" brushRef="#br0">8607 12568 890 0,'0'0'62'0,"0"0"-15"16,0 0 26-16,0 0-20 16,0 0 2-16,0 0 25 15,16-2-33-15,-11-4-10 16,0-2-2-16,-1 1-4 16,-4-1 12-16,0-4-26 15,0 1-9-15,0-1-4 0,-5 0-1 16,-4 4 1-16,-5 1-3 15,-1 6 9-15,-3 1 24 16,1 0-25-16,-1 0 1 16,2 4-4-16,1 6 1 15,3 4-1-15,3-1-6 16,2 4 0-16,5-3 0 16,2 0 1-16,0-2-1 15,0 0-2-15,8-4 1 16,5-1 0-16,0 0-1 15,5-3-1-15,-2 0 2 16,2-2 1-16,-3 1-1 0,-3 2-1 16,-4-1 2-16,-2 2-2 15,-3 1 0-15,-3 4 2 16,0-1 0-16,0 3 1 16,-8 1 2-16,-3 0 0 15,-2-2-3-15,1-2 2 16,1-2-1-16,2-4-1 15,2-1 3-15,2-3 1 16,1 0 0-16,2-7-1 16,2-7-3-16,0-5-7 15,0-4 0-15,12 0 6 16,2 0-1-16,3 3 2 16,-1 3-1-16,2 3-4 0,-2 4 2 15,0 1-5-15,-4 1-16 16,0 2-36-16,-5 2-76 15,-4 3-146-15</inkml:trace>
  <inkml:trace contextRef="#ctx0" brushRef="#br0">9158 12497 1134 0,'0'0'27'0,"0"0"66"0,0 0-42 16,0 0-11-16,0 0-5 16,0 0-12-16,-2-5-9 15,2 5 4-15,0 0 9 16,0 0 0-16,0 0-11 15,0 0-6-15,0 0-6 16,0 5 2-16,0 10-3 16,0 5 11-16,0 5 0 15,0 2-1-15,2 0-4 16,0-1-6-16,0-5-2 16,1-2 0-16,0-3-1 0,1-6 0 15,0-3 0-15,-2-4 0 16,0-1 0-16,0-2-8 15,1 0-31-15,0 0-69 16,1-9-12-16,-4-5-119 16</inkml:trace>
  <inkml:trace contextRef="#ctx0" brushRef="#br0">9065 12568 1058 0,'0'0'177'0,"0"0"-64"15,0 0-34-15,0 0-42 16,0 0-12-16,0 0-13 16,-3-5-5-16,3 2-5 15,5-2-1-15,8-5 6 16,6-3 8-16,3-1-3 15,3-3-7-15,1 0-2 16,-2-1-1-16,-1 1-1 16,-4 2-1-16,-4 4-1 15,-6 4 1-15,-4 3 0 16,-4 3-6-16,-1 1-19 0,0 0-17 16,-3 0-78-1,-8 7-238-15</inkml:trace>
  <inkml:trace contextRef="#ctx0" brushRef="#br1">17465 11715 1262 0,'0'0'9'16,"0"0"-2"-16,0 0 50 15,0 0-25-15,0 0 10 16,0 0-10-16,0 0-5 16,0-8-16-16,-1 8 6 15,-5 1-5-15,-2 10-4 16,-7 6 2-16,-2 4 5 16,-5 4-8-16,-6 6 0 0,-5 5 4 15,-6 3-4 1,-3 6-4-16,-3 3-3 0,-3 4-1 15,-4 3 1-15,0 0 0 16,1-3 0-16,5-7-1 16,6-6-1-16,7-9 0 15,7-5 2-15,8-7-1 16,4-1 1-16,5-5 0 16,2-3-1-16,5-2-1 15,-1-1 0-15,3 0 2 16,0-2-3-16,0-1 3 15,0-1 0-15,0 1 1 0,0-3-3 16,0 0 2 0,0 0-2-16,0 0-16 0,0 0-33 15,0 0-86-15,7 0-83 16,3 0-895-16</inkml:trace>
  <inkml:trace contextRef="#ctx0" brushRef="#br1">17366 12581 1295 0,'0'0'68'16,"0"0"5"-16,0 0-53 15,0 0-15-15,0 0-5 16,0 0-2-16,16-6-2 16,3 2 4-16,5-3 1 15,-2 2 2-15,-1-1-2 16,-4 3-2-16,-4 2 2 15,-5 1-1-15,-4 0 0 0,-1 6 2 16,-2 9 5 0,-1 6 21-16,0 5 17 0,-4 3-21 15,-3-3-4-15,-2 1-9 16,4-4-6-16,1-5-3 16,1 0 1-16,2-5-3 15,1-3 1-15,0-3-1 16,0-3-1-16,0-3 0 15,0-1-13-15,2 0-37 16,6-1-18-16,0-12-87 16,0-5-111-16</inkml:trace>
  <inkml:trace contextRef="#ctx0" brushRef="#br1">17780 12586 1076 0,'0'0'52'0,"0"0"20"16,0 0 25-16,0 0-59 16,0 0 20-16,0 0-7 15,26-56-15-15,-26 44-15 16,0 0-5-16,-8 1-6 0,-2 3 12 15,-2 2-10 1,0 3 15-16,-1 2-11 0,-1 1-7 16,-2 0-3-16,2 6-4 15,0 8-2-15,2 4-2 16,3 1 1-16,3 0 0 16,6 1 0-16,0-3-3 15,0-1 1-15,10-5 1 16,3 0-1-16,3-4 0 15,0-1-1-15,1-1 3 16,-2-3-2-16,-2 2 3 16,-3-2 0-16,-5 2 1 15,-1 2-1-15,-3 1 0 0,-1 3 3 16,0 2-3 0,-10 3 5-16,-6 0 0 15,0-3-3-15,-1-1-2 0,2-5 0 16,3-3 2-16,4-1-1 15,3-2 3-15,3 0 0 16,2-9-4-16,0-9-4 16,7-4 0-16,9-6 4 15,7 1-3-15,1 2 1 16,2-1 2-16,0 4-5 16,-2 2-4-16,-3 3-7 15,-4 4-7-15,-3 1-6 16,-9 4-39-16,-5 4-69 15,0 3-192-15</inkml:trace>
  <inkml:trace contextRef="#ctx0" brushRef="#br1">4038 12993 1277 0,'0'0'79'15,"0"0"-42"-15,0 0-8 16,0 0-25-16,0 0 0 15,0 0-3-15,0 0 0 0,27-25 4 16,-11 15 8 0,3 3 1-16,2 2-3 0,0 3-6 15,-2 2-1-15,-4 0-2 16,-1 3 7-16,-5 8-3 16,-5 6 0-16,-3 3 4 15,-1 1 0-15,0 1-1 16,-10-2-5-16,-1-4-3 15,2-2 4-15,0-3-3 16,4-4 3-16,1-2-3 16,3-4-2-16,1-1 1 15,0 0 1-15,0 0-4 0,0 0-6 16,8-3 1 0,5-1 7-16,1 0 0 0,-1 3 1 15,-1 1-2-15,1 0 1 16,-3 7-2-16,-3 5 1 15,-3 1 1-15,-4-1 0 16,0 1 0-16,0-1 0 16,0-1 1-16,-2-2 0 15,-4-1-1-15,-1 0 3 16,-3-1-3-16,1-3 3 16,-2 1 0-16,0-5-2 15,-1 0 2-15,0 0 1 16,-2 0 3-16,0 0 1 0,1-3-5 15,-2-1-2 1,4 0-1-16,2-1 0 0,-1 3 0 16,6 2 0-16,1 0 0 15,1 0-1-15,2 0 0 16,0 0-5-16,0 0-7 16,0 0-23-16,0 0-31 15,0 0-85-15,0 0-106 16,0 0-412-16</inkml:trace>
  <inkml:trace contextRef="#ctx0" brushRef="#br1">4877 13058 1255 0,'0'0'37'0,"0"0"-29"16,0 0-4-16,0 0-4 15,0 0 2-15,0 0 4 16,39-28-2-16,-29 28 1 16,-2 0 2-16,-3 0 17 15,2 10-1-15,-3 2 12 16,-2 3-13-16,-2 2-2 15,0 0-10-15,0-2-1 0,-6 1-7 16,-1-6 1-16,3-1-1 16,1-5-2-16,3-2 0 15,0-2 0-15,0 0 0 16,0 0-17-16,7 0-13 16,6-1 27-16,-1-1-2 15,1 2 5-15,1 0 2 16,-3 0-2-16,-4 4 2 15,-2 5 0-15,-3 1 1 16,-2 1 1-16,0 0 1 16,-4 2 11-16,-8 1 1 15,-4-2-3-15,2-2 0 16,-1-3-9-16,1-1-2 0,2-3 3 16,3-3-4-16,1 0-1 15,1 0-1-15,5 0-21 16,2-9-41-16,0-3-93 15,0-3-57-15,11 0-358 16</inkml:trace>
  <inkml:trace contextRef="#ctx0" brushRef="#br1">5150 13037 1111 0,'0'0'144'15,"0"0"-140"-15,0 0 6 16,0 0 1-16,0 0 43 16,0 0-12-16,57 19-12 15,-41-13-10-15,2-1 2 16,-4-1-9-16,2-1-6 15,-2 0-2-15,-5-1-1 16,2 0-2-16,-3 0 1 16,-2 0 0-16,-3 0-1 15,-2 0 6-15,-1 4-2 0,0 0 6 16,0 4 6-16,0 4-4 16,-4 3-1-16,-9 2-3 15,-4-2-6-15,3 2-1 16,-1-2 2-16,1-2-3 15,2-3-2-15,1-2 0 16,4-3 0-16,3-4-7 16,4-3-22-16,0 0-56 15,2-3-133-15,10-10-75 16</inkml:trace>
  <inkml:trace contextRef="#ctx0" brushRef="#br1">5460 13151 971 0,'0'0'254'16,"0"0"-236"-16,0 0 52 16,0 0-19-16,-20 58-6 15,10-39-7-15,-3 1-7 16,-1 0-17-16,-1-1 10 15,1-1-14-15,0-2-2 16,2-2-2-16,1-2-4 16,2-4 2-16,4-3-4 15,4-1-5-15,0-4-63 16,1 0-160-16,0 0-422 0</inkml:trace>
  <inkml:trace contextRef="#ctx0" brushRef="#br1">5762 13087 1186 0,'0'0'82'0,"0"0"9"16,0 0-1-16,0 0-52 16,0 0-17-16,0 0-4 15,-56 18-5-15,45 2-3 16,1 4 6-16,1 5 6 16,7 0-2-16,0 0-10 15,2-4-1-15,0-4-7 16,13-4-1-16,2-2-3 0,2-7 0 15,2-3 1 1,1-5 0-16,0 0 2 16,1-4 0-16,-1-7 0 0,-6-4 0 15,-3-1 0-15,-4-1 1 16,-3-4 0-16,-4 1 0 16,0-3-1-16,-8-1 0 15,-6 3-3-15,-7 2-2 16,3 4 2-16,-2 6-1 15,6 5 4-15,4 4-2 16,2 0-1-16,3 3-14 16,5 8-18-16,0 3-53 15,1-1-110-15,12-1-148 16</inkml:trace>
  <inkml:trace contextRef="#ctx0" brushRef="#br1">6313 13256 1161 0,'0'0'153'0,"0"0"-91"15,0 0-5-15,0 0-26 16,0 0-18-16,0 0-4 16,-33 0-3-16,19 0 1 15,-2-4-1-15,0-3 14 16,0 0-3-16,-3-4-10 16,-3-4-3-16,1-1-2 15,5-4-4-15,1-5 1 16,4-4-8-16,4-2-12 15,4 1 4-15,3 2 5 16,0 5 5-16,0 4 5 0,4 6 0 16,2 5 1-16,0 3-2 15,-1 5-2-15,1 0 1 16,-1 5-1-16,-1 8 3 16,-2 7 2-16,-2 7 0 15,0 1 2-15,0 2 2 16,-7 3 0-16,-3 0 5 15,-4-4 1-15,2-1-5 16,1-1 0-16,3-4 3 16,2-3 2-16,5-4 4 15,1-4-6-15,0-1-3 16,0-6-5-16,6 0 0 0,5-5 1 16,5 0-2-16,0 0-1 15,5-5 2-15,2-8 0 16,-2-2 2-16,0-2-4 15,-4 0 1-15,-2-3-22 16,-5 3-40-16,-1-4-66 16,-5 5-115-16</inkml:trace>
  <inkml:trace contextRef="#ctx0" brushRef="#br1">6582 13208 1196 0,'0'0'103'0,"0"0"-3"16,0 0-25-16,0 0-33 15,0 0-22-15,0 0-7 16,-26-7-4-16,11-1-4 16,-3-2 0-16,0-4-4 15,-3-6 1-15,1-2-2 0,3-3-2 16,2-3-13 0,8 0 0-16,4 5-11 0,3 2 8 15,0 6 12-15,0 7-3 16,8 4 2-16,1 4-4 15,-1 0 6-15,0 6 4 16,-1 11-1-16,-1 3 1 16,-4 2 1-16,-2 3 3 15,0 1-2-15,0 2 14 16,-6-1-5-16,-3-3-1 16,1-4-6-16,1-3 0 15,1-4 0-15,4-5 8 16,2-2-3-16,0-4 0 0,0-2-8 15,0 0-2 1,2 0 1-16,10 0-3 0,2 0 4 16,1-6 1-1,4-6 0-15,-1-1-2 0,-1 1 3 16,0-1-4-16,-3 2 2 16,-1-1-22-16,-2 2-34 15,-2 5-76-15,-4 2-53 16,-5 3-251-16</inkml:trace>
  <inkml:trace contextRef="#ctx0" brushRef="#br1">7292 12939 1097 0,'0'0'220'0,"0"0"-161"0,0 0 28 15,0 0-49-15,0 0-4 16,0 0-17-16,0-2-9 16,0 2-5-16,0 6 2 15,0 6 4-15,-4 3 6 16,1 1-4-16,0 0 0 15,1-2-4-15,0 0-5 16,2-4-1-16,0-1-1 16,0-5 1-16,0-1-1 15,0 1-2-15,3-4-2 0,5 0 1 16,2 0-1-16,5 0 4 16,1 0-2-16,2 0 2 15,-3-2-1-15,1 2 1 16,-3 0-2-16,-2 7 1 15,-2 6 2-15,-4 3 1 16,-2 4-1-16,-3 0 1 16,0 1 0-16,-3 0 1 15,-4-4-1-15,-2-2 1 16,1-3-1-16,0-4 2 16,1-2 2-16,-2-2 1 15,5-4-6-15,-1 0 1 16,0 0-2-16,-1-2-22 0,1-8-38 15,-2-7-24 1,3-2-70-16,1-1-93 0,-3-1-444 16</inkml:trace>
  <inkml:trace contextRef="#ctx0" brushRef="#br1">7265 12989 1255 0,'0'0'29'16,"0"0"1"-16,0 0-10 15,0 0-3-15,0 0 2 16,0 0 5-16,11-2 4 0,3 0 4 16,3-4-13-16,0 0-8 15,3-2-2-15,-2 1-5 16,0 3 0-16,-4 1-3 15,-2 1 0-15,-1 2-1 16,-4 0-2-16,2 0-2 16,-2 0-47-16,1 2-82 15,-2 3-83-15,0-1-500 16</inkml:trace>
  <inkml:trace contextRef="#ctx0" brushRef="#br1">7634 12903 1194 0,'0'0'150'0,"0"0"-64"16,0 0-40-16,0 0-23 15,0 0-3-15,-24 59 7 16,15-26-3-16,-2 3 3 15,2 0 4-15,2-1-9 16,3-3-13-16,3-5 0 16,1-5-8-16,0-2-1 15,10-6-1-15,4-3-2 0,2-5 2 16,3-4 0-16,2-2-1 16,0 0-2-16,-1-9-1 15,-2-4-3-15,-2-2-12 16,-7 2 13-16,-4-1-1 15,-3 3 5-15,-2 1 1 16,0 5 2-16,-4 2 8 16,-8 3 5-16,-4 0 0 15,-5 4-10-15,-4 10-2 16,1-1-1-16,1 2 0 16,8-1-2-16,5-1 0 15,5-1-15-15,5-4-51 16,0-3-59-16,5-5-225 15</inkml:trace>
  <inkml:trace contextRef="#ctx0" brushRef="#br1">8104 12945 1097 0,'0'0'79'0,"0"0"56"16,0 0-52-16,0 0-32 15,0 0-24-15,0 0-7 0,-20 11-13 16,6 1 5 0,-1 0 3-16,-4 4-9 0,-2 1 1 15,-3 0-3-15,0 1 2 16,0-1-3-16,6-4-1 15,2-4-2-15,7-5 1 16,6-1-1-16,3-2 0 16,0-1 0-16,0 0-1 15,0 0-1-15,0 0-1 16,0 0 0-16,0 0-1 16,0 1 3-16,7 1 1 15,0 3 0-15,0 0 0 16,3 4 2-16,2-1-2 0,-2 1 0 15,5 3 0 1,-3-2 3-16,2 3-6 0,2-4 3 16,-2 2 0-16,1-2 1 15,-1 0-1-15,-3-2 1 16,1 0-1-16,-4-2 0 16,-1-2 0-16,-4 2 1 15,0-5-1-15,-2 0 0 16,-1 2 0-16,0-2-8 15,0 2-35-15,0-2-107 16,0 0-348-16</inkml:trace>
  <inkml:trace contextRef="#ctx0" brushRef="#br1">8412 13045 1167 0,'0'0'95'15,"0"0"-14"-15,0 0-20 16,0 0-23-16,0 0-1 16,0 0-22-16,0 0-1 15,-7-12-3-15,7 12 4 16,0 1-3-16,0 11-9 0,0 4 5 15,0 6 23-15,0 2-16 16,0 2 1 0,0-1-11-16,-3-1-1 0,-1-2-4 15,0-3 0-15,3-5-1 16,-1-4 2-16,2-7-1 16,0-1 0-16,0 0-6 15,7-2-1-15,4 0 6 16,9 0-1-16,1-6 2 15,2 0 0-15,-2 1 0 16,-1 1 0-16,-1 0-1 16,-4 2-8-16,-1 2-19 15,-3 0-1-15,-4 0-19 0,-5 0-23 16,1 0-34-16,-3 0-66 16,0 0 12-16,0 0-258 15</inkml:trace>
  <inkml:trace contextRef="#ctx0" brushRef="#br1">8523 13065 1346 0,'0'0'22'0,"0"0"6"15,0 0 33-15,-7 67-18 0,7-38-9 16,-2 2-6-16,2 3-1 16,-2-2-9-16,0 2 1 15,0-6-11-15,-1-1 2 16,1-6-6-16,2-2-3 16,0-7 0-16,0-5-1 15,0-1-1-15,0-6-6 16,0 0-52-16,2-2-34 15,7-14-41-15,3-8-141 16</inkml:trace>
  <inkml:trace contextRef="#ctx0" brushRef="#br1">8673 13037 1212 0,'0'0'157'0,"0"0"-78"16,0 0-42-16,0 0-14 16,0 0 21-16,-2 59-11 15,2-39-6-15,-2-2-6 16,2-3-11-16,0-3-4 16,0-4-2-16,2-4-4 15,5-1-2-15,2-3 0 16,4 0 2-16,2 0 2 15,0 0 0-15,-1 0-1 0,-1 0-2 16,1 0 2-16,-5 5-1 16,-2 8 1-16,-5 3 0 15,-2 3 2-15,0 1 3 16,0 1-3-16,-7-1 1 16,-6-3-3-16,-1-2 3 15,3-2-4-15,2-5 2 16,0-4-2-16,2-4-3 15,1 0-47-15,1-10-68 16,0-9-147-16,0-6-313 16</inkml:trace>
  <inkml:trace contextRef="#ctx0" brushRef="#br1">8609 13046 1442 0,'0'0'59'16,"0"0"-4"-16,0 0-24 16,0 0-14-16,0 0 9 15,0 0-12-15,-1-1-5 16,3-4-3-16,11 2 5 16,3-3-7-16,0-2-1 15,0 0-2-15,0 0 0 16,2-1-2-16,-2 4 0 15,0 1-55-15,-2 4-39 0,-3 0-153 16,-2 0-1030-16</inkml:trace>
  <inkml:trace contextRef="#ctx0" brushRef="#br1">9276 13027 1037 0,'0'0'74'0,"0"0"6"15,0 0 46-15,0 0-31 16,0 0-12-16,0 0-32 15,-25-18-30-15,25 18-4 16,0 14-16-16,0 10 1 16,0 6 34-16,0 4-1 15,0-2-19-15,1 1-8 16,1-4-8-16,2-3 2 0,-1-2-2 16,1-5 0-1,1-7-2-15,-1-5-1 0,-2-4-29 16,3-3-25-16,-1 0 1 15,-1-14-28-15,1-7-71 16,-2-6-53-16,-2-2-237 16</inkml:trace>
  <inkml:trace contextRef="#ctx0" brushRef="#br1">9262 12968 1248 0,'0'0'70'0,"0"0"-38"15,0 0-17-15,0 0-9 16,0 0 21-16,0 0 14 16,45-10-20-16,-28 7-7 15,1-1-2-15,1-2-4 16,-1 1-7-16,0 1 0 16,-4 1-2-16,-4 1 1 15,-3 0-27-15,-6 2-130 16,-1 0-141-16,-2 7-617 15</inkml:trace>
  <inkml:trace contextRef="#ctx0" brushRef="#br1">9260 13081 1108 0,'0'0'295'0,"0"0"-271"0,0 0 22 0,0 0-25 16,0 0 4-16,0 0 8 15,35 0-12-15,-20 0-4 16,3-1-2-16,-3-1-4 16,1-1-4-16,-3 2-6 15,-2-2 0-15,-4 3-1 16,0 0-2-16,-2 0-32 16,-3 0-58-16,-2 3-162 0</inkml:trace>
  <inkml:trace contextRef="#ctx0" brushRef="#br1">9722 13155 1182 0,'0'0'139'0,"0"0"-100"16,0 0 17-16,0 0-36 16,0 0-4-16,0 0-12 0,3-1 0 15,14 1 8 1,7-2 1-16,5-1 0 0,8 0-1 16,1-1-6-16,0 1-2 15,-1 0-4-15,-5 1 0 16,-4 2 0-16,-6-2 0 15,-4 2-1-15,-8 0-34 16,-4 0-66-16,-6 0-61 16,-1 2-32-16,-18 6-238 15</inkml:trace>
  <inkml:trace contextRef="#ctx0" brushRef="#br1">9694 13245 1239 0,'0'0'31'0,"0"0"-6"15,0 0 0-15,0 0 33 16,0 0-4-16,0 0-15 16,29 16-19-16,-13-12-4 15,2 1-7-15,4-1-2 16,3 1 1-16,4-3-2 15,0-1 0-15,3-1-2 16,-1 0-2-16,-2 0-2 16,-1-1 0-16,-2-2 0 15,-2-5 1-15,-2 3-1 0,-3 1 0 16,-4-1 0-16,-3 2-1 16,-5 2-3-16,-3 0-13 15,-3 1-17-15,-1 0-11 16,0 0-18-16,0 0-33 15,-3 0-101-15,-4 0-91 16</inkml:trace>
  <inkml:trace contextRef="#ctx0" brushRef="#br1">10021 12958 1374 0,'0'0'90'0,"0"0"-30"15,0 0-27-15,0 0-20 16,0 0-5-16,0 0-3 16,-12 24 2-16,12-8 0 15,7-1 0-15,6-1-2 16,3-1 0-16,1-1-1 15,3-3-2-15,-1-3 0 16,0 1-2-16,-2-2 2 16,-1-3-2-16,-3 1 1 0,-5 0-1 15,-2-1 0 1,-4 4 1-16,0 2 1 0,-2 6-1 16,0 5 2-16,-10 4 3 15,-7 6-2-15,-6 0 3 16,-2 2 2-16,2-1-6 15,1-9-2-15,4 0 4 16,4-6-1-16,4-3-2 16,4-5 0-16,3-2-2 15,2-4 0-15,1 0-3 16,0-1-15-16,0 0-44 16,3 0-36-16,8-6-44 15,2-4-217-15</inkml:trace>
  <inkml:trace contextRef="#ctx0" brushRef="#br1">16677 11648 750 0,'0'0'142'15,"0"0"-107"-15,0 0 22 16,0 0-6-16,0 0-1 16,0 0-3-16,0 0-9 15,4-9 26-15,-4 9-5 16,0 0-5-16,0 0-4 15,0 0-2-15,0 0-8 16,0 0-6-16,0 0-19 16,-8 5-11-16,-6 8-1 15,-5 7-1-15,-6 2 1 0,-3 7 0 16,-5 2 1-16,-6 1 1 16,-4 5-2-16,-4 0-1 15,-3-2 1-15,1-2-3 16,4-2 0-16,4-3 0 15,5-1-1-15,1 0 0 16,4-2 2-16,1 0-1 16,2 0 0-16,3-3-1 15,3 0 1-15,-1-4 0 16,5-3 0-16,0-1 0 16,2-4 0-16,5-2 0 15,2-3 0-15,2-1 0 16,2-2 0-16,1 0 0 15,1 1 0-15,1-3 1 0,2 1-1 16,-2 0-1-16,2-1 1 16,-1 1 0-16,1-1 0 15,0 0-1-15,0 0-1 16,0 0 1-16,0 1-7 16,0 1 2-16,-1 0-12 15,1 0-9-15,0 2-2 16,0-1-44-16,0-1-34 15,0 0-50-15,1-2-13 16,4 0-795-16</inkml:trace>
  <inkml:trace contextRef="#ctx0" brushRef="#br1">16358 12973 1240 0,'0'0'102'0,"0"0"-7"15,0 0-36-15,0 0-23 16,0 0-14-16,0 0-1 16,0 0-8-16,-13 12-4 15,10 3 19-15,-3 5 4 16,3-2-16-16,-1 0-12 16,2-3-1-16,2-1-2 15,0-4 0-15,0-3-1 0,0-4-1 16,5-2 1-16,7-1-4 15,7-1 4-15,10-12-1 16,4 0 1-16,0-2-2 16,-4 4 1-16,-7 6-5 15,-4 5 6-15,-5 0-1 16,-2 2 0-16,-4 11-1 16,-4 5 2-16,-3 1 4 15,0 0 0-15,0 1-2 16,-10-2 1-16,-2-1-2 15,-1-1 0-15,-2-3 0 16,1-4-1-16,2-3 2 16,-1-3-4-16,4-3-14 0,-1 0-23 15,-2-1-25 1,3-11-42-16,-2-2-83 0,3 0-100 16</inkml:trace>
  <inkml:trace contextRef="#ctx0" brushRef="#br1">16344 12947 436 0,'0'0'853'0,"0"0"-743"0,0 0-23 15,0 0-54 1,0 0-16-16,0 0-4 0,10-23-5 15,8 15 5-15,3-2 7 16,3 2-7-16,1 0-7 16,0 3-4-16,-2 0-1 15,-2 1-1-15,-5 1 2 16,-2 2-2-16,-3 1 0 16,-4 0-5-16,0 0-17 15,-3 0-30-15,1 4-41 16,1 0-44-16,-1 1-58 15,2-3-102-15</inkml:trace>
  <inkml:trace contextRef="#ctx0" brushRef="#br1">16702 12853 1141 0,'0'0'143'0,"0"0"-12"16,0 0-53-16,0 0-19 15,0 0-4-15,0 0-18 16,-14 0-16-16,3 11-12 16,0 7-4-16,-2 6 4 15,0 6 2-15,4 2 3 16,0 3-6-16,3-1-2 16,4-4 0-16,2-5-5 15,0-2-1-15,2-4 0 0,9-4 0 16,2-3 0-1,1-4-1-15,2-3 0 0,-2-3-4 16,1-2-5-16,0 0-4 16,0-11 1-16,-1 0-7 15,-4-4 3-15,-3 3-6 16,-4 2 15-16,-3 2 7 16,0 4 1-16,0 1 8 15,-9 2 12-15,-5 1-6 16,-2 0-10-16,-4 4 0 15,0 6-3-15,1-1-1 16,4-1 1-16,6 0-1 16,6-2-4-16,1 0-30 0,2-1-33 15,0-1-15 1,4-3-128-16,3-1-170 0</inkml:trace>
  <inkml:trace contextRef="#ctx0" brushRef="#br1">13259 13161 1409 0,'0'0'47'0,"0"0"-31"15,0 0 28-15,0 0-24 0,0 0-7 16,0 0 4 0,0 0 2-16,-52-19-7 15,39 19 0-15,0 4-10 16,-2 7-1-16,1 4-2 0,2 0-1 16,4-1 0-16,4 1 0 15,4-1-1-15,0-1-8 16,5-1-11-16,8-1 8 15,1-1 5-15,0 0 0 16,-1 0 6-16,-1-1 1 16,-3 2 1-16,-4 0 1 15,-4 1-2-15,-1 1 2 16,0-1 3-16,-7 1-1 16,-3-1 0-16,-3-2 1 15,1-4 0-15,-2-1 0 16,-1-1 0-16,1-3-2 0,3-1 2 15,0 0-3-15,1-1 0 16,6-5-1-16,1-1-7 16,3 0-15-16,0 0-53 15,11-1-48-15,4-1-79 16,1 1-645-16</inkml:trace>
  <inkml:trace contextRef="#ctx0" brushRef="#br1">13370 13220 1468 0,'0'0'77'15,"0"0"-60"-15,0 0 13 16,0 0-21-16,0 0 2 15,-31 62 2-15,28-35-4 16,3 1-1-16,0-1 0 16,0-4-7-16,7-4-1 15,5-4 0-15,3-3 0 16,1-4 0-16,0-5-2 16,0-3-1-16,0 0-1 0,-2-13 0 15,-3-4-2-15,-3-3-2 16,-4-2 7-16,-3-5-3 15,-1-4 4 1,0 2 0-16,-8 2 0 0,-2 5 0 16,-1 9 2-16,0 6 7 15,0 6 16-15,-2 1-12 16,-1 0-11-16,-1 13-2 16,1 2-7-16,4 3-4 15,8 0-41-15,2-2-19 16,4-4-136-16,11-5-300 15</inkml:trace>
  <inkml:trace contextRef="#ctx0" brushRef="#br1">13755 13188 1174 0,'0'0'93'0,"0"0"-15"15,0 0 11-15,0 0-21 16,0 0-21-16,0 0-26 0,-34-8-13 16,34 8-7-16,0 14-1 15,0 7 9-15,0 5 10 16,2 1 5-16,2 2-6 16,-1-4-10-16,-3 0-4 15,0-4 0-15,0-2-2 16,0-7-2-16,0-3 1 15,0-2-1-15,0-5 0 16,0-1 1-16,0-1 2 16,0 0 0-16,0 0 4 15,0-12-7-15,0-7-4 16,-2-7-9-16,1-5 4 16,1-2 1-16,0-1-2 0,3 1-5 15,10 2 0-15,4 6 4 16,1 3 4-16,2 4 2 15,-2 6 3-15,0 6-1 16,-2 6 1-16,-6 0-2 16,-1 3 2-16,-3 10 2 15,-3 4 1-15,-3 3 0 16,0-1 0-16,-14 3 0 16,-3-2-1-16,-2 0 0 15,1-4 0-15,3-3 3 16,1-5-3-16,4-3 1 15,5-4-1-15,1-1 1 16,4 0-1-16,0 0-11 16,0-1-6-16,9-4 10 15,5 3 4-15,0 2 0 16,1 0-1-16,1 5 4 0,1 7 0 16,-2 3 4-16,-2 3-3 15,-2-3 1-15,-1-1-2 16,-4-2 2-16,0-1 4 15,-4-3-2-15,1-2-3 16,-2-1 2-16,0-1-2 16,0-2-1-16,1 0-2 15,-1-2-31-15,1 0-87 16,3 0-99-16,-1 0-65 16</inkml:trace>
  <inkml:trace contextRef="#ctx0" brushRef="#br1">14122 13167 264 0,'0'0'1223'16,"0"0"-1185"-16,0 0-8 15,0 0-16-15,0 0 17 16,0 56 6-16,0-29-11 0,0 3-14 16,0 0-7-16,0-1 1 15,0-4-4-15,2-2-2 16,0-4 0-16,2-4 0 16,-1-5 0-16,-1-4-4 15,0-2-29-15,-2-4-38 16,0 0-25-16,0-9-198 15</inkml:trace>
  <inkml:trace contextRef="#ctx0" brushRef="#br1">13960 13290 1352 0,'0'0'73'16,"0"0"-28"-16,0 0-25 16,0 0-9-16,0 0 11 15,0 0 4-15,40-35 0 16,-21 21 0-16,1-3-6 16,-1 1 0-16,1 0-12 15,-2-2-6-15,0 3-1 16,-2 2-1-16,-2 1-1 15,-4 5-4-15,-2 4-37 16,-3 0-23-16,1 3-91 16,-1 0-193-16</inkml:trace>
  <inkml:trace contextRef="#ctx0" brushRef="#br1">14431 13178 1084 0,'0'0'101'15,"0"0"4"-15,0 0-10 16,0 0-36-16,0 0-2 16,0 0-17-16,0 3-20 15,0 13-5-15,0 8 4 16,0 4 22-16,0 2-16 16,-2-2-10-16,2 0-4 15,0-6-3-15,0-3-2 16,0-3-5-16,9-3 0 15,2-4-1-15,6-4 0 16,3-3 0-16,6-2 0 16,4 0 1-16,2-4 0 0,-2-5 0 15,-3 3-1 1,-4 0-5-16,-7 2-11 0,-5 1-5 16,-5 2-16-16,-3 1-5 15,-3 0 6-15,0 0 6 16,-3 0-53-16,-12 0-103 15,-4-1-60-15,-3 1-429 16</inkml:trace>
  <inkml:trace contextRef="#ctx0" brushRef="#br1">14462 13337 963 0,'0'0'162'0,"0"0"-39"0,0 0 0 15,0 0-48-15,0 0-42 16,0 0-15-16,-15-7-15 15,15 5-2-15,5-1-1 16,6-2 1-16,6-1 5 16,2-2-5-16,-1 1 0 15,0 0-1-15,-4 0 1 16,-4 1-1-16,-7 1-2 16,-3-2-65-16,0 1-12 15,-4 0-64-15,-12-4 13 16,-4 3-58-16,-2-1-74 15,0-1 262-15,0 2 66 16,4 1 104-16,4-1-62 0,5 2 30 16,4-1-15-16,5 0-33 15,0-1-43-15,0-1-26 16,10-2-16-16,6 0 8 16,4-3 1-16,4 4-9 15,0-1-1-15,3 1-4 16,-2 3 1-16,-2 3 0 15,-5 0-1-15,-3 3-1 16,-1 0-72-16,-2 0-71 16,-1 0-66-16,-4 6-277 15</inkml:trace>
  <inkml:trace contextRef="#ctx0" brushRef="#br1">14884 13094 1102 0,'0'0'168'0,"0"0"-56"16,0 0-19-16,0 0-60 15,0 0 7-15,0 0 4 16,-2 69-4-16,-3-34-6 15,-2 3-14-15,3 0-8 16,1-5-5-16,3-4-6 16,0-6-1-16,0-3 0 0,2-5 0 15,5-7-3-15,1-2-15 16,2-6-45-16,-2 0-20 16,1-6-33-16,-3-9-114 15,-4-5-77-15</inkml:trace>
  <inkml:trace contextRef="#ctx0" brushRef="#br1">14826 13078 1254 0,'0'0'71'0,"0"0"-14"15,0 0-47-15,0 0-10 16,0 0 17-16,0 0 13 15,82 3 2-15,-54 5-15 16,-1 4-2-16,-2 2 10 16,-4 3-11-16,-3 0 7 15,-5 5-4-15,-5 1-3 16,-6 4 6-16,-2 1-8 16,-2 1 6-16,-14 1-7 15,-7-1-3-15,-2-2-5 16,-3-4-2-16,-1-5 0 15,1-4 2-15,2-3-1 16,3-4-2-16,6-5 0 0,6-2-46 16,5-7-38-1,6-11-162-15,0-6-842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In the bubble sort, consecutive items are compared and possibly exchanged on each pass through the list, which means that many exchanges may be needed to move an element to its correct position. </a:t>
            </a:r>
          </a:p>
          <a:p>
            <a:endParaRPr lang="en-IN" dirty="0"/>
          </a:p>
        </p:txBody>
      </p:sp>
    </p:spTree>
    <p:extLst>
      <p:ext uri="{BB962C8B-B14F-4D97-AF65-F5344CB8AC3E}">
        <p14:creationId xmlns:p14="http://schemas.microsoft.com/office/powerpoint/2010/main" val="3212305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856167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990184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9000" y="772625"/>
            <a:ext cx="7146900" cy="1159800"/>
          </a:xfrm>
          <a:prstGeom prst="rect">
            <a:avLst/>
          </a:prstGeom>
        </p:spPr>
        <p:txBody>
          <a:bodyPr spcFirstLastPara="1" wrap="square" lIns="0" tIns="0" rIns="0" bIns="0" anchor="t"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grpSp>
        <p:nvGrpSpPr>
          <p:cNvPr id="11" name="Google Shape;11;p2"/>
          <p:cNvGrpSpPr/>
          <p:nvPr/>
        </p:nvGrpSpPr>
        <p:grpSpPr>
          <a:xfrm>
            <a:off x="3409171" y="2429676"/>
            <a:ext cx="5318543" cy="7882145"/>
            <a:chOff x="3485371" y="1424851"/>
            <a:chExt cx="5318543" cy="7882145"/>
          </a:xfrm>
        </p:grpSpPr>
        <p:grpSp>
          <p:nvGrpSpPr>
            <p:cNvPr id="12" name="Google Shape;12;p2"/>
            <p:cNvGrpSpPr/>
            <p:nvPr/>
          </p:nvGrpSpPr>
          <p:grpSpPr>
            <a:xfrm>
              <a:off x="3485371" y="1958251"/>
              <a:ext cx="468816" cy="7120145"/>
              <a:chOff x="1447800" y="152400"/>
              <a:chExt cx="318597" cy="4838699"/>
            </a:xfrm>
          </p:grpSpPr>
          <p:sp>
            <p:nvSpPr>
              <p:cNvPr id="13" name="Google Shape;13;p2"/>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 name="Google Shape;14;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5" name="Google Shape;15;p2"/>
            <p:cNvGrpSpPr/>
            <p:nvPr/>
          </p:nvGrpSpPr>
          <p:grpSpPr>
            <a:xfrm>
              <a:off x="3808592" y="1577251"/>
              <a:ext cx="468816" cy="7120145"/>
              <a:chOff x="1600200" y="152400"/>
              <a:chExt cx="318597" cy="4838699"/>
            </a:xfrm>
          </p:grpSpPr>
          <p:sp>
            <p:nvSpPr>
              <p:cNvPr id="16" name="Google Shape;16;p2"/>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7" name="Google Shape;17;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8" name="Google Shape;18;p2"/>
            <p:cNvGrpSpPr/>
            <p:nvPr/>
          </p:nvGrpSpPr>
          <p:grpSpPr>
            <a:xfrm>
              <a:off x="4131812" y="2186851"/>
              <a:ext cx="468816" cy="7120145"/>
              <a:chOff x="533400" y="152400"/>
              <a:chExt cx="318597" cy="4838699"/>
            </a:xfrm>
          </p:grpSpPr>
          <p:sp>
            <p:nvSpPr>
              <p:cNvPr id="19" name="Google Shape;19;p2"/>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0" name="Google Shape;20;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21" name="Google Shape;21;p2"/>
            <p:cNvGrpSpPr/>
            <p:nvPr/>
          </p:nvGrpSpPr>
          <p:grpSpPr>
            <a:xfrm>
              <a:off x="4455033" y="1729651"/>
              <a:ext cx="468816" cy="7120145"/>
              <a:chOff x="685800" y="152400"/>
              <a:chExt cx="318597" cy="4838699"/>
            </a:xfrm>
          </p:grpSpPr>
          <p:sp>
            <p:nvSpPr>
              <p:cNvPr id="22" name="Google Shape;22;p2"/>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3" name="Google Shape;23;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24" name="Google Shape;24;p2"/>
            <p:cNvGrpSpPr/>
            <p:nvPr/>
          </p:nvGrpSpPr>
          <p:grpSpPr>
            <a:xfrm>
              <a:off x="4778254" y="1424851"/>
              <a:ext cx="468816" cy="7120145"/>
              <a:chOff x="838200" y="152400"/>
              <a:chExt cx="318597" cy="4838699"/>
            </a:xfrm>
          </p:grpSpPr>
          <p:sp>
            <p:nvSpPr>
              <p:cNvPr id="25" name="Google Shape;25;p2"/>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6" name="Google Shape;26;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27" name="Google Shape;27;p2"/>
            <p:cNvGrpSpPr/>
            <p:nvPr/>
          </p:nvGrpSpPr>
          <p:grpSpPr>
            <a:xfrm>
              <a:off x="5101474" y="1882051"/>
              <a:ext cx="468816" cy="7120145"/>
              <a:chOff x="990600" y="152400"/>
              <a:chExt cx="318597" cy="4838699"/>
            </a:xfrm>
          </p:grpSpPr>
          <p:sp>
            <p:nvSpPr>
              <p:cNvPr id="28" name="Google Shape;28;p2"/>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29" name="Google Shape;29;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30" name="Google Shape;30;p2"/>
            <p:cNvGrpSpPr/>
            <p:nvPr/>
          </p:nvGrpSpPr>
          <p:grpSpPr>
            <a:xfrm>
              <a:off x="5424695" y="1729651"/>
              <a:ext cx="468816" cy="7120145"/>
              <a:chOff x="3663063" y="152400"/>
              <a:chExt cx="318597" cy="4838699"/>
            </a:xfrm>
          </p:grpSpPr>
          <p:sp>
            <p:nvSpPr>
              <p:cNvPr id="31" name="Google Shape;31;p2"/>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2" name="Google Shape;32;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33" name="Google Shape;33;p2"/>
            <p:cNvGrpSpPr/>
            <p:nvPr/>
          </p:nvGrpSpPr>
          <p:grpSpPr>
            <a:xfrm>
              <a:off x="5747916" y="2034451"/>
              <a:ext cx="468816" cy="7120145"/>
              <a:chOff x="1295400" y="152400"/>
              <a:chExt cx="318597" cy="4838699"/>
            </a:xfrm>
          </p:grpSpPr>
          <p:sp>
            <p:nvSpPr>
              <p:cNvPr id="34" name="Google Shape;34;p2"/>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5" name="Google Shape;35;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36" name="Google Shape;36;p2"/>
            <p:cNvGrpSpPr/>
            <p:nvPr/>
          </p:nvGrpSpPr>
          <p:grpSpPr>
            <a:xfrm>
              <a:off x="6072553" y="1958251"/>
              <a:ext cx="468816" cy="7120145"/>
              <a:chOff x="1447800" y="152400"/>
              <a:chExt cx="318597" cy="4838699"/>
            </a:xfrm>
          </p:grpSpPr>
          <p:sp>
            <p:nvSpPr>
              <p:cNvPr id="37" name="Google Shape;37;p2"/>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8" name="Google Shape;38;p2"/>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39" name="Google Shape;39;p2"/>
            <p:cNvGrpSpPr/>
            <p:nvPr/>
          </p:nvGrpSpPr>
          <p:grpSpPr>
            <a:xfrm>
              <a:off x="6395774" y="1653451"/>
              <a:ext cx="468816" cy="7120145"/>
              <a:chOff x="1600200" y="152400"/>
              <a:chExt cx="318597" cy="4838699"/>
            </a:xfrm>
          </p:grpSpPr>
          <p:sp>
            <p:nvSpPr>
              <p:cNvPr id="40" name="Google Shape;40;p2"/>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1" name="Google Shape;41;p2"/>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42" name="Google Shape;42;p2"/>
            <p:cNvGrpSpPr/>
            <p:nvPr/>
          </p:nvGrpSpPr>
          <p:grpSpPr>
            <a:xfrm>
              <a:off x="6718994" y="1424851"/>
              <a:ext cx="468816" cy="7120145"/>
              <a:chOff x="533400" y="152400"/>
              <a:chExt cx="318597" cy="4838699"/>
            </a:xfrm>
          </p:grpSpPr>
          <p:sp>
            <p:nvSpPr>
              <p:cNvPr id="43" name="Google Shape;43;p2"/>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4" name="Google Shape;44;p2"/>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45" name="Google Shape;45;p2"/>
            <p:cNvGrpSpPr/>
            <p:nvPr/>
          </p:nvGrpSpPr>
          <p:grpSpPr>
            <a:xfrm>
              <a:off x="7042215" y="1501051"/>
              <a:ext cx="468816" cy="7120145"/>
              <a:chOff x="685800" y="152400"/>
              <a:chExt cx="318597" cy="4838699"/>
            </a:xfrm>
          </p:grpSpPr>
          <p:sp>
            <p:nvSpPr>
              <p:cNvPr id="46" name="Google Shape;46;p2"/>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7" name="Google Shape;47;p2"/>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48" name="Google Shape;48;p2"/>
            <p:cNvGrpSpPr/>
            <p:nvPr/>
          </p:nvGrpSpPr>
          <p:grpSpPr>
            <a:xfrm>
              <a:off x="7365436" y="1882051"/>
              <a:ext cx="468816" cy="7120145"/>
              <a:chOff x="838200" y="152400"/>
              <a:chExt cx="318597" cy="4838699"/>
            </a:xfrm>
          </p:grpSpPr>
          <p:sp>
            <p:nvSpPr>
              <p:cNvPr id="49" name="Google Shape;49;p2"/>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0" name="Google Shape;50;p2"/>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51" name="Google Shape;51;p2"/>
            <p:cNvGrpSpPr/>
            <p:nvPr/>
          </p:nvGrpSpPr>
          <p:grpSpPr>
            <a:xfrm>
              <a:off x="7688656" y="1424851"/>
              <a:ext cx="468816" cy="7120145"/>
              <a:chOff x="990600" y="152400"/>
              <a:chExt cx="318597" cy="4838699"/>
            </a:xfrm>
          </p:grpSpPr>
          <p:sp>
            <p:nvSpPr>
              <p:cNvPr id="52" name="Google Shape;52;p2"/>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3" name="Google Shape;53;p2"/>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54" name="Google Shape;54;p2"/>
            <p:cNvGrpSpPr/>
            <p:nvPr/>
          </p:nvGrpSpPr>
          <p:grpSpPr>
            <a:xfrm>
              <a:off x="8011877" y="2186851"/>
              <a:ext cx="468816" cy="7120145"/>
              <a:chOff x="3663063" y="152400"/>
              <a:chExt cx="318597" cy="4838699"/>
            </a:xfrm>
          </p:grpSpPr>
          <p:sp>
            <p:nvSpPr>
              <p:cNvPr id="55" name="Google Shape;55;p2"/>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6" name="Google Shape;56;p2"/>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57" name="Google Shape;57;p2"/>
            <p:cNvGrpSpPr/>
            <p:nvPr/>
          </p:nvGrpSpPr>
          <p:grpSpPr>
            <a:xfrm>
              <a:off x="8335098" y="1805851"/>
              <a:ext cx="468816" cy="7120145"/>
              <a:chOff x="1295400" y="152400"/>
              <a:chExt cx="318597" cy="4838699"/>
            </a:xfrm>
          </p:grpSpPr>
          <p:sp>
            <p:nvSpPr>
              <p:cNvPr id="58" name="Google Shape;58;p2"/>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59" name="Google Shape;59;p2"/>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60"/>
        <p:cNvGrpSpPr/>
        <p:nvPr/>
      </p:nvGrpSpPr>
      <p:grpSpPr>
        <a:xfrm>
          <a:off x="0" y="0"/>
          <a:ext cx="0" cy="0"/>
          <a:chOff x="0" y="0"/>
          <a:chExt cx="0" cy="0"/>
        </a:xfrm>
      </p:grpSpPr>
      <p:sp>
        <p:nvSpPr>
          <p:cNvPr id="61" name="Google Shape;61;p3"/>
          <p:cNvSpPr txBox="1">
            <a:spLocks noGrp="1"/>
          </p:cNvSpPr>
          <p:nvPr>
            <p:ph type="ctrTitle"/>
          </p:nvPr>
        </p:nvSpPr>
        <p:spPr>
          <a:xfrm>
            <a:off x="752800" y="440350"/>
            <a:ext cx="7485900" cy="1159800"/>
          </a:xfrm>
          <a:prstGeom prst="rect">
            <a:avLst/>
          </a:prstGeom>
        </p:spPr>
        <p:txBody>
          <a:bodyPr spcFirstLastPara="1" wrap="square" lIns="0" tIns="0" rIns="0" bIns="0" anchor="b" anchorCtr="0">
            <a:noAutofit/>
          </a:bodyPr>
          <a:lstStyle>
            <a:lvl1pPr lvl="0" rtl="0">
              <a:spcBef>
                <a:spcPts val="0"/>
              </a:spcBef>
              <a:spcAft>
                <a:spcPts val="0"/>
              </a:spcAft>
              <a:buSzPts val="4600"/>
              <a:buNone/>
              <a:defRPr sz="4600"/>
            </a:lvl1pPr>
            <a:lvl2pPr lvl="1" rtl="0">
              <a:spcBef>
                <a:spcPts val="0"/>
              </a:spcBef>
              <a:spcAft>
                <a:spcPts val="0"/>
              </a:spcAft>
              <a:buSzPts val="4600"/>
              <a:buNone/>
              <a:defRPr sz="4600"/>
            </a:lvl2pPr>
            <a:lvl3pPr lvl="2" rtl="0">
              <a:spcBef>
                <a:spcPts val="0"/>
              </a:spcBef>
              <a:spcAft>
                <a:spcPts val="0"/>
              </a:spcAft>
              <a:buSzPts val="4600"/>
              <a:buNone/>
              <a:defRPr sz="4600"/>
            </a:lvl3pPr>
            <a:lvl4pPr lvl="3" rtl="0">
              <a:spcBef>
                <a:spcPts val="0"/>
              </a:spcBef>
              <a:spcAft>
                <a:spcPts val="0"/>
              </a:spcAft>
              <a:buSzPts val="4600"/>
              <a:buNone/>
              <a:defRPr sz="4600"/>
            </a:lvl4pPr>
            <a:lvl5pPr lvl="4" rtl="0">
              <a:spcBef>
                <a:spcPts val="0"/>
              </a:spcBef>
              <a:spcAft>
                <a:spcPts val="0"/>
              </a:spcAft>
              <a:buSzPts val="4600"/>
              <a:buNone/>
              <a:defRPr sz="4600"/>
            </a:lvl5pPr>
            <a:lvl6pPr lvl="5" rtl="0">
              <a:spcBef>
                <a:spcPts val="0"/>
              </a:spcBef>
              <a:spcAft>
                <a:spcPts val="0"/>
              </a:spcAft>
              <a:buSzPts val="4600"/>
              <a:buNone/>
              <a:defRPr sz="4600"/>
            </a:lvl6pPr>
            <a:lvl7pPr lvl="6" rtl="0">
              <a:spcBef>
                <a:spcPts val="0"/>
              </a:spcBef>
              <a:spcAft>
                <a:spcPts val="0"/>
              </a:spcAft>
              <a:buSzPts val="4600"/>
              <a:buNone/>
              <a:defRPr sz="4600"/>
            </a:lvl7pPr>
            <a:lvl8pPr lvl="7" rtl="0">
              <a:spcBef>
                <a:spcPts val="0"/>
              </a:spcBef>
              <a:spcAft>
                <a:spcPts val="0"/>
              </a:spcAft>
              <a:buSzPts val="4600"/>
              <a:buNone/>
              <a:defRPr sz="4600"/>
            </a:lvl8pPr>
            <a:lvl9pPr lvl="8" rtl="0">
              <a:spcBef>
                <a:spcPts val="0"/>
              </a:spcBef>
              <a:spcAft>
                <a:spcPts val="0"/>
              </a:spcAft>
              <a:buSzPts val="4600"/>
              <a:buNone/>
              <a:defRPr sz="4600"/>
            </a:lvl9pPr>
          </a:lstStyle>
          <a:p>
            <a:endParaRPr/>
          </a:p>
        </p:txBody>
      </p:sp>
      <p:sp>
        <p:nvSpPr>
          <p:cNvPr id="62" name="Google Shape;62;p3"/>
          <p:cNvSpPr txBox="1">
            <a:spLocks noGrp="1"/>
          </p:cNvSpPr>
          <p:nvPr>
            <p:ph type="subTitle" idx="1"/>
          </p:nvPr>
        </p:nvSpPr>
        <p:spPr>
          <a:xfrm>
            <a:off x="752800" y="1697054"/>
            <a:ext cx="7485900" cy="784800"/>
          </a:xfrm>
          <a:prstGeom prst="rect">
            <a:avLst/>
          </a:prstGeom>
        </p:spPr>
        <p:txBody>
          <a:bodyPr spcFirstLastPara="1" wrap="square" lIns="0" tIns="0" rIns="0" bIns="0" anchor="t" anchorCtr="0">
            <a:noAutofit/>
          </a:bodyPr>
          <a:lstStyle>
            <a:lvl1pPr lvl="0" rtl="0">
              <a:spcBef>
                <a:spcPts val="0"/>
              </a:spcBef>
              <a:spcAft>
                <a:spcPts val="0"/>
              </a:spcAft>
              <a:buSzPts val="1400"/>
              <a:buNone/>
              <a:defRPr>
                <a:solidFill>
                  <a:schemeClr val="accent5"/>
                </a:solidFill>
              </a:defRPr>
            </a:lvl1pPr>
            <a:lvl2pPr lvl="1" rtl="0">
              <a:spcBef>
                <a:spcPts val="1000"/>
              </a:spcBef>
              <a:spcAft>
                <a:spcPts val="0"/>
              </a:spcAft>
              <a:buSzPts val="3000"/>
              <a:buNone/>
              <a:defRPr sz="3000">
                <a:solidFill>
                  <a:schemeClr val="accent5"/>
                </a:solidFill>
              </a:defRPr>
            </a:lvl2pPr>
            <a:lvl3pPr lvl="2" rtl="0">
              <a:spcBef>
                <a:spcPts val="1000"/>
              </a:spcBef>
              <a:spcAft>
                <a:spcPts val="0"/>
              </a:spcAft>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a:endParaRPr/>
          </a:p>
        </p:txBody>
      </p:sp>
      <p:grpSp>
        <p:nvGrpSpPr>
          <p:cNvPr id="63" name="Google Shape;63;p3"/>
          <p:cNvGrpSpPr/>
          <p:nvPr/>
        </p:nvGrpSpPr>
        <p:grpSpPr>
          <a:xfrm>
            <a:off x="3409171" y="2429676"/>
            <a:ext cx="5318543" cy="7882145"/>
            <a:chOff x="3485371" y="1424851"/>
            <a:chExt cx="5318543" cy="7882145"/>
          </a:xfrm>
        </p:grpSpPr>
        <p:grpSp>
          <p:nvGrpSpPr>
            <p:cNvPr id="64" name="Google Shape;64;p3"/>
            <p:cNvGrpSpPr/>
            <p:nvPr/>
          </p:nvGrpSpPr>
          <p:grpSpPr>
            <a:xfrm>
              <a:off x="3485371" y="1958251"/>
              <a:ext cx="468816" cy="7120145"/>
              <a:chOff x="1447800" y="152400"/>
              <a:chExt cx="318597" cy="4838699"/>
            </a:xfrm>
          </p:grpSpPr>
          <p:sp>
            <p:nvSpPr>
              <p:cNvPr id="65" name="Google Shape;65;p3"/>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6" name="Google Shape;66;p3"/>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67" name="Google Shape;67;p3"/>
            <p:cNvGrpSpPr/>
            <p:nvPr/>
          </p:nvGrpSpPr>
          <p:grpSpPr>
            <a:xfrm>
              <a:off x="3808592" y="1577251"/>
              <a:ext cx="468816" cy="7120145"/>
              <a:chOff x="1600200" y="152400"/>
              <a:chExt cx="318597" cy="4838699"/>
            </a:xfrm>
          </p:grpSpPr>
          <p:sp>
            <p:nvSpPr>
              <p:cNvPr id="68" name="Google Shape;68;p3"/>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69" name="Google Shape;69;p3"/>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70" name="Google Shape;70;p3"/>
            <p:cNvGrpSpPr/>
            <p:nvPr/>
          </p:nvGrpSpPr>
          <p:grpSpPr>
            <a:xfrm>
              <a:off x="4131812" y="2186851"/>
              <a:ext cx="468816" cy="7120145"/>
              <a:chOff x="533400" y="152400"/>
              <a:chExt cx="318597" cy="4838699"/>
            </a:xfrm>
          </p:grpSpPr>
          <p:sp>
            <p:nvSpPr>
              <p:cNvPr id="71" name="Google Shape;71;p3"/>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72" name="Google Shape;72;p3"/>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73" name="Google Shape;73;p3"/>
            <p:cNvGrpSpPr/>
            <p:nvPr/>
          </p:nvGrpSpPr>
          <p:grpSpPr>
            <a:xfrm>
              <a:off x="4455033" y="1729651"/>
              <a:ext cx="468816" cy="7120145"/>
              <a:chOff x="685800" y="152400"/>
              <a:chExt cx="318597" cy="4838699"/>
            </a:xfrm>
          </p:grpSpPr>
          <p:sp>
            <p:nvSpPr>
              <p:cNvPr id="74" name="Google Shape;74;p3"/>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75" name="Google Shape;75;p3"/>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76" name="Google Shape;76;p3"/>
            <p:cNvGrpSpPr/>
            <p:nvPr/>
          </p:nvGrpSpPr>
          <p:grpSpPr>
            <a:xfrm>
              <a:off x="4778254" y="1424851"/>
              <a:ext cx="468816" cy="7120145"/>
              <a:chOff x="838200" y="152400"/>
              <a:chExt cx="318597" cy="4838699"/>
            </a:xfrm>
          </p:grpSpPr>
          <p:sp>
            <p:nvSpPr>
              <p:cNvPr id="77" name="Google Shape;77;p3"/>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78" name="Google Shape;78;p3"/>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79" name="Google Shape;79;p3"/>
            <p:cNvGrpSpPr/>
            <p:nvPr/>
          </p:nvGrpSpPr>
          <p:grpSpPr>
            <a:xfrm>
              <a:off x="5101474" y="1882051"/>
              <a:ext cx="468816" cy="7120145"/>
              <a:chOff x="990600" y="152400"/>
              <a:chExt cx="318597" cy="4838699"/>
            </a:xfrm>
          </p:grpSpPr>
          <p:sp>
            <p:nvSpPr>
              <p:cNvPr id="80" name="Google Shape;80;p3"/>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1" name="Google Shape;81;p3"/>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82" name="Google Shape;82;p3"/>
            <p:cNvGrpSpPr/>
            <p:nvPr/>
          </p:nvGrpSpPr>
          <p:grpSpPr>
            <a:xfrm>
              <a:off x="5424695" y="1729651"/>
              <a:ext cx="468816" cy="7120145"/>
              <a:chOff x="3663063" y="152400"/>
              <a:chExt cx="318597" cy="4838699"/>
            </a:xfrm>
          </p:grpSpPr>
          <p:sp>
            <p:nvSpPr>
              <p:cNvPr id="83" name="Google Shape;83;p3"/>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4" name="Google Shape;84;p3"/>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85" name="Google Shape;85;p3"/>
            <p:cNvGrpSpPr/>
            <p:nvPr/>
          </p:nvGrpSpPr>
          <p:grpSpPr>
            <a:xfrm>
              <a:off x="5747916" y="2034451"/>
              <a:ext cx="468816" cy="7120145"/>
              <a:chOff x="1295400" y="152400"/>
              <a:chExt cx="318597" cy="4838699"/>
            </a:xfrm>
          </p:grpSpPr>
          <p:sp>
            <p:nvSpPr>
              <p:cNvPr id="86" name="Google Shape;86;p3"/>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7" name="Google Shape;87;p3"/>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88" name="Google Shape;88;p3"/>
            <p:cNvGrpSpPr/>
            <p:nvPr/>
          </p:nvGrpSpPr>
          <p:grpSpPr>
            <a:xfrm>
              <a:off x="6072553" y="1958251"/>
              <a:ext cx="468816" cy="7120145"/>
              <a:chOff x="1447800" y="152400"/>
              <a:chExt cx="318597" cy="4838699"/>
            </a:xfrm>
          </p:grpSpPr>
          <p:sp>
            <p:nvSpPr>
              <p:cNvPr id="89" name="Google Shape;89;p3"/>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0" name="Google Shape;90;p3"/>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91" name="Google Shape;91;p3"/>
            <p:cNvGrpSpPr/>
            <p:nvPr/>
          </p:nvGrpSpPr>
          <p:grpSpPr>
            <a:xfrm>
              <a:off x="6395774" y="1653451"/>
              <a:ext cx="468816" cy="7120145"/>
              <a:chOff x="1600200" y="152400"/>
              <a:chExt cx="318597" cy="4838699"/>
            </a:xfrm>
          </p:grpSpPr>
          <p:sp>
            <p:nvSpPr>
              <p:cNvPr id="92" name="Google Shape;92;p3"/>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3" name="Google Shape;93;p3"/>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94" name="Google Shape;94;p3"/>
            <p:cNvGrpSpPr/>
            <p:nvPr/>
          </p:nvGrpSpPr>
          <p:grpSpPr>
            <a:xfrm>
              <a:off x="6718994" y="1424851"/>
              <a:ext cx="468816" cy="7120145"/>
              <a:chOff x="533400" y="152400"/>
              <a:chExt cx="318597" cy="4838699"/>
            </a:xfrm>
          </p:grpSpPr>
          <p:sp>
            <p:nvSpPr>
              <p:cNvPr id="95" name="Google Shape;95;p3"/>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6" name="Google Shape;96;p3"/>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97" name="Google Shape;97;p3"/>
            <p:cNvGrpSpPr/>
            <p:nvPr/>
          </p:nvGrpSpPr>
          <p:grpSpPr>
            <a:xfrm>
              <a:off x="7042215" y="1501051"/>
              <a:ext cx="468816" cy="7120145"/>
              <a:chOff x="685800" y="152400"/>
              <a:chExt cx="318597" cy="4838699"/>
            </a:xfrm>
          </p:grpSpPr>
          <p:sp>
            <p:nvSpPr>
              <p:cNvPr id="98" name="Google Shape;98;p3"/>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9" name="Google Shape;99;p3"/>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00" name="Google Shape;100;p3"/>
            <p:cNvGrpSpPr/>
            <p:nvPr/>
          </p:nvGrpSpPr>
          <p:grpSpPr>
            <a:xfrm>
              <a:off x="7365436" y="1882051"/>
              <a:ext cx="468816" cy="7120145"/>
              <a:chOff x="838200" y="152400"/>
              <a:chExt cx="318597" cy="4838699"/>
            </a:xfrm>
          </p:grpSpPr>
          <p:sp>
            <p:nvSpPr>
              <p:cNvPr id="101" name="Google Shape;101;p3"/>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2" name="Google Shape;102;p3"/>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03" name="Google Shape;103;p3"/>
            <p:cNvGrpSpPr/>
            <p:nvPr/>
          </p:nvGrpSpPr>
          <p:grpSpPr>
            <a:xfrm>
              <a:off x="7688656" y="1424851"/>
              <a:ext cx="468816" cy="7120145"/>
              <a:chOff x="990600" y="152400"/>
              <a:chExt cx="318597" cy="4838699"/>
            </a:xfrm>
          </p:grpSpPr>
          <p:sp>
            <p:nvSpPr>
              <p:cNvPr id="104" name="Google Shape;104;p3"/>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5" name="Google Shape;105;p3"/>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06" name="Google Shape;106;p3"/>
            <p:cNvGrpSpPr/>
            <p:nvPr/>
          </p:nvGrpSpPr>
          <p:grpSpPr>
            <a:xfrm>
              <a:off x="8011877" y="2186851"/>
              <a:ext cx="468816" cy="7120145"/>
              <a:chOff x="3663063" y="152400"/>
              <a:chExt cx="318597" cy="4838699"/>
            </a:xfrm>
          </p:grpSpPr>
          <p:sp>
            <p:nvSpPr>
              <p:cNvPr id="107" name="Google Shape;107;p3"/>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8" name="Google Shape;108;p3"/>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09" name="Google Shape;109;p3"/>
            <p:cNvGrpSpPr/>
            <p:nvPr/>
          </p:nvGrpSpPr>
          <p:grpSpPr>
            <a:xfrm>
              <a:off x="8335098" y="1805851"/>
              <a:ext cx="468816" cy="7120145"/>
              <a:chOff x="1295400" y="152400"/>
              <a:chExt cx="318597" cy="4838699"/>
            </a:xfrm>
          </p:grpSpPr>
          <p:sp>
            <p:nvSpPr>
              <p:cNvPr id="110" name="Google Shape;110;p3"/>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1" name="Google Shape;111;p3"/>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3"/>
        <p:cNvGrpSpPr/>
        <p:nvPr/>
      </p:nvGrpSpPr>
      <p:grpSpPr>
        <a:xfrm>
          <a:off x="0" y="0"/>
          <a:ext cx="0" cy="0"/>
          <a:chOff x="0" y="0"/>
          <a:chExt cx="0" cy="0"/>
        </a:xfrm>
      </p:grpSpPr>
      <p:sp>
        <p:nvSpPr>
          <p:cNvPr id="164" name="Google Shape;164;p5"/>
          <p:cNvSpPr/>
          <p:nvPr/>
        </p:nvSpPr>
        <p:spPr>
          <a:xfrm rot="197195">
            <a:off x="1713048" y="627899"/>
            <a:ext cx="2440148" cy="137295"/>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a:spLocks noGrp="1"/>
          </p:cNvSpPr>
          <p:nvPr>
            <p:ph type="title"/>
          </p:nvPr>
        </p:nvSpPr>
        <p:spPr>
          <a:xfrm>
            <a:off x="332509" y="147329"/>
            <a:ext cx="8447808" cy="549217"/>
          </a:xfrm>
          <a:prstGeom prst="rect">
            <a:avLst/>
          </a:prstGeom>
        </p:spPr>
        <p:txBody>
          <a:bodyPr spcFirstLastPara="1" wrap="square" lIns="0" tIns="0" rIns="0" bIns="0" anchor="b" anchorCtr="0">
            <a:noAutofit/>
          </a:bodyPr>
          <a:lstStyle>
            <a:lvl1pPr lvl="0">
              <a:spcBef>
                <a:spcPts val="0"/>
              </a:spcBef>
              <a:spcAft>
                <a:spcPts val="0"/>
              </a:spcAft>
              <a:buSzPts val="2800"/>
              <a:buNone/>
              <a:defRPr sz="4000" b="1">
                <a:latin typeface="+mj-l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66" name="Google Shape;166;p5"/>
          <p:cNvSpPr txBox="1">
            <a:spLocks noGrp="1"/>
          </p:cNvSpPr>
          <p:nvPr>
            <p:ph type="body" idx="1"/>
          </p:nvPr>
        </p:nvSpPr>
        <p:spPr>
          <a:xfrm>
            <a:off x="332508" y="830469"/>
            <a:ext cx="8447809" cy="4050328"/>
          </a:xfrm>
          <a:prstGeom prst="rect">
            <a:avLst/>
          </a:prstGeom>
        </p:spPr>
        <p:txBody>
          <a:bodyPr spcFirstLastPara="1" wrap="square" lIns="0" tIns="0" rIns="0" bIns="0" anchor="t" anchorCtr="0">
            <a:noAutofit/>
          </a:bodyPr>
          <a:lstStyle>
            <a:lvl1pPr marL="457200" lvl="0" indent="-317500">
              <a:spcBef>
                <a:spcPts val="600"/>
              </a:spcBef>
              <a:spcAft>
                <a:spcPts val="0"/>
              </a:spcAft>
              <a:buSzPts val="1400"/>
              <a:buChar char="✘"/>
              <a:defRPr>
                <a:latin typeface="+mn-lt"/>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no pencils">
  <p:cSld name="BLANK_1">
    <p:spTree>
      <p:nvGrpSpPr>
        <p:cNvPr id="1" name="Shape 755"/>
        <p:cNvGrpSpPr/>
        <p:nvPr/>
      </p:nvGrpSpPr>
      <p:grpSpPr>
        <a:xfrm>
          <a:off x="0" y="0"/>
          <a:ext cx="0" cy="0"/>
          <a:chOff x="0" y="0"/>
          <a:chExt cx="0" cy="0"/>
        </a:xfrm>
      </p:grpSpPr>
      <p:sp>
        <p:nvSpPr>
          <p:cNvPr id="756" name="Google Shape;756;p12"/>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sp>
        <p:nvSpPr>
          <p:cNvPr id="113" name="Google Shape;113;p4"/>
          <p:cNvSpPr txBox="1">
            <a:spLocks noGrp="1"/>
          </p:cNvSpPr>
          <p:nvPr>
            <p:ph type="body" idx="1"/>
          </p:nvPr>
        </p:nvSpPr>
        <p:spPr>
          <a:xfrm>
            <a:off x="1652750" y="2161800"/>
            <a:ext cx="5838300" cy="819900"/>
          </a:xfrm>
          <a:prstGeom prst="rect">
            <a:avLst/>
          </a:prstGeom>
        </p:spPr>
        <p:txBody>
          <a:bodyPr spcFirstLastPara="1" wrap="square" lIns="0" tIns="0" rIns="0" bIns="0" anchor="ctr" anchorCtr="0">
            <a:noAutofit/>
          </a:bodyPr>
          <a:lstStyle>
            <a:lvl1pPr marL="457200" lvl="0" indent="-406400" algn="ctr" rtl="0">
              <a:lnSpc>
                <a:spcPct val="115000"/>
              </a:lnSpc>
              <a:spcBef>
                <a:spcPts val="600"/>
              </a:spcBef>
              <a:spcAft>
                <a:spcPts val="0"/>
              </a:spcAft>
              <a:buSzPts val="2800"/>
              <a:buFont typeface="Mali"/>
              <a:buChar char="✘"/>
              <a:defRPr sz="2800">
                <a:latin typeface="Mali"/>
                <a:ea typeface="Mali"/>
                <a:cs typeface="Mali"/>
                <a:sym typeface="Mali"/>
              </a:defRPr>
            </a:lvl1pPr>
            <a:lvl2pPr marL="914400" lvl="1" indent="-406400" algn="ctr" rtl="0">
              <a:lnSpc>
                <a:spcPct val="115000"/>
              </a:lnSpc>
              <a:spcBef>
                <a:spcPts val="1000"/>
              </a:spcBef>
              <a:spcAft>
                <a:spcPts val="0"/>
              </a:spcAft>
              <a:buSzPts val="2800"/>
              <a:buFont typeface="Mali"/>
              <a:buChar char="-"/>
              <a:defRPr sz="2800">
                <a:latin typeface="Mali"/>
                <a:ea typeface="Mali"/>
                <a:cs typeface="Mali"/>
                <a:sym typeface="Mali"/>
              </a:defRPr>
            </a:lvl2pPr>
            <a:lvl3pPr marL="1371600" lvl="2" indent="-406400" algn="ctr" rtl="0">
              <a:lnSpc>
                <a:spcPct val="115000"/>
              </a:lnSpc>
              <a:spcBef>
                <a:spcPts val="1000"/>
              </a:spcBef>
              <a:spcAft>
                <a:spcPts val="0"/>
              </a:spcAft>
              <a:buSzPts val="2800"/>
              <a:buFont typeface="Mali"/>
              <a:buChar char="-"/>
              <a:defRPr sz="2800">
                <a:latin typeface="Mali"/>
                <a:ea typeface="Mali"/>
                <a:cs typeface="Mali"/>
                <a:sym typeface="Mali"/>
              </a:defRPr>
            </a:lvl3pPr>
            <a:lvl4pPr marL="1828800" lvl="3" indent="-406400" algn="ctr" rtl="0">
              <a:lnSpc>
                <a:spcPct val="115000"/>
              </a:lnSpc>
              <a:spcBef>
                <a:spcPts val="1000"/>
              </a:spcBef>
              <a:spcAft>
                <a:spcPts val="0"/>
              </a:spcAft>
              <a:buSzPts val="2800"/>
              <a:buFont typeface="Mali"/>
              <a:buChar char="●"/>
              <a:defRPr sz="2800">
                <a:latin typeface="Mali"/>
                <a:ea typeface="Mali"/>
                <a:cs typeface="Mali"/>
                <a:sym typeface="Mali"/>
              </a:defRPr>
            </a:lvl4pPr>
            <a:lvl5pPr marL="2286000" lvl="4" indent="-406400" algn="ctr" rtl="0">
              <a:lnSpc>
                <a:spcPct val="115000"/>
              </a:lnSpc>
              <a:spcBef>
                <a:spcPts val="1000"/>
              </a:spcBef>
              <a:spcAft>
                <a:spcPts val="0"/>
              </a:spcAft>
              <a:buSzPts val="2800"/>
              <a:buFont typeface="Mali"/>
              <a:buChar char="○"/>
              <a:defRPr sz="2800">
                <a:latin typeface="Mali"/>
                <a:ea typeface="Mali"/>
                <a:cs typeface="Mali"/>
                <a:sym typeface="Mali"/>
              </a:defRPr>
            </a:lvl5pPr>
            <a:lvl6pPr marL="2743200" lvl="5" indent="-406400" algn="ctr" rtl="0">
              <a:lnSpc>
                <a:spcPct val="115000"/>
              </a:lnSpc>
              <a:spcBef>
                <a:spcPts val="1000"/>
              </a:spcBef>
              <a:spcAft>
                <a:spcPts val="0"/>
              </a:spcAft>
              <a:buSzPts val="2800"/>
              <a:buFont typeface="Mali"/>
              <a:buChar char="■"/>
              <a:defRPr sz="2800">
                <a:latin typeface="Mali"/>
                <a:ea typeface="Mali"/>
                <a:cs typeface="Mali"/>
                <a:sym typeface="Mali"/>
              </a:defRPr>
            </a:lvl6pPr>
            <a:lvl7pPr marL="3200400" lvl="6" indent="-406400" algn="ctr" rtl="0">
              <a:lnSpc>
                <a:spcPct val="115000"/>
              </a:lnSpc>
              <a:spcBef>
                <a:spcPts val="1000"/>
              </a:spcBef>
              <a:spcAft>
                <a:spcPts val="0"/>
              </a:spcAft>
              <a:buSzPts val="2800"/>
              <a:buFont typeface="Mali"/>
              <a:buChar char="●"/>
              <a:defRPr sz="2800">
                <a:latin typeface="Mali"/>
                <a:ea typeface="Mali"/>
                <a:cs typeface="Mali"/>
                <a:sym typeface="Mali"/>
              </a:defRPr>
            </a:lvl7pPr>
            <a:lvl8pPr marL="3657600" lvl="7" indent="-406400" algn="ctr" rtl="0">
              <a:lnSpc>
                <a:spcPct val="115000"/>
              </a:lnSpc>
              <a:spcBef>
                <a:spcPts val="1000"/>
              </a:spcBef>
              <a:spcAft>
                <a:spcPts val="0"/>
              </a:spcAft>
              <a:buSzPts val="2800"/>
              <a:buFont typeface="Mali"/>
              <a:buChar char="○"/>
              <a:defRPr sz="2800">
                <a:latin typeface="Mali"/>
                <a:ea typeface="Mali"/>
                <a:cs typeface="Mali"/>
                <a:sym typeface="Mali"/>
              </a:defRPr>
            </a:lvl8pPr>
            <a:lvl9pPr marL="4114800" lvl="8" indent="-406400" algn="ctr">
              <a:lnSpc>
                <a:spcPct val="115000"/>
              </a:lnSpc>
              <a:spcBef>
                <a:spcPts val="1000"/>
              </a:spcBef>
              <a:spcAft>
                <a:spcPts val="1000"/>
              </a:spcAft>
              <a:buSzPts val="2800"/>
              <a:buFont typeface="Mali"/>
              <a:buChar char="■"/>
              <a:defRPr sz="2800">
                <a:latin typeface="Mali"/>
                <a:ea typeface="Mali"/>
                <a:cs typeface="Mali"/>
                <a:sym typeface="Mali"/>
              </a:defRPr>
            </a:lvl9pPr>
          </a:lstStyle>
          <a:p>
            <a:endParaRPr/>
          </a:p>
        </p:txBody>
      </p:sp>
      <p:sp>
        <p:nvSpPr>
          <p:cNvPr id="114" name="Google Shape;114;p4"/>
          <p:cNvSpPr txBox="1">
            <a:spLocks noGrp="1"/>
          </p:cNvSpPr>
          <p:nvPr>
            <p:ph type="sldNum" idx="12"/>
          </p:nvPr>
        </p:nvSpPr>
        <p:spPr>
          <a:xfrm>
            <a:off x="8665029" y="127279"/>
            <a:ext cx="326700" cy="2727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5" name="Google Shape;115;p4"/>
          <p:cNvGrpSpPr/>
          <p:nvPr/>
        </p:nvGrpSpPr>
        <p:grpSpPr>
          <a:xfrm rot="599924">
            <a:off x="3521476" y="4047637"/>
            <a:ext cx="468832" cy="7120389"/>
            <a:chOff x="1447800" y="152400"/>
            <a:chExt cx="318597" cy="4838699"/>
          </a:xfrm>
        </p:grpSpPr>
        <p:sp>
          <p:nvSpPr>
            <p:cNvPr id="116" name="Google Shape;116;p4"/>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7" name="Google Shape;117;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18" name="Google Shape;118;p4"/>
          <p:cNvGrpSpPr/>
          <p:nvPr/>
        </p:nvGrpSpPr>
        <p:grpSpPr>
          <a:xfrm rot="1200084">
            <a:off x="1203519" y="3607342"/>
            <a:ext cx="468801" cy="7119911"/>
            <a:chOff x="1600200" y="152400"/>
            <a:chExt cx="318597" cy="4838699"/>
          </a:xfrm>
        </p:grpSpPr>
        <p:sp>
          <p:nvSpPr>
            <p:cNvPr id="119" name="Google Shape;119;p4"/>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0" name="Google Shape;120;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21" name="Google Shape;121;p4"/>
          <p:cNvGrpSpPr/>
          <p:nvPr/>
        </p:nvGrpSpPr>
        <p:grpSpPr>
          <a:xfrm rot="1799848">
            <a:off x="34414" y="3701307"/>
            <a:ext cx="468820" cy="7120207"/>
            <a:chOff x="533400" y="152400"/>
            <a:chExt cx="318597" cy="4838699"/>
          </a:xfrm>
        </p:grpSpPr>
        <p:sp>
          <p:nvSpPr>
            <p:cNvPr id="122" name="Google Shape;122;p4"/>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3" name="Google Shape;123;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24" name="Google Shape;124;p4"/>
          <p:cNvGrpSpPr/>
          <p:nvPr/>
        </p:nvGrpSpPr>
        <p:grpSpPr>
          <a:xfrm rot="2399941">
            <a:off x="-1049427" y="2658217"/>
            <a:ext cx="468795" cy="7119825"/>
            <a:chOff x="685800" y="152400"/>
            <a:chExt cx="318597" cy="4838699"/>
          </a:xfrm>
        </p:grpSpPr>
        <p:sp>
          <p:nvSpPr>
            <p:cNvPr id="125" name="Google Shape;125;p4"/>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6" name="Google Shape;126;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27" name="Google Shape;127;p4"/>
          <p:cNvGrpSpPr/>
          <p:nvPr/>
        </p:nvGrpSpPr>
        <p:grpSpPr>
          <a:xfrm rot="2999880">
            <a:off x="-1706982" y="917344"/>
            <a:ext cx="468816" cy="7120136"/>
            <a:chOff x="838200" y="152400"/>
            <a:chExt cx="318597" cy="4838699"/>
          </a:xfrm>
        </p:grpSpPr>
        <p:sp>
          <p:nvSpPr>
            <p:cNvPr id="128" name="Google Shape;128;p4"/>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9" name="Google Shape;129;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30" name="Google Shape;130;p4"/>
          <p:cNvGrpSpPr/>
          <p:nvPr/>
        </p:nvGrpSpPr>
        <p:grpSpPr>
          <a:xfrm rot="3600035">
            <a:off x="-2254612" y="80296"/>
            <a:ext cx="468793" cy="7119788"/>
            <a:chOff x="990600" y="152400"/>
            <a:chExt cx="318597" cy="4838699"/>
          </a:xfrm>
        </p:grpSpPr>
        <p:sp>
          <p:nvSpPr>
            <p:cNvPr id="131" name="Google Shape;131;p4"/>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2" name="Google Shape;132;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33" name="Google Shape;133;p4"/>
          <p:cNvGrpSpPr/>
          <p:nvPr/>
        </p:nvGrpSpPr>
        <p:grpSpPr>
          <a:xfrm rot="5400000">
            <a:off x="-2254612" y="-2303662"/>
            <a:ext cx="468784" cy="7119661"/>
            <a:chOff x="3663063" y="152400"/>
            <a:chExt cx="318597" cy="4838699"/>
          </a:xfrm>
        </p:grpSpPr>
        <p:sp>
          <p:nvSpPr>
            <p:cNvPr id="134" name="Google Shape;134;p4"/>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5" name="Google Shape;135;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36" name="Google Shape;136;p4"/>
          <p:cNvGrpSpPr/>
          <p:nvPr/>
        </p:nvGrpSpPr>
        <p:grpSpPr>
          <a:xfrm rot="4800076">
            <a:off x="-1784050" y="-2583919"/>
            <a:ext cx="468832" cy="7120389"/>
            <a:chOff x="1295400" y="152400"/>
            <a:chExt cx="318597" cy="4838699"/>
          </a:xfrm>
        </p:grpSpPr>
        <p:sp>
          <p:nvSpPr>
            <p:cNvPr id="137" name="Google Shape;137;p4"/>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8" name="Google Shape;138;p4"/>
            <p:cNvPicPr preferRelativeResize="0"/>
            <p:nvPr/>
          </p:nvPicPr>
          <p:blipFill>
            <a:blip r:embed="rId2">
              <a:alphaModFix/>
            </a:blip>
            <a:stretch>
              <a:fillRect/>
            </a:stretch>
          </p:blipFill>
          <p:spPr>
            <a:xfrm>
              <a:off x="1295400" y="152400"/>
              <a:ext cx="318597" cy="4838699"/>
            </a:xfrm>
            <a:prstGeom prst="rect">
              <a:avLst/>
            </a:prstGeom>
            <a:noFill/>
            <a:ln>
              <a:noFill/>
            </a:ln>
          </p:spPr>
        </p:pic>
      </p:grpSp>
      <p:grpSp>
        <p:nvGrpSpPr>
          <p:cNvPr id="139" name="Google Shape;139;p4"/>
          <p:cNvGrpSpPr/>
          <p:nvPr/>
        </p:nvGrpSpPr>
        <p:grpSpPr>
          <a:xfrm rot="-10579780">
            <a:off x="6292864" y="-6220883"/>
            <a:ext cx="468822" cy="7120233"/>
            <a:chOff x="1447800" y="152400"/>
            <a:chExt cx="318597" cy="4838699"/>
          </a:xfrm>
        </p:grpSpPr>
        <p:sp>
          <p:nvSpPr>
            <p:cNvPr id="140" name="Google Shape;140;p4"/>
            <p:cNvSpPr/>
            <p:nvPr/>
          </p:nvSpPr>
          <p:spPr>
            <a:xfrm>
              <a:off x="1452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1" name="Google Shape;141;p4"/>
            <p:cNvPicPr preferRelativeResize="0"/>
            <p:nvPr/>
          </p:nvPicPr>
          <p:blipFill>
            <a:blip r:embed="rId2">
              <a:alphaModFix/>
            </a:blip>
            <a:stretch>
              <a:fillRect/>
            </a:stretch>
          </p:blipFill>
          <p:spPr>
            <a:xfrm>
              <a:off x="1447800" y="152400"/>
              <a:ext cx="318597" cy="4838699"/>
            </a:xfrm>
            <a:prstGeom prst="rect">
              <a:avLst/>
            </a:prstGeom>
            <a:noFill/>
            <a:ln>
              <a:noFill/>
            </a:ln>
          </p:spPr>
        </p:pic>
      </p:grpSp>
      <p:grpSp>
        <p:nvGrpSpPr>
          <p:cNvPr id="142" name="Google Shape;142;p4"/>
          <p:cNvGrpSpPr/>
          <p:nvPr/>
        </p:nvGrpSpPr>
        <p:grpSpPr>
          <a:xfrm rot="-9950062">
            <a:off x="7352097" y="-5550575"/>
            <a:ext cx="468798" cy="7119870"/>
            <a:chOff x="1600200" y="152400"/>
            <a:chExt cx="318597" cy="4838699"/>
          </a:xfrm>
        </p:grpSpPr>
        <p:sp>
          <p:nvSpPr>
            <p:cNvPr id="143" name="Google Shape;143;p4"/>
            <p:cNvSpPr/>
            <p:nvPr/>
          </p:nvSpPr>
          <p:spPr>
            <a:xfrm>
              <a:off x="1604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4" name="Google Shape;144;p4"/>
            <p:cNvPicPr preferRelativeResize="0"/>
            <p:nvPr/>
          </p:nvPicPr>
          <p:blipFill>
            <a:blip r:embed="rId2">
              <a:alphaModFix/>
            </a:blip>
            <a:stretch>
              <a:fillRect/>
            </a:stretch>
          </p:blipFill>
          <p:spPr>
            <a:xfrm>
              <a:off x="1600200" y="152400"/>
              <a:ext cx="318597" cy="4838699"/>
            </a:xfrm>
            <a:prstGeom prst="rect">
              <a:avLst/>
            </a:prstGeom>
            <a:noFill/>
            <a:ln>
              <a:noFill/>
            </a:ln>
          </p:spPr>
        </p:pic>
      </p:grpSp>
      <p:grpSp>
        <p:nvGrpSpPr>
          <p:cNvPr id="145" name="Google Shape;145;p4"/>
          <p:cNvGrpSpPr/>
          <p:nvPr/>
        </p:nvGrpSpPr>
        <p:grpSpPr>
          <a:xfrm rot="-8674393">
            <a:off x="9511353" y="-5246133"/>
            <a:ext cx="468831" cy="7120371"/>
            <a:chOff x="533400" y="152400"/>
            <a:chExt cx="318597" cy="4838699"/>
          </a:xfrm>
        </p:grpSpPr>
        <p:sp>
          <p:nvSpPr>
            <p:cNvPr id="146" name="Google Shape;146;p4"/>
            <p:cNvSpPr/>
            <p:nvPr/>
          </p:nvSpPr>
          <p:spPr>
            <a:xfrm>
              <a:off x="537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47" name="Google Shape;147;p4"/>
            <p:cNvPicPr preferRelativeResize="0"/>
            <p:nvPr/>
          </p:nvPicPr>
          <p:blipFill>
            <a:blip r:embed="rId2">
              <a:alphaModFix/>
            </a:blip>
            <a:stretch>
              <a:fillRect/>
            </a:stretch>
          </p:blipFill>
          <p:spPr>
            <a:xfrm>
              <a:off x="533400" y="152400"/>
              <a:ext cx="318597" cy="4838699"/>
            </a:xfrm>
            <a:prstGeom prst="rect">
              <a:avLst/>
            </a:prstGeom>
            <a:noFill/>
            <a:ln>
              <a:noFill/>
            </a:ln>
          </p:spPr>
        </p:pic>
      </p:grpSp>
      <p:grpSp>
        <p:nvGrpSpPr>
          <p:cNvPr id="148" name="Google Shape;148;p4"/>
          <p:cNvGrpSpPr/>
          <p:nvPr/>
        </p:nvGrpSpPr>
        <p:grpSpPr>
          <a:xfrm rot="-7873507">
            <a:off x="10561410" y="-3573826"/>
            <a:ext cx="468793" cy="7119801"/>
            <a:chOff x="685800" y="152400"/>
            <a:chExt cx="318597" cy="4838699"/>
          </a:xfrm>
        </p:grpSpPr>
        <p:sp>
          <p:nvSpPr>
            <p:cNvPr id="149" name="Google Shape;149;p4"/>
            <p:cNvSpPr/>
            <p:nvPr/>
          </p:nvSpPr>
          <p:spPr>
            <a:xfrm>
              <a:off x="6901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0" name="Google Shape;150;p4"/>
            <p:cNvPicPr preferRelativeResize="0"/>
            <p:nvPr/>
          </p:nvPicPr>
          <p:blipFill>
            <a:blip r:embed="rId2">
              <a:alphaModFix/>
            </a:blip>
            <a:stretch>
              <a:fillRect/>
            </a:stretch>
          </p:blipFill>
          <p:spPr>
            <a:xfrm>
              <a:off x="685800" y="152400"/>
              <a:ext cx="318597" cy="4838699"/>
            </a:xfrm>
            <a:prstGeom prst="rect">
              <a:avLst/>
            </a:prstGeom>
            <a:noFill/>
            <a:ln>
              <a:noFill/>
            </a:ln>
          </p:spPr>
        </p:pic>
      </p:grpSp>
      <p:grpSp>
        <p:nvGrpSpPr>
          <p:cNvPr id="151" name="Google Shape;151;p4"/>
          <p:cNvGrpSpPr/>
          <p:nvPr/>
        </p:nvGrpSpPr>
        <p:grpSpPr>
          <a:xfrm rot="-7606867">
            <a:off x="10496000" y="-2583904"/>
            <a:ext cx="468829" cy="7120347"/>
            <a:chOff x="838200" y="152400"/>
            <a:chExt cx="318597" cy="4838699"/>
          </a:xfrm>
        </p:grpSpPr>
        <p:sp>
          <p:nvSpPr>
            <p:cNvPr id="152" name="Google Shape;152;p4"/>
            <p:cNvSpPr/>
            <p:nvPr/>
          </p:nvSpPr>
          <p:spPr>
            <a:xfrm>
              <a:off x="8425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3" name="Google Shape;153;p4"/>
            <p:cNvPicPr preferRelativeResize="0"/>
            <p:nvPr/>
          </p:nvPicPr>
          <p:blipFill>
            <a:blip r:embed="rId2">
              <a:alphaModFix/>
            </a:blip>
            <a:stretch>
              <a:fillRect/>
            </a:stretch>
          </p:blipFill>
          <p:spPr>
            <a:xfrm>
              <a:off x="838200" y="152400"/>
              <a:ext cx="318597" cy="4838699"/>
            </a:xfrm>
            <a:prstGeom prst="rect">
              <a:avLst/>
            </a:prstGeom>
            <a:noFill/>
            <a:ln>
              <a:noFill/>
            </a:ln>
          </p:spPr>
        </p:pic>
      </p:grpSp>
      <p:grpSp>
        <p:nvGrpSpPr>
          <p:cNvPr id="154" name="Google Shape;154;p4"/>
          <p:cNvGrpSpPr/>
          <p:nvPr/>
        </p:nvGrpSpPr>
        <p:grpSpPr>
          <a:xfrm rot="-5400000">
            <a:off x="11193572" y="80361"/>
            <a:ext cx="468784" cy="7119661"/>
            <a:chOff x="990600" y="152400"/>
            <a:chExt cx="318597" cy="4838699"/>
          </a:xfrm>
        </p:grpSpPr>
        <p:sp>
          <p:nvSpPr>
            <p:cNvPr id="155" name="Google Shape;155;p4"/>
            <p:cNvSpPr/>
            <p:nvPr/>
          </p:nvSpPr>
          <p:spPr>
            <a:xfrm>
              <a:off x="9949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6" name="Google Shape;156;p4"/>
            <p:cNvPicPr preferRelativeResize="0"/>
            <p:nvPr/>
          </p:nvPicPr>
          <p:blipFill>
            <a:blip r:embed="rId2">
              <a:alphaModFix/>
            </a:blip>
            <a:stretch>
              <a:fillRect/>
            </a:stretch>
          </p:blipFill>
          <p:spPr>
            <a:xfrm>
              <a:off x="990600" y="152400"/>
              <a:ext cx="318597" cy="4838699"/>
            </a:xfrm>
            <a:prstGeom prst="rect">
              <a:avLst/>
            </a:prstGeom>
            <a:noFill/>
            <a:ln>
              <a:noFill/>
            </a:ln>
          </p:spPr>
        </p:pic>
      </p:grpSp>
      <p:grpSp>
        <p:nvGrpSpPr>
          <p:cNvPr id="157" name="Google Shape;157;p4"/>
          <p:cNvGrpSpPr/>
          <p:nvPr/>
        </p:nvGrpSpPr>
        <p:grpSpPr>
          <a:xfrm rot="-5400000">
            <a:off x="11650769" y="454778"/>
            <a:ext cx="468784" cy="7119661"/>
            <a:chOff x="3663063" y="152400"/>
            <a:chExt cx="318597" cy="4838699"/>
          </a:xfrm>
        </p:grpSpPr>
        <p:sp>
          <p:nvSpPr>
            <p:cNvPr id="158" name="Google Shape;158;p4"/>
            <p:cNvSpPr/>
            <p:nvPr/>
          </p:nvSpPr>
          <p:spPr>
            <a:xfrm>
              <a:off x="3667406"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59" name="Google Shape;159;p4"/>
            <p:cNvPicPr preferRelativeResize="0"/>
            <p:nvPr/>
          </p:nvPicPr>
          <p:blipFill>
            <a:blip r:embed="rId2">
              <a:alphaModFix/>
            </a:blip>
            <a:stretch>
              <a:fillRect/>
            </a:stretch>
          </p:blipFill>
          <p:spPr>
            <a:xfrm>
              <a:off x="3663063" y="152400"/>
              <a:ext cx="318597" cy="4838699"/>
            </a:xfrm>
            <a:prstGeom prst="rect">
              <a:avLst/>
            </a:prstGeom>
            <a:noFill/>
            <a:ln>
              <a:noFill/>
            </a:ln>
          </p:spPr>
        </p:pic>
      </p:grpSp>
      <p:grpSp>
        <p:nvGrpSpPr>
          <p:cNvPr id="160" name="Google Shape;160;p4"/>
          <p:cNvGrpSpPr/>
          <p:nvPr/>
        </p:nvGrpSpPr>
        <p:grpSpPr>
          <a:xfrm rot="-3998544">
            <a:off x="10865416" y="2410833"/>
            <a:ext cx="468813" cy="7120102"/>
            <a:chOff x="1295400" y="152400"/>
            <a:chExt cx="318597" cy="4838699"/>
          </a:xfrm>
        </p:grpSpPr>
        <p:sp>
          <p:nvSpPr>
            <p:cNvPr id="161" name="Google Shape;161;p4"/>
            <p:cNvSpPr/>
            <p:nvPr/>
          </p:nvSpPr>
          <p:spPr>
            <a:xfrm>
              <a:off x="1299743" y="158450"/>
              <a:ext cx="215896" cy="4770665"/>
            </a:xfrm>
            <a:custGeom>
              <a:avLst/>
              <a:gdLst/>
              <a:ahLst/>
              <a:cxnLst/>
              <a:rect l="l" t="t" r="r" b="b"/>
              <a:pathLst>
                <a:path w="164806" h="3641729" extrusionOk="0">
                  <a:moveTo>
                    <a:pt x="164807" y="394989"/>
                  </a:moveTo>
                  <a:cubicBezTo>
                    <a:pt x="156185" y="351574"/>
                    <a:pt x="93171" y="32822"/>
                    <a:pt x="88053" y="7536"/>
                  </a:cubicBezTo>
                  <a:cubicBezTo>
                    <a:pt x="87620" y="5242"/>
                    <a:pt x="87006" y="2988"/>
                    <a:pt x="86219" y="798"/>
                  </a:cubicBezTo>
                  <a:cubicBezTo>
                    <a:pt x="85017" y="-2343"/>
                    <a:pt x="77441" y="4604"/>
                    <a:pt x="76836" y="7526"/>
                  </a:cubicBezTo>
                  <a:cubicBezTo>
                    <a:pt x="71773" y="32822"/>
                    <a:pt x="8686" y="347473"/>
                    <a:pt x="0" y="391002"/>
                  </a:cubicBezTo>
                  <a:cubicBezTo>
                    <a:pt x="0" y="400985"/>
                    <a:pt x="294" y="3614959"/>
                    <a:pt x="294" y="3614959"/>
                  </a:cubicBezTo>
                  <a:cubicBezTo>
                    <a:pt x="294" y="3628282"/>
                    <a:pt x="37358" y="3641729"/>
                    <a:pt x="82403" y="3641729"/>
                  </a:cubicBezTo>
                  <a:cubicBezTo>
                    <a:pt x="127448" y="3641729"/>
                    <a:pt x="164531" y="3628292"/>
                    <a:pt x="164531" y="3614959"/>
                  </a:cubicBezTo>
                  <a:lnTo>
                    <a:pt x="164742" y="3614959"/>
                  </a:lnTo>
                  <a:cubicBezTo>
                    <a:pt x="164742" y="3614959"/>
                    <a:pt x="164807" y="406076"/>
                    <a:pt x="164807" y="394989"/>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62" name="Google Shape;162;p4"/>
            <p:cNvPicPr preferRelativeResize="0"/>
            <p:nvPr/>
          </p:nvPicPr>
          <p:blipFill>
            <a:blip r:embed="rId2">
              <a:alphaModFix/>
            </a:blip>
            <a:stretch>
              <a:fillRect/>
            </a:stretch>
          </p:blipFill>
          <p:spPr>
            <a:xfrm>
              <a:off x="1295400" y="152400"/>
              <a:ext cx="318597" cy="4838699"/>
            </a:xfrm>
            <a:prstGeom prst="rect">
              <a:avLst/>
            </a:prstGeom>
            <a:noFill/>
            <a:ln>
              <a:noFill/>
            </a:ln>
          </p:spPr>
        </p:pic>
      </p:grpSp>
    </p:spTree>
    <p:extLst>
      <p:ext uri="{BB962C8B-B14F-4D97-AF65-F5344CB8AC3E}">
        <p14:creationId xmlns:p14="http://schemas.microsoft.com/office/powerpoint/2010/main" val="9728568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271" y="127279"/>
            <a:ext cx="8596874" cy="460500"/>
          </a:xfrm>
          <a:prstGeom prst="rect">
            <a:avLst/>
          </a:prstGeom>
          <a:noFill/>
          <a:ln>
            <a:noFill/>
          </a:ln>
        </p:spPr>
        <p:txBody>
          <a:bodyPr spcFirstLastPara="1" wrap="square" lIns="0" tIns="0" rIns="0" bIns="0" anchor="b" anchorCtr="0">
            <a:noAutofit/>
          </a:bodyPr>
          <a:lstStyle>
            <a:lvl1pPr lvl="0">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1pPr>
            <a:lvl2pPr lvl="1">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2pPr>
            <a:lvl3pPr lvl="2">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3pPr>
            <a:lvl4pPr lvl="3">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4pPr>
            <a:lvl5pPr lvl="4">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5pPr>
            <a:lvl6pPr lvl="5">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6pPr>
            <a:lvl7pPr lvl="6">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7pPr>
            <a:lvl8pPr lvl="7">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8pPr>
            <a:lvl9pPr lvl="8">
              <a:lnSpc>
                <a:spcPct val="90000"/>
              </a:lnSpc>
              <a:spcBef>
                <a:spcPts val="0"/>
              </a:spcBef>
              <a:spcAft>
                <a:spcPts val="0"/>
              </a:spcAft>
              <a:buClr>
                <a:schemeClr val="dk1"/>
              </a:buClr>
              <a:buSzPts val="2800"/>
              <a:buFont typeface="Mali SemiBold"/>
              <a:buNone/>
              <a:defRPr sz="2800">
                <a:solidFill>
                  <a:schemeClr val="dk1"/>
                </a:solidFill>
                <a:latin typeface="Mali SemiBold"/>
                <a:ea typeface="Mali SemiBold"/>
                <a:cs typeface="Mali SemiBold"/>
                <a:sym typeface="Mali SemiBold"/>
              </a:defRPr>
            </a:lvl9pPr>
          </a:lstStyle>
          <a:p>
            <a:endParaRPr dirty="0"/>
          </a:p>
        </p:txBody>
      </p:sp>
      <p:sp>
        <p:nvSpPr>
          <p:cNvPr id="7" name="Google Shape;7;p1"/>
          <p:cNvSpPr txBox="1">
            <a:spLocks noGrp="1"/>
          </p:cNvSpPr>
          <p:nvPr>
            <p:ph type="body" idx="1"/>
          </p:nvPr>
        </p:nvSpPr>
        <p:spPr>
          <a:xfrm>
            <a:off x="152270" y="739485"/>
            <a:ext cx="8596873" cy="4123459"/>
          </a:xfrm>
          <a:prstGeom prst="rect">
            <a:avLst/>
          </a:prstGeom>
          <a:noFill/>
          <a:ln>
            <a:noFill/>
          </a:ln>
        </p:spPr>
        <p:txBody>
          <a:bodyPr spcFirstLastPara="1" wrap="square" lIns="0" tIns="0" rIns="0" bIns="0" anchor="t" anchorCtr="0">
            <a:noAutofit/>
          </a:bodyPr>
          <a:lstStyle>
            <a:lvl1pPr marL="457200" lvl="0" indent="-317500">
              <a:lnSpc>
                <a:spcPct val="100000"/>
              </a:lnSpc>
              <a:spcBef>
                <a:spcPts val="600"/>
              </a:spcBef>
              <a:spcAft>
                <a:spcPts val="0"/>
              </a:spcAft>
              <a:buClr>
                <a:schemeClr val="accent5"/>
              </a:buClr>
              <a:buSzPts val="1400"/>
              <a:buFont typeface="Nunito Light"/>
              <a:buChar char="✘"/>
              <a:defRPr sz="2400">
                <a:solidFill>
                  <a:schemeClr val="dk1"/>
                </a:solidFill>
                <a:latin typeface="Nunito Light"/>
                <a:ea typeface="Nunito Light"/>
                <a:cs typeface="Nunito Light"/>
                <a:sym typeface="Nunito Light"/>
              </a:defRPr>
            </a:lvl1pPr>
            <a:lvl2pPr marL="914400" lvl="1" indent="-381000">
              <a:lnSpc>
                <a:spcPct val="100000"/>
              </a:lnSpc>
              <a:spcBef>
                <a:spcPts val="1000"/>
              </a:spcBef>
              <a:spcAft>
                <a:spcPts val="0"/>
              </a:spcAft>
              <a:buClr>
                <a:schemeClr val="accent5"/>
              </a:buClr>
              <a:buSzPts val="2400"/>
              <a:buFont typeface="Nunito Light"/>
              <a:buChar char="-"/>
              <a:defRPr sz="2400">
                <a:solidFill>
                  <a:schemeClr val="dk1"/>
                </a:solidFill>
                <a:latin typeface="Nunito Light"/>
                <a:ea typeface="Nunito Light"/>
                <a:cs typeface="Nunito Light"/>
                <a:sym typeface="Nunito Light"/>
              </a:defRPr>
            </a:lvl2pPr>
            <a:lvl3pPr marL="1371600" lvl="2" indent="-381000">
              <a:lnSpc>
                <a:spcPct val="100000"/>
              </a:lnSpc>
              <a:spcBef>
                <a:spcPts val="1000"/>
              </a:spcBef>
              <a:spcAft>
                <a:spcPts val="0"/>
              </a:spcAft>
              <a:buClr>
                <a:schemeClr val="accent5"/>
              </a:buClr>
              <a:buSzPts val="2400"/>
              <a:buFont typeface="Nunito Light"/>
              <a:buChar char="-"/>
              <a:defRPr sz="2400">
                <a:solidFill>
                  <a:schemeClr val="dk1"/>
                </a:solidFill>
                <a:latin typeface="Nunito Light"/>
                <a:ea typeface="Nunito Light"/>
                <a:cs typeface="Nunito Light"/>
                <a:sym typeface="Nunito Light"/>
              </a:defRPr>
            </a:lvl3pPr>
            <a:lvl4pPr marL="1828800" lvl="3"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4pPr>
            <a:lvl5pPr marL="2286000" lvl="4"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5pPr>
            <a:lvl6pPr marL="2743200" lvl="5"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6pPr>
            <a:lvl7pPr marL="3200400" lvl="6"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7pPr>
            <a:lvl8pPr marL="3657600" lvl="7" indent="-381000">
              <a:lnSpc>
                <a:spcPct val="100000"/>
              </a:lnSpc>
              <a:spcBef>
                <a:spcPts val="1000"/>
              </a:spcBef>
              <a:spcAft>
                <a:spcPts val="0"/>
              </a:spcAft>
              <a:buClr>
                <a:schemeClr val="dk1"/>
              </a:buClr>
              <a:buSzPts val="2400"/>
              <a:buFont typeface="Nunito Light"/>
              <a:buChar char="○"/>
              <a:defRPr sz="2400">
                <a:solidFill>
                  <a:schemeClr val="dk1"/>
                </a:solidFill>
                <a:latin typeface="Nunito Light"/>
                <a:ea typeface="Nunito Light"/>
                <a:cs typeface="Nunito Light"/>
                <a:sym typeface="Nunito Light"/>
              </a:defRPr>
            </a:lvl8pPr>
            <a:lvl9pPr marL="4114800" lvl="8" indent="-381000">
              <a:lnSpc>
                <a:spcPct val="100000"/>
              </a:lnSpc>
              <a:spcBef>
                <a:spcPts val="1000"/>
              </a:spcBef>
              <a:spcAft>
                <a:spcPts val="1000"/>
              </a:spcAft>
              <a:buClr>
                <a:schemeClr val="dk1"/>
              </a:buClr>
              <a:buSzPts val="2400"/>
              <a:buFont typeface="Nunito Light"/>
              <a:buChar char="■"/>
              <a:defRPr sz="2400">
                <a:solidFill>
                  <a:schemeClr val="dk1"/>
                </a:solidFill>
                <a:latin typeface="Nunito Light"/>
                <a:ea typeface="Nunito Light"/>
                <a:cs typeface="Nunito Light"/>
                <a:sym typeface="Nunito Light"/>
              </a:defRPr>
            </a:lvl9pPr>
          </a:lstStyle>
          <a:p>
            <a:endParaRPr dirty="0"/>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62"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7.emf"/><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5.em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4.xml"/><Relationship Id="rId6" Type="http://schemas.openxmlformats.org/officeDocument/2006/relationships/customXml" Target="../ink/ink6.xml"/><Relationship Id="rId5" Type="http://schemas.openxmlformats.org/officeDocument/2006/relationships/image" Target="../media/image11.emf"/><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customXml" Target="../ink/ink9.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customXml" Target="../ink/ink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3.xml"/><Relationship Id="rId1" Type="http://schemas.openxmlformats.org/officeDocument/2006/relationships/slideLayout" Target="../slideLayouts/slideLayout4.xml"/><Relationship Id="rId5" Type="http://schemas.openxmlformats.org/officeDocument/2006/relationships/image" Target="../media/image21.emf"/><Relationship Id="rId4" Type="http://schemas.openxmlformats.org/officeDocument/2006/relationships/customXml" Target="../ink/ink14.xml"/></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emf"/><Relationship Id="rId4" Type="http://schemas.openxmlformats.org/officeDocument/2006/relationships/customXml" Target="../ink/ink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customXml" Target="../ink/ink19.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4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2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51.emf"/></Relationships>
</file>

<file path=ppt/slides/_rels/slide46.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52.emf"/></Relationships>
</file>

<file path=ppt/slides/_rels/slide47.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53.emf"/></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57.emf"/><Relationship Id="rId4" Type="http://schemas.openxmlformats.org/officeDocument/2006/relationships/customXml" Target="../ink/ink29.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5"/>
          <p:cNvSpPr txBox="1">
            <a:spLocks noGrp="1"/>
          </p:cNvSpPr>
          <p:nvPr>
            <p:ph type="ctrTitle"/>
          </p:nvPr>
        </p:nvSpPr>
        <p:spPr>
          <a:xfrm>
            <a:off x="462844" y="772625"/>
            <a:ext cx="8297334" cy="803736"/>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IN" sz="5400" b="1" dirty="0">
                <a:solidFill>
                  <a:schemeClr val="accent3">
                    <a:lumMod val="75000"/>
                  </a:schemeClr>
                </a:solidFill>
                <a:latin typeface="+mj-lt"/>
              </a:rPr>
              <a:t>SORTING</a:t>
            </a:r>
            <a:r>
              <a:rPr lang="en-IN" sz="5400" b="1" dirty="0">
                <a:latin typeface="+mj-lt"/>
              </a:rPr>
              <a:t> &amp; </a:t>
            </a:r>
            <a:r>
              <a:rPr lang="en-IN" sz="4800" b="1" dirty="0">
                <a:latin typeface="+mj-lt"/>
              </a:rPr>
              <a:t>SEARCHING</a:t>
            </a:r>
            <a:r>
              <a:rPr lang="en-IN" sz="5400" b="1" dirty="0">
                <a:latin typeface="+mj-lt"/>
              </a:rPr>
              <a:t>.</a:t>
            </a:r>
            <a:endParaRPr sz="5400" b="1" dirty="0">
              <a:latin typeface="+mj-lt"/>
            </a:endParaRPr>
          </a:p>
        </p:txBody>
      </p:sp>
      <p:sp>
        <p:nvSpPr>
          <p:cNvPr id="768" name="Google Shape;768;p15"/>
          <p:cNvSpPr/>
          <p:nvPr/>
        </p:nvSpPr>
        <p:spPr>
          <a:xfrm rot="10800000">
            <a:off x="3793882" y="1363173"/>
            <a:ext cx="1556240" cy="6052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rot="10800000">
            <a:off x="828992" y="2811998"/>
            <a:ext cx="1928758" cy="6052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7;p15">
            <a:extLst>
              <a:ext uri="{FF2B5EF4-FFF2-40B4-BE49-F238E27FC236}">
                <a16:creationId xmlns:a16="http://schemas.microsoft.com/office/drawing/2014/main" id="{5CAEFA3A-9FDF-48A3-AA51-A75FF97AEC76}"/>
              </a:ext>
            </a:extLst>
          </p:cNvPr>
          <p:cNvSpPr txBox="1">
            <a:spLocks/>
          </p:cNvSpPr>
          <p:nvPr/>
        </p:nvSpPr>
        <p:spPr>
          <a:xfrm>
            <a:off x="666046" y="1436551"/>
            <a:ext cx="7879644" cy="39224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1pPr>
            <a:lvl2pPr marR="0" lvl="1"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2pPr>
            <a:lvl3pPr marR="0" lvl="2"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3pPr>
            <a:lvl4pPr marR="0" lvl="3"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4pPr>
            <a:lvl5pPr marR="0" lvl="4"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5pPr>
            <a:lvl6pPr marR="0" lvl="5"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6pPr>
            <a:lvl7pPr marR="0" lvl="6"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7pPr>
            <a:lvl8pPr marR="0" lvl="7"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8pPr>
            <a:lvl9pPr marR="0" lvl="8" algn="l" rtl="0">
              <a:lnSpc>
                <a:spcPct val="90000"/>
              </a:lnSpc>
              <a:spcBef>
                <a:spcPts val="0"/>
              </a:spcBef>
              <a:spcAft>
                <a:spcPts val="0"/>
              </a:spcAft>
              <a:buClr>
                <a:schemeClr val="dk1"/>
              </a:buClr>
              <a:buSzPts val="5200"/>
              <a:buFont typeface="Mali SemiBold"/>
              <a:buNone/>
              <a:defRPr sz="5200" b="0" i="0" u="none" strike="noStrike" cap="none">
                <a:solidFill>
                  <a:schemeClr val="dk1"/>
                </a:solidFill>
                <a:latin typeface="Mali SemiBold"/>
                <a:ea typeface="Mali SemiBold"/>
                <a:cs typeface="Mali SemiBold"/>
                <a:sym typeface="Mali SemiBold"/>
              </a:defRPr>
            </a:lvl9pPr>
          </a:lstStyle>
          <a:p>
            <a:pPr algn="r"/>
            <a:r>
              <a:rPr lang="en-IN" sz="2400" b="1" dirty="0">
                <a:solidFill>
                  <a:schemeClr val="accent3">
                    <a:lumMod val="75000"/>
                  </a:schemeClr>
                </a:solidFill>
                <a:latin typeface="+mj-lt"/>
              </a:rPr>
              <a:t>Looking for data.</a:t>
            </a:r>
            <a:endParaRPr lang="en-IN" sz="2400" b="1" dirty="0">
              <a:latin typeface="+mj-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F6A9-A3D6-4866-B363-982F7096F782}"/>
              </a:ext>
            </a:extLst>
          </p:cNvPr>
          <p:cNvSpPr>
            <a:spLocks noGrp="1"/>
          </p:cNvSpPr>
          <p:nvPr>
            <p:ph type="title"/>
          </p:nvPr>
        </p:nvSpPr>
        <p:spPr/>
        <p:txBody>
          <a:bodyPr/>
          <a:lstStyle/>
          <a:p>
            <a:r>
              <a:rPr lang="en-IN" dirty="0"/>
              <a:t>SELECTION SORT.</a:t>
            </a:r>
          </a:p>
        </p:txBody>
      </p:sp>
      <p:sp>
        <p:nvSpPr>
          <p:cNvPr id="3" name="Text Placeholder 2">
            <a:extLst>
              <a:ext uri="{FF2B5EF4-FFF2-40B4-BE49-F238E27FC236}">
                <a16:creationId xmlns:a16="http://schemas.microsoft.com/office/drawing/2014/main" id="{07DBDB92-E2BC-41F8-8463-FBFB45DE233B}"/>
              </a:ext>
            </a:extLst>
          </p:cNvPr>
          <p:cNvSpPr>
            <a:spLocks noGrp="1"/>
          </p:cNvSpPr>
          <p:nvPr>
            <p:ph type="body" idx="1"/>
          </p:nvPr>
        </p:nvSpPr>
        <p:spPr>
          <a:xfrm>
            <a:off x="332508" y="830469"/>
            <a:ext cx="8447809" cy="2093353"/>
          </a:xfrm>
        </p:spPr>
        <p:txBody>
          <a:bodyPr/>
          <a:lstStyle/>
          <a:p>
            <a:pPr algn="just"/>
            <a:r>
              <a:rPr lang="en-US" dirty="0"/>
              <a:t>In each pass of the selection sort, the smallest element is selected from the unsorted </a:t>
            </a:r>
            <a:r>
              <a:rPr lang="en-US" dirty="0" err="1"/>
              <a:t>sublist</a:t>
            </a:r>
            <a:r>
              <a:rPr lang="en-US" dirty="0"/>
              <a:t> and exchanged with the element at the beginning of the unsorted list.</a:t>
            </a:r>
          </a:p>
          <a:p>
            <a:pPr algn="just"/>
            <a:r>
              <a:rPr lang="en-US" dirty="0"/>
              <a:t>If there is a list of </a:t>
            </a:r>
            <a:r>
              <a:rPr lang="en-US" b="1" dirty="0">
                <a:solidFill>
                  <a:schemeClr val="accent6">
                    <a:lumMod val="50000"/>
                  </a:schemeClr>
                </a:solidFill>
              </a:rPr>
              <a:t>n</a:t>
            </a:r>
            <a:r>
              <a:rPr lang="en-US" dirty="0"/>
              <a:t> elements, therefore, </a:t>
            </a:r>
            <a:r>
              <a:rPr lang="en-US" b="1" dirty="0">
                <a:solidFill>
                  <a:schemeClr val="accent6">
                    <a:lumMod val="50000"/>
                  </a:schemeClr>
                </a:solidFill>
              </a:rPr>
              <a:t>n – 1</a:t>
            </a:r>
            <a:r>
              <a:rPr lang="en-US" dirty="0"/>
              <a:t> passes are needed to completely rearrange the data.</a:t>
            </a:r>
            <a:endParaRPr lang="en-IN" dirty="0"/>
          </a:p>
        </p:txBody>
      </p:sp>
      <p:pic>
        <p:nvPicPr>
          <p:cNvPr id="4" name="Picture 3">
            <a:extLst>
              <a:ext uri="{FF2B5EF4-FFF2-40B4-BE49-F238E27FC236}">
                <a16:creationId xmlns:a16="http://schemas.microsoft.com/office/drawing/2014/main" id="{C7F9E379-F792-4B54-BD62-ADE75BF688F2}"/>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687512" y="3057745"/>
            <a:ext cx="6158266" cy="1793882"/>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21520" y="1279080"/>
              <a:ext cx="7948440" cy="3575520"/>
            </p14:xfrm>
          </p:contentPart>
        </mc:Choice>
        <mc:Fallback xmlns="">
          <p:pic>
            <p:nvPicPr>
              <p:cNvPr id="5" name="Ink 4"/>
              <p:cNvPicPr/>
              <p:nvPr/>
            </p:nvPicPr>
            <p:blipFill>
              <a:blip r:embed="rId5"/>
              <a:stretch>
                <a:fillRect/>
              </a:stretch>
            </p:blipFill>
            <p:spPr>
              <a:xfrm>
                <a:off x="814320" y="1271160"/>
                <a:ext cx="7967160" cy="3591360"/>
              </a:xfrm>
              <a:prstGeom prst="rect">
                <a:avLst/>
              </a:prstGeom>
            </p:spPr>
          </p:pic>
        </mc:Fallback>
      </mc:AlternateContent>
    </p:spTree>
    <p:extLst>
      <p:ext uri="{BB962C8B-B14F-4D97-AF65-F5344CB8AC3E}">
        <p14:creationId xmlns:p14="http://schemas.microsoft.com/office/powerpoint/2010/main" val="250255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F6A9-A3D6-4866-B363-982F7096F782}"/>
              </a:ext>
            </a:extLst>
          </p:cNvPr>
          <p:cNvSpPr>
            <a:spLocks noGrp="1"/>
          </p:cNvSpPr>
          <p:nvPr>
            <p:ph type="title"/>
          </p:nvPr>
        </p:nvSpPr>
        <p:spPr>
          <a:xfrm>
            <a:off x="0" y="0"/>
            <a:ext cx="3934691" cy="549217"/>
          </a:xfrm>
        </p:spPr>
        <p:txBody>
          <a:bodyPr/>
          <a:lstStyle/>
          <a:p>
            <a:r>
              <a:rPr lang="en-IN" sz="3200" dirty="0"/>
              <a:t>SELECTION SORT.</a:t>
            </a:r>
          </a:p>
        </p:txBody>
      </p:sp>
      <p:pic>
        <p:nvPicPr>
          <p:cNvPr id="9" name="Picture 8">
            <a:extLst>
              <a:ext uri="{FF2B5EF4-FFF2-40B4-BE49-F238E27FC236}">
                <a16:creationId xmlns:a16="http://schemas.microsoft.com/office/drawing/2014/main" id="{BAF415D6-7D1C-4CE4-BC3F-5EE23D9E510F}"/>
              </a:ext>
            </a:extLst>
          </p:cNvPr>
          <p:cNvPicPr>
            <a:picLocks noChangeAspect="1"/>
          </p:cNvPicPr>
          <p:nvPr/>
        </p:nvPicPr>
        <p:blipFill>
          <a:blip r:embed="rId2"/>
          <a:stretch>
            <a:fillRect/>
          </a:stretch>
        </p:blipFill>
        <p:spPr>
          <a:xfrm>
            <a:off x="3544711" y="1"/>
            <a:ext cx="5599290" cy="5143500"/>
          </a:xfrm>
          <a:prstGeom prst="rect">
            <a:avLst/>
          </a:prstGeom>
        </p:spPr>
      </p:pic>
      <p:grpSp>
        <p:nvGrpSpPr>
          <p:cNvPr id="13" name="Group 12">
            <a:extLst>
              <a:ext uri="{FF2B5EF4-FFF2-40B4-BE49-F238E27FC236}">
                <a16:creationId xmlns:a16="http://schemas.microsoft.com/office/drawing/2014/main" id="{A428D7CB-9C8A-4BB6-8037-4A68203145AC}"/>
              </a:ext>
            </a:extLst>
          </p:cNvPr>
          <p:cNvGrpSpPr/>
          <p:nvPr/>
        </p:nvGrpSpPr>
        <p:grpSpPr>
          <a:xfrm>
            <a:off x="134216" y="1489046"/>
            <a:ext cx="3800475" cy="2800732"/>
            <a:chOff x="134216" y="1489046"/>
            <a:chExt cx="3800475" cy="2800732"/>
          </a:xfrm>
        </p:grpSpPr>
        <p:pic>
          <p:nvPicPr>
            <p:cNvPr id="10" name="Picture 2" descr="Selection Sort Gif – Algorithms">
              <a:extLst>
                <a:ext uri="{FF2B5EF4-FFF2-40B4-BE49-F238E27FC236}">
                  <a16:creationId xmlns:a16="http://schemas.microsoft.com/office/drawing/2014/main" id="{8CE12802-210A-458A-9DB4-32E56316D8A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4216" y="1489046"/>
              <a:ext cx="3800475" cy="27146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5230DCE-34D7-4AEB-A82A-BE8C4660212C}"/>
                </a:ext>
              </a:extLst>
            </p:cNvPr>
            <p:cNvSpPr/>
            <p:nvPr/>
          </p:nvSpPr>
          <p:spPr>
            <a:xfrm>
              <a:off x="687997" y="3714044"/>
              <a:ext cx="2302934" cy="575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Example 2</a:t>
              </a:r>
            </a:p>
          </p:txBody>
        </p:sp>
      </p:gr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237920" y="3275280"/>
              <a:ext cx="4503600" cy="1595880"/>
            </p14:xfrm>
          </p:contentPart>
        </mc:Choice>
        <mc:Fallback xmlns="">
          <p:pic>
            <p:nvPicPr>
              <p:cNvPr id="3" name="Ink 2"/>
              <p:cNvPicPr/>
              <p:nvPr/>
            </p:nvPicPr>
            <p:blipFill>
              <a:blip r:embed="rId5"/>
              <a:stretch>
                <a:fillRect/>
              </a:stretch>
            </p:blipFill>
            <p:spPr>
              <a:xfrm>
                <a:off x="4232160" y="3261240"/>
                <a:ext cx="4520880" cy="1616400"/>
              </a:xfrm>
              <a:prstGeom prst="rect">
                <a:avLst/>
              </a:prstGeom>
            </p:spPr>
          </p:pic>
        </mc:Fallback>
      </mc:AlternateContent>
    </p:spTree>
    <p:extLst>
      <p:ext uri="{BB962C8B-B14F-4D97-AF65-F5344CB8AC3E}">
        <p14:creationId xmlns:p14="http://schemas.microsoft.com/office/powerpoint/2010/main" val="14976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E4F141-2382-49F6-A84D-99FA9FACA626}"/>
              </a:ext>
            </a:extLst>
          </p:cNvPr>
          <p:cNvGrpSpPr/>
          <p:nvPr/>
        </p:nvGrpSpPr>
        <p:grpSpPr>
          <a:xfrm>
            <a:off x="1140178" y="0"/>
            <a:ext cx="6219825" cy="4857750"/>
            <a:chOff x="0" y="0"/>
            <a:chExt cx="6219825" cy="4857750"/>
          </a:xfrm>
        </p:grpSpPr>
        <p:pic>
          <p:nvPicPr>
            <p:cNvPr id="4" name="Picture 3">
              <a:extLst>
                <a:ext uri="{FF2B5EF4-FFF2-40B4-BE49-F238E27FC236}">
                  <a16:creationId xmlns:a16="http://schemas.microsoft.com/office/drawing/2014/main" id="{2A114FFD-E84C-4A50-A755-0538E014284E}"/>
                </a:ext>
              </a:extLst>
            </p:cNvPr>
            <p:cNvPicPr>
              <a:picLocks noChangeAspect="1"/>
            </p:cNvPicPr>
            <p:nvPr/>
          </p:nvPicPr>
          <p:blipFill>
            <a:blip r:embed="rId2"/>
            <a:stretch>
              <a:fillRect/>
            </a:stretch>
          </p:blipFill>
          <p:spPr>
            <a:xfrm>
              <a:off x="0" y="0"/>
              <a:ext cx="6219825" cy="2466975"/>
            </a:xfrm>
            <a:prstGeom prst="rect">
              <a:avLst/>
            </a:prstGeom>
          </p:spPr>
        </p:pic>
        <p:pic>
          <p:nvPicPr>
            <p:cNvPr id="5" name="Picture 4">
              <a:extLst>
                <a:ext uri="{FF2B5EF4-FFF2-40B4-BE49-F238E27FC236}">
                  <a16:creationId xmlns:a16="http://schemas.microsoft.com/office/drawing/2014/main" id="{32934C8D-AA1A-4FDD-B93D-AEBE3FFD4850}"/>
                </a:ext>
              </a:extLst>
            </p:cNvPr>
            <p:cNvPicPr>
              <a:picLocks noChangeAspect="1"/>
            </p:cNvPicPr>
            <p:nvPr/>
          </p:nvPicPr>
          <p:blipFill>
            <a:blip r:embed="rId3"/>
            <a:stretch>
              <a:fillRect/>
            </a:stretch>
          </p:blipFill>
          <p:spPr>
            <a:xfrm>
              <a:off x="28574" y="2466975"/>
              <a:ext cx="6162675" cy="2390775"/>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36920" y="2354760"/>
              <a:ext cx="339840" cy="68400"/>
            </p14:xfrm>
          </p:contentPart>
        </mc:Choice>
        <mc:Fallback xmlns="">
          <p:pic>
            <p:nvPicPr>
              <p:cNvPr id="2" name="Ink 1"/>
              <p:cNvPicPr/>
              <p:nvPr/>
            </p:nvPicPr>
            <p:blipFill>
              <a:blip r:embed="rId5"/>
              <a:stretch>
                <a:fillRect/>
              </a:stretch>
            </p:blipFill>
            <p:spPr>
              <a:xfrm>
                <a:off x="2534040" y="2351520"/>
                <a:ext cx="345960" cy="74520"/>
              </a:xfrm>
              <a:prstGeom prst="rect">
                <a:avLst/>
              </a:prstGeom>
            </p:spPr>
          </p:pic>
        </mc:Fallback>
      </mc:AlternateContent>
    </p:spTree>
    <p:extLst>
      <p:ext uri="{BB962C8B-B14F-4D97-AF65-F5344CB8AC3E}">
        <p14:creationId xmlns:p14="http://schemas.microsoft.com/office/powerpoint/2010/main" val="176123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FBC817E-B9E3-4539-9EA9-6029C8B6214D}"/>
                  </a:ext>
                </a:extLst>
              </p14:cNvPr>
              <p14:cNvContentPartPr/>
              <p14:nvPr/>
            </p14:nvContentPartPr>
            <p14:xfrm>
              <a:off x="1800" y="96480"/>
              <a:ext cx="9072360" cy="4845240"/>
            </p14:xfrm>
          </p:contentPart>
        </mc:Choice>
        <mc:Fallback xmlns="">
          <p:pic>
            <p:nvPicPr>
              <p:cNvPr id="2" name="Ink 1">
                <a:extLst>
                  <a:ext uri="{FF2B5EF4-FFF2-40B4-BE49-F238E27FC236}">
                    <a16:creationId xmlns:a16="http://schemas.microsoft.com/office/drawing/2014/main" id="{EFBC817E-B9E3-4539-9EA9-6029C8B6214D}"/>
                  </a:ext>
                </a:extLst>
              </p:cNvPr>
              <p:cNvPicPr/>
              <p:nvPr/>
            </p:nvPicPr>
            <p:blipFill>
              <a:blip r:embed="rId3"/>
              <a:stretch>
                <a:fillRect/>
              </a:stretch>
            </p:blipFill>
            <p:spPr>
              <a:xfrm>
                <a:off x="-7560" y="87120"/>
                <a:ext cx="9091080" cy="486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87880" y="131040"/>
              <a:ext cx="7661880" cy="2934360"/>
            </p14:xfrm>
          </p:contentPart>
        </mc:Choice>
        <mc:Fallback xmlns="">
          <p:pic>
            <p:nvPicPr>
              <p:cNvPr id="3" name="Ink 2"/>
              <p:cNvPicPr/>
              <p:nvPr/>
            </p:nvPicPr>
            <p:blipFill>
              <a:blip r:embed="rId5"/>
              <a:stretch>
                <a:fillRect/>
              </a:stretch>
            </p:blipFill>
            <p:spPr>
              <a:xfrm>
                <a:off x="579600" y="120960"/>
                <a:ext cx="7682040" cy="2954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582120" y="1873800"/>
              <a:ext cx="8388000" cy="3147840"/>
            </p14:xfrm>
          </p:contentPart>
        </mc:Choice>
        <mc:Fallback xmlns="">
          <p:pic>
            <p:nvPicPr>
              <p:cNvPr id="4" name="Ink 3"/>
              <p:cNvPicPr/>
              <p:nvPr/>
            </p:nvPicPr>
            <p:blipFill>
              <a:blip r:embed="rId7"/>
              <a:stretch>
                <a:fillRect/>
              </a:stretch>
            </p:blipFill>
            <p:spPr>
              <a:xfrm>
                <a:off x="575640" y="1865880"/>
                <a:ext cx="8403480" cy="3161880"/>
              </a:xfrm>
              <a:prstGeom prst="rect">
                <a:avLst/>
              </a:prstGeom>
            </p:spPr>
          </p:pic>
        </mc:Fallback>
      </mc:AlternateContent>
    </p:spTree>
    <p:extLst>
      <p:ext uri="{BB962C8B-B14F-4D97-AF65-F5344CB8AC3E}">
        <p14:creationId xmlns:p14="http://schemas.microsoft.com/office/powerpoint/2010/main" val="6192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60A817A-606A-412A-B35D-97FB389285EB}"/>
                  </a:ext>
                </a:extLst>
              </p14:cNvPr>
              <p14:cNvContentPartPr/>
              <p14:nvPr/>
            </p14:nvContentPartPr>
            <p14:xfrm>
              <a:off x="39240" y="21960"/>
              <a:ext cx="8946360" cy="5076000"/>
            </p14:xfrm>
          </p:contentPart>
        </mc:Choice>
        <mc:Fallback xmlns="">
          <p:pic>
            <p:nvPicPr>
              <p:cNvPr id="3" name="Ink 2">
                <a:extLst>
                  <a:ext uri="{FF2B5EF4-FFF2-40B4-BE49-F238E27FC236}">
                    <a16:creationId xmlns:a16="http://schemas.microsoft.com/office/drawing/2014/main" id="{B60A817A-606A-412A-B35D-97FB389285EB}"/>
                  </a:ext>
                </a:extLst>
              </p:cNvPr>
              <p:cNvPicPr/>
              <p:nvPr/>
            </p:nvPicPr>
            <p:blipFill>
              <a:blip r:embed="rId3"/>
              <a:stretch>
                <a:fillRect/>
              </a:stretch>
            </p:blipFill>
            <p:spPr>
              <a:xfrm>
                <a:off x="29880" y="12600"/>
                <a:ext cx="8965080" cy="5094720"/>
              </a:xfrm>
              <a:prstGeom prst="rect">
                <a:avLst/>
              </a:prstGeom>
            </p:spPr>
          </p:pic>
        </mc:Fallback>
      </mc:AlternateContent>
    </p:spTree>
    <p:extLst>
      <p:ext uri="{BB962C8B-B14F-4D97-AF65-F5344CB8AC3E}">
        <p14:creationId xmlns:p14="http://schemas.microsoft.com/office/powerpoint/2010/main" val="1703300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30280-B445-40F3-8734-4C500132467A}"/>
              </a:ext>
            </a:extLst>
          </p:cNvPr>
          <p:cNvSpPr>
            <a:spLocks noGrp="1"/>
          </p:cNvSpPr>
          <p:nvPr>
            <p:ph type="title"/>
          </p:nvPr>
        </p:nvSpPr>
        <p:spPr/>
        <p:txBody>
          <a:bodyPr/>
          <a:lstStyle/>
          <a:p>
            <a:r>
              <a:rPr lang="en-IN" dirty="0"/>
              <a:t>Selection Sort Efficiency.</a:t>
            </a:r>
          </a:p>
        </p:txBody>
      </p:sp>
      <p:sp>
        <p:nvSpPr>
          <p:cNvPr id="3" name="Text Placeholder 2">
            <a:extLst>
              <a:ext uri="{FF2B5EF4-FFF2-40B4-BE49-F238E27FC236}">
                <a16:creationId xmlns:a16="http://schemas.microsoft.com/office/drawing/2014/main" id="{A335528B-E52F-4D63-80B8-4E41409C074B}"/>
              </a:ext>
            </a:extLst>
          </p:cNvPr>
          <p:cNvSpPr>
            <a:spLocks noGrp="1"/>
          </p:cNvSpPr>
          <p:nvPr>
            <p:ph type="body" idx="1"/>
          </p:nvPr>
        </p:nvSpPr>
        <p:spPr>
          <a:xfrm>
            <a:off x="332508" y="830469"/>
            <a:ext cx="8447809" cy="3199664"/>
          </a:xfrm>
        </p:spPr>
        <p:txBody>
          <a:bodyPr anchor="ctr"/>
          <a:lstStyle/>
          <a:p>
            <a:pPr>
              <a:lnSpc>
                <a:spcPct val="150000"/>
              </a:lnSpc>
            </a:pPr>
            <a:r>
              <a:rPr lang="en-US" dirty="0"/>
              <a:t>It contains the two loops.</a:t>
            </a:r>
          </a:p>
          <a:p>
            <a:pPr>
              <a:lnSpc>
                <a:spcPct val="150000"/>
              </a:lnSpc>
            </a:pPr>
            <a:r>
              <a:rPr lang="en-US" dirty="0"/>
              <a:t>The outer loop executes </a:t>
            </a:r>
            <a:r>
              <a:rPr lang="en-US" b="1" dirty="0">
                <a:solidFill>
                  <a:schemeClr val="accent6">
                    <a:lumMod val="75000"/>
                  </a:schemeClr>
                </a:solidFill>
              </a:rPr>
              <a:t>n – 1 </a:t>
            </a:r>
            <a:r>
              <a:rPr lang="en-US" dirty="0">
                <a:solidFill>
                  <a:schemeClr val="accent6">
                    <a:lumMod val="75000"/>
                  </a:schemeClr>
                </a:solidFill>
              </a:rPr>
              <a:t>times</a:t>
            </a:r>
            <a:r>
              <a:rPr lang="en-US" dirty="0"/>
              <a:t>. The inner loop also executes </a:t>
            </a:r>
            <a:r>
              <a:rPr lang="en-US" b="1" dirty="0">
                <a:solidFill>
                  <a:schemeClr val="accent6">
                    <a:lumMod val="75000"/>
                  </a:schemeClr>
                </a:solidFill>
              </a:rPr>
              <a:t>n – 1 </a:t>
            </a:r>
            <a:r>
              <a:rPr lang="en-US" dirty="0"/>
              <a:t>times. </a:t>
            </a:r>
          </a:p>
          <a:p>
            <a:pPr>
              <a:lnSpc>
                <a:spcPct val="150000"/>
              </a:lnSpc>
            </a:pPr>
            <a:r>
              <a:rPr lang="en-US" dirty="0"/>
              <a:t>This is a classic example of the quadratic loop. Its search effort therefore, using big-O notation, is </a:t>
            </a:r>
            <a:r>
              <a:rPr lang="en-US" b="1" dirty="0">
                <a:solidFill>
                  <a:schemeClr val="accent6">
                    <a:lumMod val="50000"/>
                  </a:schemeClr>
                </a:solidFill>
              </a:rPr>
              <a:t>O(n</a:t>
            </a:r>
            <a:r>
              <a:rPr lang="en-US" b="1" baseline="30000" dirty="0">
                <a:solidFill>
                  <a:schemeClr val="accent6">
                    <a:lumMod val="50000"/>
                  </a:schemeClr>
                </a:solidFill>
              </a:rPr>
              <a:t>2</a:t>
            </a:r>
            <a:r>
              <a:rPr lang="en-US" b="1" dirty="0">
                <a:solidFill>
                  <a:schemeClr val="accent6">
                    <a:lumMod val="50000"/>
                  </a:schemeClr>
                </a:solidFill>
              </a:rPr>
              <a:t>).</a:t>
            </a:r>
            <a:endParaRPr lang="en-IN" b="1" dirty="0">
              <a:solidFill>
                <a:schemeClr val="accent6">
                  <a:lumMod val="50000"/>
                </a:schemeClr>
              </a:solidFill>
            </a:endParaRPr>
          </a:p>
        </p:txBody>
      </p:sp>
    </p:spTree>
    <p:extLst>
      <p:ext uri="{BB962C8B-B14F-4D97-AF65-F5344CB8AC3E}">
        <p14:creationId xmlns:p14="http://schemas.microsoft.com/office/powerpoint/2010/main" val="29575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A39E-A2D5-492D-9873-7D42D40376EC}"/>
              </a:ext>
            </a:extLst>
          </p:cNvPr>
          <p:cNvSpPr>
            <a:spLocks noGrp="1"/>
          </p:cNvSpPr>
          <p:nvPr>
            <p:ph type="title"/>
          </p:nvPr>
        </p:nvSpPr>
        <p:spPr/>
        <p:txBody>
          <a:bodyPr/>
          <a:lstStyle/>
          <a:p>
            <a:r>
              <a:rPr lang="en-IN" dirty="0"/>
              <a:t>INSERTION SORT.</a:t>
            </a:r>
          </a:p>
        </p:txBody>
      </p:sp>
      <p:sp>
        <p:nvSpPr>
          <p:cNvPr id="3" name="Text Placeholder 2">
            <a:extLst>
              <a:ext uri="{FF2B5EF4-FFF2-40B4-BE49-F238E27FC236}">
                <a16:creationId xmlns:a16="http://schemas.microsoft.com/office/drawing/2014/main" id="{549D6EE7-F383-4E16-9742-B4AB3CA41175}"/>
              </a:ext>
            </a:extLst>
          </p:cNvPr>
          <p:cNvSpPr>
            <a:spLocks noGrp="1"/>
          </p:cNvSpPr>
          <p:nvPr>
            <p:ph type="body" idx="1"/>
          </p:nvPr>
        </p:nvSpPr>
        <p:spPr/>
        <p:txBody>
          <a:bodyPr/>
          <a:lstStyle/>
          <a:p>
            <a:pPr algn="just"/>
            <a:r>
              <a:rPr lang="en-US" dirty="0"/>
              <a:t>Given a list, it is divided into two parts: sorted and unsorted.</a:t>
            </a:r>
          </a:p>
          <a:p>
            <a:pPr algn="just"/>
            <a:r>
              <a:rPr lang="en-US" dirty="0"/>
              <a:t>In each pass the first element of the unsorted </a:t>
            </a:r>
            <a:r>
              <a:rPr lang="en-US" dirty="0" err="1"/>
              <a:t>sublist</a:t>
            </a:r>
            <a:r>
              <a:rPr lang="en-US" dirty="0"/>
              <a:t> is transferred to the sorted </a:t>
            </a:r>
            <a:r>
              <a:rPr lang="en-US" dirty="0" err="1"/>
              <a:t>sublist</a:t>
            </a:r>
            <a:r>
              <a:rPr lang="en-US" dirty="0"/>
              <a:t> by inserting it at the appropriate place. </a:t>
            </a:r>
          </a:p>
          <a:p>
            <a:pPr algn="just"/>
            <a:r>
              <a:rPr lang="en-US" dirty="0"/>
              <a:t>If list has </a:t>
            </a:r>
            <a:r>
              <a:rPr lang="en-US" b="1" dirty="0"/>
              <a:t>n</a:t>
            </a:r>
            <a:r>
              <a:rPr lang="en-US" dirty="0"/>
              <a:t> elements, it will take at most </a:t>
            </a:r>
            <a:r>
              <a:rPr lang="en-US" b="1" dirty="0">
                <a:solidFill>
                  <a:schemeClr val="accent6">
                    <a:lumMod val="75000"/>
                  </a:schemeClr>
                </a:solidFill>
              </a:rPr>
              <a:t>n – 1 </a:t>
            </a:r>
            <a:r>
              <a:rPr lang="en-US" dirty="0"/>
              <a:t>passes to sort the data.</a:t>
            </a:r>
            <a:endParaRPr lang="en-IN" dirty="0"/>
          </a:p>
        </p:txBody>
      </p:sp>
      <p:pic>
        <p:nvPicPr>
          <p:cNvPr id="4" name="Picture 3">
            <a:extLst>
              <a:ext uri="{FF2B5EF4-FFF2-40B4-BE49-F238E27FC236}">
                <a16:creationId xmlns:a16="http://schemas.microsoft.com/office/drawing/2014/main" id="{86E914D7-C6D8-4055-81C9-790749D70650}"/>
              </a:ext>
            </a:extLst>
          </p:cNvPr>
          <p:cNvPicPr>
            <a:picLocks noChangeAspect="1"/>
          </p:cNvPicPr>
          <p:nvPr/>
        </p:nvPicPr>
        <p:blipFill>
          <a:blip r:embed="rId2"/>
          <a:stretch>
            <a:fillRect/>
          </a:stretch>
        </p:blipFill>
        <p:spPr>
          <a:xfrm>
            <a:off x="3254550" y="3510271"/>
            <a:ext cx="5095875" cy="14859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71200" y="2005560"/>
              <a:ext cx="7928640" cy="1297800"/>
            </p14:xfrm>
          </p:contentPart>
        </mc:Choice>
        <mc:Fallback xmlns="">
          <p:pic>
            <p:nvPicPr>
              <p:cNvPr id="5" name="Ink 4"/>
              <p:cNvPicPr/>
              <p:nvPr/>
            </p:nvPicPr>
            <p:blipFill>
              <a:blip r:embed="rId4"/>
              <a:stretch>
                <a:fillRect/>
              </a:stretch>
            </p:blipFill>
            <p:spPr>
              <a:xfrm>
                <a:off x="868680" y="1995480"/>
                <a:ext cx="7944480" cy="1316880"/>
              </a:xfrm>
              <a:prstGeom prst="rect">
                <a:avLst/>
              </a:prstGeom>
            </p:spPr>
          </p:pic>
        </mc:Fallback>
      </mc:AlternateContent>
    </p:spTree>
    <p:extLst>
      <p:ext uri="{BB962C8B-B14F-4D97-AF65-F5344CB8AC3E}">
        <p14:creationId xmlns:p14="http://schemas.microsoft.com/office/powerpoint/2010/main" val="364865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F6A9-A3D6-4866-B363-982F7096F782}"/>
              </a:ext>
            </a:extLst>
          </p:cNvPr>
          <p:cNvSpPr>
            <a:spLocks noGrp="1"/>
          </p:cNvSpPr>
          <p:nvPr>
            <p:ph type="title"/>
          </p:nvPr>
        </p:nvSpPr>
        <p:spPr>
          <a:xfrm>
            <a:off x="0" y="0"/>
            <a:ext cx="3934691" cy="549217"/>
          </a:xfrm>
        </p:spPr>
        <p:txBody>
          <a:bodyPr/>
          <a:lstStyle/>
          <a:p>
            <a:r>
              <a:rPr lang="en-IN" sz="3200" dirty="0"/>
              <a:t>INSERTION SORT.</a:t>
            </a:r>
          </a:p>
        </p:txBody>
      </p:sp>
      <p:pic>
        <p:nvPicPr>
          <p:cNvPr id="8" name="Picture 4" descr="Sorting Algorithm Explained With GIF Animations | Insertion sort, Bubble  sort, Algorithm">
            <a:extLst>
              <a:ext uri="{FF2B5EF4-FFF2-40B4-BE49-F238E27FC236}">
                <a16:creationId xmlns:a16="http://schemas.microsoft.com/office/drawing/2014/main" id="{D8A03F51-E671-437E-8EE0-731D6C09C86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8085" y="1324680"/>
            <a:ext cx="524827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F415D6-7D1C-4CE4-BC3F-5EE23D9E510F}"/>
              </a:ext>
            </a:extLst>
          </p:cNvPr>
          <p:cNvPicPr>
            <a:picLocks noChangeAspect="1"/>
          </p:cNvPicPr>
          <p:nvPr/>
        </p:nvPicPr>
        <p:blipFill>
          <a:blip r:embed="rId3"/>
          <a:stretch>
            <a:fillRect/>
          </a:stretch>
        </p:blipFill>
        <p:spPr>
          <a:xfrm>
            <a:off x="4488472" y="0"/>
            <a:ext cx="4655528" cy="5143500"/>
          </a:xfrm>
          <a:prstGeom prst="rect">
            <a:avLst/>
          </a:prstGeom>
        </p:spPr>
      </p:pic>
    </p:spTree>
    <p:extLst>
      <p:ext uri="{BB962C8B-B14F-4D97-AF65-F5344CB8AC3E}">
        <p14:creationId xmlns:p14="http://schemas.microsoft.com/office/powerpoint/2010/main" val="57828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0361C2-851C-4DFB-A7C6-D56D988E947F}"/>
              </a:ext>
            </a:extLst>
          </p:cNvPr>
          <p:cNvPicPr>
            <a:picLocks noChangeAspect="1"/>
          </p:cNvPicPr>
          <p:nvPr/>
        </p:nvPicPr>
        <p:blipFill>
          <a:blip r:embed="rId2"/>
          <a:stretch>
            <a:fillRect/>
          </a:stretch>
        </p:blipFill>
        <p:spPr>
          <a:xfrm>
            <a:off x="1481137" y="261937"/>
            <a:ext cx="6181725" cy="4619625"/>
          </a:xfrm>
          <a:prstGeom prst="rect">
            <a:avLst/>
          </a:prstGeom>
        </p:spPr>
      </p:pic>
    </p:spTree>
    <p:extLst>
      <p:ext uri="{BB962C8B-B14F-4D97-AF65-F5344CB8AC3E}">
        <p14:creationId xmlns:p14="http://schemas.microsoft.com/office/powerpoint/2010/main" val="2429025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F289726-FB88-4388-801F-7ADB5634BFA0}"/>
                  </a:ext>
                </a:extLst>
              </p14:cNvPr>
              <p14:cNvContentPartPr/>
              <p14:nvPr/>
            </p14:nvContentPartPr>
            <p14:xfrm>
              <a:off x="69840" y="60480"/>
              <a:ext cx="8983080" cy="4779720"/>
            </p14:xfrm>
          </p:contentPart>
        </mc:Choice>
        <mc:Fallback xmlns="">
          <p:pic>
            <p:nvPicPr>
              <p:cNvPr id="2" name="Ink 1">
                <a:extLst>
                  <a:ext uri="{FF2B5EF4-FFF2-40B4-BE49-F238E27FC236}">
                    <a16:creationId xmlns:a16="http://schemas.microsoft.com/office/drawing/2014/main" id="{3F289726-FB88-4388-801F-7ADB5634BFA0}"/>
                  </a:ext>
                </a:extLst>
              </p:cNvPr>
              <p:cNvPicPr/>
              <p:nvPr/>
            </p:nvPicPr>
            <p:blipFill>
              <a:blip r:embed="rId3"/>
              <a:stretch>
                <a:fillRect/>
              </a:stretch>
            </p:blipFill>
            <p:spPr>
              <a:xfrm>
                <a:off x="60480" y="51120"/>
                <a:ext cx="9001800" cy="4798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60200" y="748800"/>
              <a:ext cx="6206400" cy="3752280"/>
            </p14:xfrm>
          </p:contentPart>
        </mc:Choice>
        <mc:Fallback xmlns="">
          <p:pic>
            <p:nvPicPr>
              <p:cNvPr id="3" name="Ink 2"/>
              <p:cNvPicPr/>
              <p:nvPr/>
            </p:nvPicPr>
            <p:blipFill>
              <a:blip r:embed="rId5"/>
              <a:stretch>
                <a:fillRect/>
              </a:stretch>
            </p:blipFill>
            <p:spPr>
              <a:xfrm>
                <a:off x="2852640" y="741960"/>
                <a:ext cx="6223680" cy="3770640"/>
              </a:xfrm>
              <a:prstGeom prst="rect">
                <a:avLst/>
              </a:prstGeom>
            </p:spPr>
          </p:pic>
        </mc:Fallback>
      </mc:AlternateContent>
    </p:spTree>
    <p:extLst>
      <p:ext uri="{BB962C8B-B14F-4D97-AF65-F5344CB8AC3E}">
        <p14:creationId xmlns:p14="http://schemas.microsoft.com/office/powerpoint/2010/main" val="1640106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49CEE9-DFDD-4019-AAF4-404A583A5080}"/>
              </a:ext>
            </a:extLst>
          </p:cNvPr>
          <p:cNvSpPr>
            <a:spLocks noGrp="1"/>
          </p:cNvSpPr>
          <p:nvPr>
            <p:ph type="title"/>
          </p:nvPr>
        </p:nvSpPr>
        <p:spPr>
          <a:xfrm>
            <a:off x="152271" y="68408"/>
            <a:ext cx="8226570" cy="586347"/>
          </a:xfrm>
        </p:spPr>
        <p:txBody>
          <a:bodyPr/>
          <a:lstStyle/>
          <a:p>
            <a:r>
              <a:rPr lang="en-IN" dirty="0"/>
              <a:t>SORTING.</a:t>
            </a:r>
          </a:p>
        </p:txBody>
      </p:sp>
      <p:sp>
        <p:nvSpPr>
          <p:cNvPr id="10" name="Freeform: Shape 9">
            <a:extLst>
              <a:ext uri="{FF2B5EF4-FFF2-40B4-BE49-F238E27FC236}">
                <a16:creationId xmlns:a16="http://schemas.microsoft.com/office/drawing/2014/main" id="{57521E42-14B7-45BC-A53B-2918D454B223}"/>
              </a:ext>
            </a:extLst>
          </p:cNvPr>
          <p:cNvSpPr/>
          <p:nvPr/>
        </p:nvSpPr>
        <p:spPr>
          <a:xfrm>
            <a:off x="332508" y="846382"/>
            <a:ext cx="8447809" cy="846951"/>
          </a:xfrm>
          <a:custGeom>
            <a:avLst/>
            <a:gdLst>
              <a:gd name="connsiteX0" fmla="*/ 0 w 8447809"/>
              <a:gd name="connsiteY0" fmla="*/ 158441 h 950625"/>
              <a:gd name="connsiteX1" fmla="*/ 158441 w 8447809"/>
              <a:gd name="connsiteY1" fmla="*/ 0 h 950625"/>
              <a:gd name="connsiteX2" fmla="*/ 8289368 w 8447809"/>
              <a:gd name="connsiteY2" fmla="*/ 0 h 950625"/>
              <a:gd name="connsiteX3" fmla="*/ 8447809 w 8447809"/>
              <a:gd name="connsiteY3" fmla="*/ 158441 h 950625"/>
              <a:gd name="connsiteX4" fmla="*/ 8447809 w 8447809"/>
              <a:gd name="connsiteY4" fmla="*/ 792184 h 950625"/>
              <a:gd name="connsiteX5" fmla="*/ 8289368 w 8447809"/>
              <a:gd name="connsiteY5" fmla="*/ 950625 h 950625"/>
              <a:gd name="connsiteX6" fmla="*/ 158441 w 8447809"/>
              <a:gd name="connsiteY6" fmla="*/ 950625 h 950625"/>
              <a:gd name="connsiteX7" fmla="*/ 0 w 8447809"/>
              <a:gd name="connsiteY7" fmla="*/ 792184 h 950625"/>
              <a:gd name="connsiteX8" fmla="*/ 0 w 8447809"/>
              <a:gd name="connsiteY8" fmla="*/ 158441 h 9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950625">
                <a:moveTo>
                  <a:pt x="0" y="158441"/>
                </a:moveTo>
                <a:cubicBezTo>
                  <a:pt x="0" y="70936"/>
                  <a:pt x="70936" y="0"/>
                  <a:pt x="158441" y="0"/>
                </a:cubicBezTo>
                <a:lnTo>
                  <a:pt x="8289368" y="0"/>
                </a:lnTo>
                <a:cubicBezTo>
                  <a:pt x="8376873" y="0"/>
                  <a:pt x="8447809" y="70936"/>
                  <a:pt x="8447809" y="158441"/>
                </a:cubicBezTo>
                <a:lnTo>
                  <a:pt x="8447809" y="792184"/>
                </a:lnTo>
                <a:cubicBezTo>
                  <a:pt x="8447809" y="879689"/>
                  <a:pt x="8376873" y="950625"/>
                  <a:pt x="8289368" y="950625"/>
                </a:cubicBezTo>
                <a:lnTo>
                  <a:pt x="158441" y="950625"/>
                </a:lnTo>
                <a:cubicBezTo>
                  <a:pt x="70936" y="950625"/>
                  <a:pt x="0" y="879689"/>
                  <a:pt x="0" y="792184"/>
                </a:cubicBezTo>
                <a:lnTo>
                  <a:pt x="0" y="158441"/>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1656" tIns="141656" rIns="141656" bIns="141656" numCol="1" spcCol="1270" anchor="ctr" anchorCtr="0">
            <a:noAutofit/>
          </a:bodyPr>
          <a:lstStyle/>
          <a:p>
            <a:pPr lvl="0" algn="just" defTabSz="1111250">
              <a:lnSpc>
                <a:spcPct val="90000"/>
              </a:lnSpc>
              <a:spcBef>
                <a:spcPct val="0"/>
              </a:spcBef>
              <a:spcAft>
                <a:spcPct val="35000"/>
              </a:spcAft>
            </a:pPr>
            <a:r>
              <a:rPr lang="en-US" sz="2800" kern="1200" dirty="0"/>
              <a:t>One of the most common data-processing applications.</a:t>
            </a:r>
            <a:endParaRPr lang="en-IN" sz="2800" kern="1200" dirty="0"/>
          </a:p>
        </p:txBody>
      </p:sp>
      <p:sp>
        <p:nvSpPr>
          <p:cNvPr id="11" name="Freeform: Shape 10">
            <a:extLst>
              <a:ext uri="{FF2B5EF4-FFF2-40B4-BE49-F238E27FC236}">
                <a16:creationId xmlns:a16="http://schemas.microsoft.com/office/drawing/2014/main" id="{4B392A39-F93A-42EB-86C9-2145FF92FB0E}"/>
              </a:ext>
            </a:extLst>
          </p:cNvPr>
          <p:cNvSpPr/>
          <p:nvPr/>
        </p:nvSpPr>
        <p:spPr>
          <a:xfrm>
            <a:off x="332508" y="1869008"/>
            <a:ext cx="8447809" cy="846951"/>
          </a:xfrm>
          <a:custGeom>
            <a:avLst/>
            <a:gdLst>
              <a:gd name="connsiteX0" fmla="*/ 0 w 8447809"/>
              <a:gd name="connsiteY0" fmla="*/ 158441 h 950625"/>
              <a:gd name="connsiteX1" fmla="*/ 158441 w 8447809"/>
              <a:gd name="connsiteY1" fmla="*/ 0 h 950625"/>
              <a:gd name="connsiteX2" fmla="*/ 8289368 w 8447809"/>
              <a:gd name="connsiteY2" fmla="*/ 0 h 950625"/>
              <a:gd name="connsiteX3" fmla="*/ 8447809 w 8447809"/>
              <a:gd name="connsiteY3" fmla="*/ 158441 h 950625"/>
              <a:gd name="connsiteX4" fmla="*/ 8447809 w 8447809"/>
              <a:gd name="connsiteY4" fmla="*/ 792184 h 950625"/>
              <a:gd name="connsiteX5" fmla="*/ 8289368 w 8447809"/>
              <a:gd name="connsiteY5" fmla="*/ 950625 h 950625"/>
              <a:gd name="connsiteX6" fmla="*/ 158441 w 8447809"/>
              <a:gd name="connsiteY6" fmla="*/ 950625 h 950625"/>
              <a:gd name="connsiteX7" fmla="*/ 0 w 8447809"/>
              <a:gd name="connsiteY7" fmla="*/ 792184 h 950625"/>
              <a:gd name="connsiteX8" fmla="*/ 0 w 8447809"/>
              <a:gd name="connsiteY8" fmla="*/ 158441 h 9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950625">
                <a:moveTo>
                  <a:pt x="0" y="158441"/>
                </a:moveTo>
                <a:cubicBezTo>
                  <a:pt x="0" y="70936"/>
                  <a:pt x="70936" y="0"/>
                  <a:pt x="158441" y="0"/>
                </a:cubicBezTo>
                <a:lnTo>
                  <a:pt x="8289368" y="0"/>
                </a:lnTo>
                <a:cubicBezTo>
                  <a:pt x="8376873" y="0"/>
                  <a:pt x="8447809" y="70936"/>
                  <a:pt x="8447809" y="158441"/>
                </a:cubicBezTo>
                <a:lnTo>
                  <a:pt x="8447809" y="792184"/>
                </a:lnTo>
                <a:cubicBezTo>
                  <a:pt x="8447809" y="879689"/>
                  <a:pt x="8376873" y="950625"/>
                  <a:pt x="8289368" y="950625"/>
                </a:cubicBezTo>
                <a:lnTo>
                  <a:pt x="158441" y="950625"/>
                </a:lnTo>
                <a:cubicBezTo>
                  <a:pt x="70936" y="950625"/>
                  <a:pt x="0" y="879689"/>
                  <a:pt x="0" y="792184"/>
                </a:cubicBezTo>
                <a:lnTo>
                  <a:pt x="0" y="158441"/>
                </a:lnTo>
                <a:close/>
              </a:path>
            </a:pathLst>
          </a:custGeom>
          <a:solidFill>
            <a:schemeClr val="accent2"/>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1656" tIns="141656" rIns="141656" bIns="141656" numCol="1" spcCol="1270" anchor="ctr" anchorCtr="0">
            <a:noAutofit/>
          </a:bodyPr>
          <a:lstStyle/>
          <a:p>
            <a:pPr marL="0" lvl="0" indent="0" algn="just" defTabSz="1111250">
              <a:lnSpc>
                <a:spcPct val="90000"/>
              </a:lnSpc>
              <a:spcBef>
                <a:spcPct val="0"/>
              </a:spcBef>
              <a:spcAft>
                <a:spcPct val="35000"/>
              </a:spcAft>
              <a:buNone/>
            </a:pPr>
            <a:r>
              <a:rPr lang="en-US" sz="2800" b="1" i="0" kern="1200" dirty="0"/>
              <a:t>The process through which data are arranged according to their values is called </a:t>
            </a:r>
            <a:r>
              <a:rPr lang="en-US" sz="2800" b="1" i="1" kern="1200" dirty="0"/>
              <a:t>SORTING</a:t>
            </a:r>
            <a:r>
              <a:rPr lang="en-US" sz="2800" b="1" i="0" kern="1200" dirty="0"/>
              <a:t>. </a:t>
            </a:r>
            <a:endParaRPr lang="en-IN" sz="2800" b="1" kern="1200" dirty="0"/>
          </a:p>
        </p:txBody>
      </p:sp>
      <p:sp>
        <p:nvSpPr>
          <p:cNvPr id="12" name="Freeform: Shape 11">
            <a:extLst>
              <a:ext uri="{FF2B5EF4-FFF2-40B4-BE49-F238E27FC236}">
                <a16:creationId xmlns:a16="http://schemas.microsoft.com/office/drawing/2014/main" id="{26EA3361-E9B5-4EF1-BF3A-3E847DBAAFC8}"/>
              </a:ext>
            </a:extLst>
          </p:cNvPr>
          <p:cNvSpPr/>
          <p:nvPr/>
        </p:nvSpPr>
        <p:spPr>
          <a:xfrm>
            <a:off x="332508" y="2891633"/>
            <a:ext cx="8447809" cy="846951"/>
          </a:xfrm>
          <a:custGeom>
            <a:avLst/>
            <a:gdLst>
              <a:gd name="connsiteX0" fmla="*/ 0 w 8447809"/>
              <a:gd name="connsiteY0" fmla="*/ 158441 h 950625"/>
              <a:gd name="connsiteX1" fmla="*/ 158441 w 8447809"/>
              <a:gd name="connsiteY1" fmla="*/ 0 h 950625"/>
              <a:gd name="connsiteX2" fmla="*/ 8289368 w 8447809"/>
              <a:gd name="connsiteY2" fmla="*/ 0 h 950625"/>
              <a:gd name="connsiteX3" fmla="*/ 8447809 w 8447809"/>
              <a:gd name="connsiteY3" fmla="*/ 158441 h 950625"/>
              <a:gd name="connsiteX4" fmla="*/ 8447809 w 8447809"/>
              <a:gd name="connsiteY4" fmla="*/ 792184 h 950625"/>
              <a:gd name="connsiteX5" fmla="*/ 8289368 w 8447809"/>
              <a:gd name="connsiteY5" fmla="*/ 950625 h 950625"/>
              <a:gd name="connsiteX6" fmla="*/ 158441 w 8447809"/>
              <a:gd name="connsiteY6" fmla="*/ 950625 h 950625"/>
              <a:gd name="connsiteX7" fmla="*/ 0 w 8447809"/>
              <a:gd name="connsiteY7" fmla="*/ 792184 h 950625"/>
              <a:gd name="connsiteX8" fmla="*/ 0 w 8447809"/>
              <a:gd name="connsiteY8" fmla="*/ 158441 h 9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950625">
                <a:moveTo>
                  <a:pt x="0" y="158441"/>
                </a:moveTo>
                <a:cubicBezTo>
                  <a:pt x="0" y="70936"/>
                  <a:pt x="70936" y="0"/>
                  <a:pt x="158441" y="0"/>
                </a:cubicBezTo>
                <a:lnTo>
                  <a:pt x="8289368" y="0"/>
                </a:lnTo>
                <a:cubicBezTo>
                  <a:pt x="8376873" y="0"/>
                  <a:pt x="8447809" y="70936"/>
                  <a:pt x="8447809" y="158441"/>
                </a:cubicBezTo>
                <a:lnTo>
                  <a:pt x="8447809" y="792184"/>
                </a:lnTo>
                <a:cubicBezTo>
                  <a:pt x="8447809" y="879689"/>
                  <a:pt x="8376873" y="950625"/>
                  <a:pt x="8289368" y="950625"/>
                </a:cubicBezTo>
                <a:lnTo>
                  <a:pt x="158441" y="950625"/>
                </a:lnTo>
                <a:cubicBezTo>
                  <a:pt x="70936" y="950625"/>
                  <a:pt x="0" y="879689"/>
                  <a:pt x="0" y="792184"/>
                </a:cubicBezTo>
                <a:lnTo>
                  <a:pt x="0" y="158441"/>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1656" tIns="141656" rIns="141656" bIns="141656" numCol="1" spcCol="1270" anchor="ctr" anchorCtr="0">
            <a:noAutofit/>
          </a:bodyPr>
          <a:lstStyle/>
          <a:p>
            <a:pPr marL="0" lvl="0" indent="0" algn="just" defTabSz="1111250">
              <a:lnSpc>
                <a:spcPct val="90000"/>
              </a:lnSpc>
              <a:spcBef>
                <a:spcPct val="0"/>
              </a:spcBef>
              <a:spcAft>
                <a:spcPct val="35000"/>
              </a:spcAft>
              <a:buNone/>
            </a:pPr>
            <a:r>
              <a:rPr lang="en-US" sz="2800" b="0" i="0" kern="1200" dirty="0"/>
              <a:t>If data were not ordered, hours spent on trying to find a single piece of information. </a:t>
            </a:r>
            <a:endParaRPr lang="en-IN" sz="2800" kern="1200" dirty="0"/>
          </a:p>
        </p:txBody>
      </p:sp>
      <p:sp>
        <p:nvSpPr>
          <p:cNvPr id="13" name="Freeform: Shape 12">
            <a:extLst>
              <a:ext uri="{FF2B5EF4-FFF2-40B4-BE49-F238E27FC236}">
                <a16:creationId xmlns:a16="http://schemas.microsoft.com/office/drawing/2014/main" id="{E6147EC7-1AAD-4509-A9CD-FE3259E16AA6}"/>
              </a:ext>
            </a:extLst>
          </p:cNvPr>
          <p:cNvSpPr/>
          <p:nvPr/>
        </p:nvSpPr>
        <p:spPr>
          <a:xfrm>
            <a:off x="332508" y="3914258"/>
            <a:ext cx="8447809" cy="846951"/>
          </a:xfrm>
          <a:custGeom>
            <a:avLst/>
            <a:gdLst>
              <a:gd name="connsiteX0" fmla="*/ 0 w 8447809"/>
              <a:gd name="connsiteY0" fmla="*/ 158441 h 950625"/>
              <a:gd name="connsiteX1" fmla="*/ 158441 w 8447809"/>
              <a:gd name="connsiteY1" fmla="*/ 0 h 950625"/>
              <a:gd name="connsiteX2" fmla="*/ 8289368 w 8447809"/>
              <a:gd name="connsiteY2" fmla="*/ 0 h 950625"/>
              <a:gd name="connsiteX3" fmla="*/ 8447809 w 8447809"/>
              <a:gd name="connsiteY3" fmla="*/ 158441 h 950625"/>
              <a:gd name="connsiteX4" fmla="*/ 8447809 w 8447809"/>
              <a:gd name="connsiteY4" fmla="*/ 792184 h 950625"/>
              <a:gd name="connsiteX5" fmla="*/ 8289368 w 8447809"/>
              <a:gd name="connsiteY5" fmla="*/ 950625 h 950625"/>
              <a:gd name="connsiteX6" fmla="*/ 158441 w 8447809"/>
              <a:gd name="connsiteY6" fmla="*/ 950625 h 950625"/>
              <a:gd name="connsiteX7" fmla="*/ 0 w 8447809"/>
              <a:gd name="connsiteY7" fmla="*/ 792184 h 950625"/>
              <a:gd name="connsiteX8" fmla="*/ 0 w 8447809"/>
              <a:gd name="connsiteY8" fmla="*/ 158441 h 95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950625">
                <a:moveTo>
                  <a:pt x="0" y="158441"/>
                </a:moveTo>
                <a:cubicBezTo>
                  <a:pt x="0" y="70936"/>
                  <a:pt x="70936" y="0"/>
                  <a:pt x="158441" y="0"/>
                </a:cubicBezTo>
                <a:lnTo>
                  <a:pt x="8289368" y="0"/>
                </a:lnTo>
                <a:cubicBezTo>
                  <a:pt x="8376873" y="0"/>
                  <a:pt x="8447809" y="70936"/>
                  <a:pt x="8447809" y="158441"/>
                </a:cubicBezTo>
                <a:lnTo>
                  <a:pt x="8447809" y="792184"/>
                </a:lnTo>
                <a:cubicBezTo>
                  <a:pt x="8447809" y="879689"/>
                  <a:pt x="8376873" y="950625"/>
                  <a:pt x="8289368" y="950625"/>
                </a:cubicBezTo>
                <a:lnTo>
                  <a:pt x="158441" y="950625"/>
                </a:lnTo>
                <a:cubicBezTo>
                  <a:pt x="70936" y="950625"/>
                  <a:pt x="0" y="879689"/>
                  <a:pt x="0" y="792184"/>
                </a:cubicBezTo>
                <a:lnTo>
                  <a:pt x="0" y="158441"/>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1656" tIns="141656" rIns="141656" bIns="141656" numCol="1" spcCol="1270" anchor="ctr" anchorCtr="0">
            <a:noAutofit/>
          </a:bodyPr>
          <a:lstStyle/>
          <a:p>
            <a:pPr marL="0" lvl="0" indent="0" algn="just" defTabSz="1111250">
              <a:lnSpc>
                <a:spcPct val="90000"/>
              </a:lnSpc>
              <a:spcBef>
                <a:spcPct val="0"/>
              </a:spcBef>
              <a:spcAft>
                <a:spcPct val="35000"/>
              </a:spcAft>
              <a:buNone/>
            </a:pPr>
            <a:r>
              <a:rPr lang="en-US" sz="2400" b="0" i="0" kern="1200" dirty="0"/>
              <a:t>Example: The difficulty of finding someone’s telephone number in a telephone book that had no internal order.</a:t>
            </a:r>
            <a:endParaRPr lang="en-IN" sz="2400" kern="1200" dirty="0"/>
          </a:p>
        </p:txBody>
      </p:sp>
    </p:spTree>
    <p:extLst>
      <p:ext uri="{BB962C8B-B14F-4D97-AF65-F5344CB8AC3E}">
        <p14:creationId xmlns:p14="http://schemas.microsoft.com/office/powerpoint/2010/main" val="23244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A39E-A2D5-492D-9873-7D42D40376EC}"/>
              </a:ext>
            </a:extLst>
          </p:cNvPr>
          <p:cNvSpPr>
            <a:spLocks noGrp="1"/>
          </p:cNvSpPr>
          <p:nvPr>
            <p:ph type="title"/>
          </p:nvPr>
        </p:nvSpPr>
        <p:spPr/>
        <p:txBody>
          <a:bodyPr/>
          <a:lstStyle/>
          <a:p>
            <a:r>
              <a:rPr lang="en-IN" dirty="0"/>
              <a:t>INSERTION SORT EFFICIENCY.</a:t>
            </a:r>
          </a:p>
        </p:txBody>
      </p:sp>
      <p:sp>
        <p:nvSpPr>
          <p:cNvPr id="3" name="Text Placeholder 2">
            <a:extLst>
              <a:ext uri="{FF2B5EF4-FFF2-40B4-BE49-F238E27FC236}">
                <a16:creationId xmlns:a16="http://schemas.microsoft.com/office/drawing/2014/main" id="{549D6EE7-F383-4E16-9742-B4AB3CA41175}"/>
              </a:ext>
            </a:extLst>
          </p:cNvPr>
          <p:cNvSpPr>
            <a:spLocks noGrp="1"/>
          </p:cNvSpPr>
          <p:nvPr>
            <p:ph type="body" idx="1"/>
          </p:nvPr>
        </p:nvSpPr>
        <p:spPr/>
        <p:txBody>
          <a:bodyPr/>
          <a:lstStyle/>
          <a:p>
            <a:pPr algn="just"/>
            <a:r>
              <a:rPr lang="en-US" sz="1800" dirty="0"/>
              <a:t>The outer loop executes n – 1 times, from 1 through the last element in the list. </a:t>
            </a:r>
          </a:p>
          <a:p>
            <a:pPr algn="just"/>
            <a:r>
              <a:rPr lang="en-US" sz="1800" dirty="0"/>
              <a:t>For each outer loop, the inner loop executes from 0 to current times, depending on the relationship between the hold key and the walker key. </a:t>
            </a:r>
          </a:p>
          <a:p>
            <a:pPr algn="just"/>
            <a:r>
              <a:rPr lang="en-US" sz="1800" dirty="0"/>
              <a:t>On the average, the inner loop processes through the data in half of the sorted list. Because the inner loop depends on the setting for current, which is controlled by the outer loop, we have a dependent quadratic loop, which is mathematically stated as</a:t>
            </a:r>
          </a:p>
          <a:p>
            <a:pPr algn="just"/>
            <a:endParaRPr lang="en-US" sz="1800" dirty="0"/>
          </a:p>
          <a:p>
            <a:pPr algn="just"/>
            <a:endParaRPr lang="en-US" sz="1800" dirty="0"/>
          </a:p>
          <a:p>
            <a:pPr algn="just"/>
            <a:r>
              <a:rPr lang="en-US" sz="1800" dirty="0"/>
              <a:t>In big-O notation the dependent quadratic loop is O(n</a:t>
            </a:r>
            <a:r>
              <a:rPr lang="en-US" sz="1800" baseline="30000" dirty="0"/>
              <a:t>2</a:t>
            </a:r>
            <a:r>
              <a:rPr lang="en-US" sz="1800" dirty="0"/>
              <a:t>).</a:t>
            </a:r>
          </a:p>
          <a:p>
            <a:pPr algn="just"/>
            <a:r>
              <a:rPr lang="en-US" sz="1800" b="1" dirty="0">
                <a:solidFill>
                  <a:schemeClr val="accent6">
                    <a:lumMod val="50000"/>
                  </a:schemeClr>
                </a:solidFill>
              </a:rPr>
              <a:t>Therefore, the insertion sort efficiency is O(n</a:t>
            </a:r>
            <a:r>
              <a:rPr lang="en-US" sz="1800" b="1" baseline="30000" dirty="0">
                <a:solidFill>
                  <a:schemeClr val="accent6">
                    <a:lumMod val="50000"/>
                  </a:schemeClr>
                </a:solidFill>
              </a:rPr>
              <a:t>2</a:t>
            </a:r>
            <a:r>
              <a:rPr lang="en-US" sz="1800" b="1" dirty="0">
                <a:solidFill>
                  <a:schemeClr val="accent6">
                    <a:lumMod val="50000"/>
                  </a:schemeClr>
                </a:solidFill>
              </a:rPr>
              <a:t>).</a:t>
            </a:r>
            <a:endParaRPr lang="en-IN" sz="1800" b="1" dirty="0">
              <a:solidFill>
                <a:schemeClr val="accent6">
                  <a:lumMod val="50000"/>
                </a:schemeClr>
              </a:solidFill>
            </a:endParaRPr>
          </a:p>
        </p:txBody>
      </p:sp>
      <p:pic>
        <p:nvPicPr>
          <p:cNvPr id="4" name="Picture 3">
            <a:extLst>
              <a:ext uri="{FF2B5EF4-FFF2-40B4-BE49-F238E27FC236}">
                <a16:creationId xmlns:a16="http://schemas.microsoft.com/office/drawing/2014/main" id="{8748C97C-7E33-4794-B9E7-084C4BA2E357}"/>
              </a:ext>
            </a:extLst>
          </p:cNvPr>
          <p:cNvPicPr>
            <a:picLocks noChangeAspect="1"/>
          </p:cNvPicPr>
          <p:nvPr/>
        </p:nvPicPr>
        <p:blipFill>
          <a:blip r:embed="rId2">
            <a:clrChange>
              <a:clrFrom>
                <a:srgbClr val="E6E6E6"/>
              </a:clrFrom>
              <a:clrTo>
                <a:srgbClr val="E6E6E6">
                  <a:alpha val="0"/>
                </a:srgbClr>
              </a:clrTo>
            </a:clrChange>
          </a:blip>
          <a:stretch>
            <a:fillRect/>
          </a:stretch>
        </p:blipFill>
        <p:spPr>
          <a:xfrm>
            <a:off x="3359531" y="2732263"/>
            <a:ext cx="2393762" cy="891470"/>
          </a:xfrm>
          <a:prstGeom prst="rect">
            <a:avLst/>
          </a:prstGeom>
        </p:spPr>
      </p:pic>
    </p:spTree>
    <p:extLst>
      <p:ext uri="{BB962C8B-B14F-4D97-AF65-F5344CB8AC3E}">
        <p14:creationId xmlns:p14="http://schemas.microsoft.com/office/powerpoint/2010/main" val="153808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1A39E-A2D5-492D-9873-7D42D40376EC}"/>
              </a:ext>
            </a:extLst>
          </p:cNvPr>
          <p:cNvSpPr>
            <a:spLocks noGrp="1"/>
          </p:cNvSpPr>
          <p:nvPr>
            <p:ph type="title"/>
          </p:nvPr>
        </p:nvSpPr>
        <p:spPr/>
        <p:txBody>
          <a:bodyPr/>
          <a:lstStyle/>
          <a:p>
            <a:r>
              <a:rPr lang="en-IN" dirty="0"/>
              <a:t>BUBBLE SORT.</a:t>
            </a:r>
          </a:p>
        </p:txBody>
      </p:sp>
      <p:sp>
        <p:nvSpPr>
          <p:cNvPr id="3" name="Text Placeholder 2">
            <a:extLst>
              <a:ext uri="{FF2B5EF4-FFF2-40B4-BE49-F238E27FC236}">
                <a16:creationId xmlns:a16="http://schemas.microsoft.com/office/drawing/2014/main" id="{549D6EE7-F383-4E16-9742-B4AB3CA41175}"/>
              </a:ext>
            </a:extLst>
          </p:cNvPr>
          <p:cNvSpPr>
            <a:spLocks noGrp="1"/>
          </p:cNvSpPr>
          <p:nvPr>
            <p:ph type="body" idx="1"/>
          </p:nvPr>
        </p:nvSpPr>
        <p:spPr>
          <a:xfrm>
            <a:off x="166254" y="1505112"/>
            <a:ext cx="8811491" cy="3611003"/>
          </a:xfrm>
        </p:spPr>
        <p:txBody>
          <a:bodyPr/>
          <a:lstStyle/>
          <a:p>
            <a:pPr algn="just"/>
            <a:r>
              <a:rPr lang="en-US" sz="2000" dirty="0"/>
              <a:t>The list is divided into two </a:t>
            </a:r>
            <a:r>
              <a:rPr lang="en-US" sz="2000" dirty="0" err="1"/>
              <a:t>sublists</a:t>
            </a:r>
            <a:r>
              <a:rPr lang="en-US" sz="2000" dirty="0"/>
              <a:t>: sorted and unsorted. </a:t>
            </a:r>
          </a:p>
          <a:p>
            <a:pPr algn="just"/>
            <a:r>
              <a:rPr lang="en-US" sz="2000" dirty="0"/>
              <a:t>The smallest element is bubbled from the unsorted </a:t>
            </a:r>
            <a:r>
              <a:rPr lang="en-US" sz="2000" dirty="0" err="1"/>
              <a:t>sublist</a:t>
            </a:r>
            <a:r>
              <a:rPr lang="en-US" sz="2000" dirty="0"/>
              <a:t> and moved to the sorted </a:t>
            </a:r>
            <a:r>
              <a:rPr lang="en-US" sz="2000" dirty="0" err="1"/>
              <a:t>sublist</a:t>
            </a:r>
            <a:r>
              <a:rPr lang="en-US" sz="2000" dirty="0"/>
              <a:t>. </a:t>
            </a:r>
          </a:p>
          <a:p>
            <a:pPr algn="just"/>
            <a:r>
              <a:rPr lang="en-US" sz="2000" dirty="0"/>
              <a:t>After moving the smallest to the sorted list, the wall moves one element to the right, increasing the number of sorted elements and decreasing the number of unsorted ones. </a:t>
            </a:r>
          </a:p>
          <a:p>
            <a:pPr algn="just"/>
            <a:r>
              <a:rPr lang="en-US" sz="2000" dirty="0"/>
              <a:t>Each time an element moves from the unsorted </a:t>
            </a:r>
            <a:r>
              <a:rPr lang="en-US" sz="2000" dirty="0" err="1"/>
              <a:t>sublist</a:t>
            </a:r>
            <a:r>
              <a:rPr lang="en-US" sz="2000" dirty="0"/>
              <a:t> to the sorted </a:t>
            </a:r>
            <a:r>
              <a:rPr lang="en-US" sz="2000" dirty="0" err="1"/>
              <a:t>sublist</a:t>
            </a:r>
            <a:r>
              <a:rPr lang="en-US" sz="2000" dirty="0"/>
              <a:t>, one sort pass is completed. </a:t>
            </a:r>
          </a:p>
          <a:p>
            <a:pPr algn="just"/>
            <a:r>
              <a:rPr lang="en-US" sz="2000" dirty="0"/>
              <a:t>Given a list of </a:t>
            </a:r>
            <a:r>
              <a:rPr lang="en-US" sz="2000" b="1" dirty="0">
                <a:solidFill>
                  <a:schemeClr val="accent6">
                    <a:lumMod val="50000"/>
                  </a:schemeClr>
                </a:solidFill>
              </a:rPr>
              <a:t>n elements</a:t>
            </a:r>
            <a:r>
              <a:rPr lang="en-US" sz="2000" dirty="0"/>
              <a:t>, the bubble sort requires up to </a:t>
            </a:r>
            <a:r>
              <a:rPr lang="en-US" sz="2000" b="1" dirty="0">
                <a:solidFill>
                  <a:schemeClr val="accent6">
                    <a:lumMod val="50000"/>
                  </a:schemeClr>
                </a:solidFill>
              </a:rPr>
              <a:t>n – 1 passes </a:t>
            </a:r>
            <a:r>
              <a:rPr lang="en-US" sz="2000" dirty="0"/>
              <a:t>to sort the data.</a:t>
            </a:r>
            <a:endParaRPr lang="en-IN" sz="2000" dirty="0"/>
          </a:p>
        </p:txBody>
      </p:sp>
      <p:pic>
        <p:nvPicPr>
          <p:cNvPr id="4" name="Picture 3">
            <a:extLst>
              <a:ext uri="{FF2B5EF4-FFF2-40B4-BE49-F238E27FC236}">
                <a16:creationId xmlns:a16="http://schemas.microsoft.com/office/drawing/2014/main" id="{86E914D7-C6D8-4055-81C9-790749D70650}"/>
              </a:ext>
            </a:extLst>
          </p:cNvPr>
          <p:cNvPicPr>
            <a:picLocks noChangeAspect="1"/>
          </p:cNvPicPr>
          <p:nvPr/>
        </p:nvPicPr>
        <p:blipFill>
          <a:blip r:embed="rId2"/>
          <a:stretch>
            <a:fillRect/>
          </a:stretch>
        </p:blipFill>
        <p:spPr>
          <a:xfrm>
            <a:off x="4344153" y="0"/>
            <a:ext cx="4799847" cy="14859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59200" y="160560"/>
              <a:ext cx="7517160" cy="4539600"/>
            </p14:xfrm>
          </p:contentPart>
        </mc:Choice>
        <mc:Fallback xmlns="">
          <p:pic>
            <p:nvPicPr>
              <p:cNvPr id="5" name="Ink 4"/>
              <p:cNvPicPr/>
              <p:nvPr/>
            </p:nvPicPr>
            <p:blipFill>
              <a:blip r:embed="rId4"/>
              <a:stretch>
                <a:fillRect/>
              </a:stretch>
            </p:blipFill>
            <p:spPr>
              <a:xfrm>
                <a:off x="1156680" y="153360"/>
                <a:ext cx="7531560" cy="4557240"/>
              </a:xfrm>
              <a:prstGeom prst="rect">
                <a:avLst/>
              </a:prstGeom>
            </p:spPr>
          </p:pic>
        </mc:Fallback>
      </mc:AlternateContent>
    </p:spTree>
    <p:extLst>
      <p:ext uri="{BB962C8B-B14F-4D97-AF65-F5344CB8AC3E}">
        <p14:creationId xmlns:p14="http://schemas.microsoft.com/office/powerpoint/2010/main" val="205540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F6A9-A3D6-4866-B363-982F7096F782}"/>
              </a:ext>
            </a:extLst>
          </p:cNvPr>
          <p:cNvSpPr>
            <a:spLocks noGrp="1"/>
          </p:cNvSpPr>
          <p:nvPr>
            <p:ph type="title"/>
          </p:nvPr>
        </p:nvSpPr>
        <p:spPr>
          <a:xfrm>
            <a:off x="0" y="0"/>
            <a:ext cx="3934691" cy="549217"/>
          </a:xfrm>
        </p:spPr>
        <p:txBody>
          <a:bodyPr/>
          <a:lstStyle/>
          <a:p>
            <a:r>
              <a:rPr lang="en-IN" sz="3200" dirty="0"/>
              <a:t> BUBBLE SORT.</a:t>
            </a:r>
          </a:p>
        </p:txBody>
      </p:sp>
      <p:pic>
        <p:nvPicPr>
          <p:cNvPr id="8" name="Picture 4">
            <a:extLst>
              <a:ext uri="{FF2B5EF4-FFF2-40B4-BE49-F238E27FC236}">
                <a16:creationId xmlns:a16="http://schemas.microsoft.com/office/drawing/2014/main" id="{D8A03F51-E671-437E-8EE0-731D6C09C869}"/>
              </a:ext>
            </a:extLst>
          </p:cNvPr>
          <p:cNvPicPr>
            <a:picLocks noChangeAspect="1" noChangeArrowheads="1" noCrop="1"/>
          </p:cNvPicPr>
          <p:nvPr/>
        </p:nvPicPr>
        <p:blipFill>
          <a:blip r:embed="rId2"/>
          <a:stretch>
            <a:fillRect/>
          </a:stretch>
        </p:blipFill>
        <p:spPr bwMode="auto">
          <a:xfrm>
            <a:off x="221272" y="1381125"/>
            <a:ext cx="42672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F415D6-7D1C-4CE4-BC3F-5EE23D9E510F}"/>
              </a:ext>
            </a:extLst>
          </p:cNvPr>
          <p:cNvPicPr>
            <a:picLocks noChangeAspect="1"/>
          </p:cNvPicPr>
          <p:nvPr/>
        </p:nvPicPr>
        <p:blipFill>
          <a:blip r:embed="rId3"/>
          <a:stretch>
            <a:fillRect/>
          </a:stretch>
        </p:blipFill>
        <p:spPr>
          <a:xfrm>
            <a:off x="4488472" y="28210"/>
            <a:ext cx="4655528" cy="508708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86160" y="141120"/>
              <a:ext cx="6524640" cy="3160080"/>
            </p14:xfrm>
          </p:contentPart>
        </mc:Choice>
        <mc:Fallback xmlns="">
          <p:pic>
            <p:nvPicPr>
              <p:cNvPr id="3" name="Ink 2"/>
              <p:cNvPicPr/>
              <p:nvPr/>
            </p:nvPicPr>
            <p:blipFill>
              <a:blip r:embed="rId5"/>
              <a:stretch>
                <a:fillRect/>
              </a:stretch>
            </p:blipFill>
            <p:spPr>
              <a:xfrm>
                <a:off x="677880" y="131400"/>
                <a:ext cx="6542640" cy="3179520"/>
              </a:xfrm>
              <a:prstGeom prst="rect">
                <a:avLst/>
              </a:prstGeom>
            </p:spPr>
          </p:pic>
        </mc:Fallback>
      </mc:AlternateContent>
    </p:spTree>
    <p:extLst>
      <p:ext uri="{BB962C8B-B14F-4D97-AF65-F5344CB8AC3E}">
        <p14:creationId xmlns:p14="http://schemas.microsoft.com/office/powerpoint/2010/main" val="30487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9F8D7D5-8595-4C2C-ACDA-14146E62E591}"/>
              </a:ext>
            </a:extLst>
          </p:cNvPr>
          <p:cNvGrpSpPr/>
          <p:nvPr/>
        </p:nvGrpSpPr>
        <p:grpSpPr>
          <a:xfrm>
            <a:off x="1118655" y="0"/>
            <a:ext cx="6229350" cy="5143500"/>
            <a:chOff x="1141233" y="0"/>
            <a:chExt cx="6229350" cy="5143500"/>
          </a:xfrm>
        </p:grpSpPr>
        <p:pic>
          <p:nvPicPr>
            <p:cNvPr id="7" name="Picture 6">
              <a:extLst>
                <a:ext uri="{FF2B5EF4-FFF2-40B4-BE49-F238E27FC236}">
                  <a16:creationId xmlns:a16="http://schemas.microsoft.com/office/drawing/2014/main" id="{503C8364-CF5C-4DD1-85F3-3F26515885B3}"/>
                </a:ext>
              </a:extLst>
            </p:cNvPr>
            <p:cNvPicPr>
              <a:picLocks noChangeAspect="1"/>
            </p:cNvPicPr>
            <p:nvPr/>
          </p:nvPicPr>
          <p:blipFill>
            <a:blip r:embed="rId2"/>
            <a:stretch>
              <a:fillRect/>
            </a:stretch>
          </p:blipFill>
          <p:spPr>
            <a:xfrm>
              <a:off x="1193621" y="0"/>
              <a:ext cx="6124575" cy="933450"/>
            </a:xfrm>
            <a:prstGeom prst="rect">
              <a:avLst/>
            </a:prstGeom>
          </p:spPr>
        </p:pic>
        <p:pic>
          <p:nvPicPr>
            <p:cNvPr id="10" name="Picture 9">
              <a:extLst>
                <a:ext uri="{FF2B5EF4-FFF2-40B4-BE49-F238E27FC236}">
                  <a16:creationId xmlns:a16="http://schemas.microsoft.com/office/drawing/2014/main" id="{2983F829-9AA2-45EA-A2F1-AAB2A1D6E9BC}"/>
                </a:ext>
              </a:extLst>
            </p:cNvPr>
            <p:cNvPicPr>
              <a:picLocks noChangeAspect="1"/>
            </p:cNvPicPr>
            <p:nvPr/>
          </p:nvPicPr>
          <p:blipFill>
            <a:blip r:embed="rId3"/>
            <a:stretch>
              <a:fillRect/>
            </a:stretch>
          </p:blipFill>
          <p:spPr>
            <a:xfrm>
              <a:off x="1141233" y="933450"/>
              <a:ext cx="6229350" cy="4210050"/>
            </a:xfrm>
            <a:prstGeom prst="rect">
              <a:avLst/>
            </a:prstGeom>
          </p:spPr>
        </p:pic>
      </p:grpSp>
    </p:spTree>
    <p:extLst>
      <p:ext uri="{BB962C8B-B14F-4D97-AF65-F5344CB8AC3E}">
        <p14:creationId xmlns:p14="http://schemas.microsoft.com/office/powerpoint/2010/main" val="556163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A85472E-4BF1-4AE7-81F5-CB4E0BF09B46}"/>
                  </a:ext>
                </a:extLst>
              </p14:cNvPr>
              <p14:cNvContentPartPr/>
              <p14:nvPr/>
            </p14:nvContentPartPr>
            <p14:xfrm>
              <a:off x="49320" y="47520"/>
              <a:ext cx="8856360" cy="4911120"/>
            </p14:xfrm>
          </p:contentPart>
        </mc:Choice>
        <mc:Fallback xmlns="">
          <p:pic>
            <p:nvPicPr>
              <p:cNvPr id="4" name="Ink 3">
                <a:extLst>
                  <a:ext uri="{FF2B5EF4-FFF2-40B4-BE49-F238E27FC236}">
                    <a16:creationId xmlns:a16="http://schemas.microsoft.com/office/drawing/2014/main" id="{0A85472E-4BF1-4AE7-81F5-CB4E0BF09B46}"/>
                  </a:ext>
                </a:extLst>
              </p:cNvPr>
              <p:cNvPicPr/>
              <p:nvPr/>
            </p:nvPicPr>
            <p:blipFill>
              <a:blip r:embed="rId3"/>
              <a:stretch>
                <a:fillRect/>
              </a:stretch>
            </p:blipFill>
            <p:spPr>
              <a:xfrm>
                <a:off x="39960" y="38160"/>
                <a:ext cx="8875080" cy="4929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21040" y="673920"/>
              <a:ext cx="8493120" cy="4126320"/>
            </p14:xfrm>
          </p:contentPart>
        </mc:Choice>
        <mc:Fallback xmlns="">
          <p:pic>
            <p:nvPicPr>
              <p:cNvPr id="2" name="Ink 1"/>
              <p:cNvPicPr/>
              <p:nvPr/>
            </p:nvPicPr>
            <p:blipFill>
              <a:blip r:embed="rId5"/>
              <a:stretch>
                <a:fillRect/>
              </a:stretch>
            </p:blipFill>
            <p:spPr>
              <a:xfrm>
                <a:off x="212400" y="666720"/>
                <a:ext cx="8518320" cy="4142520"/>
              </a:xfrm>
              <a:prstGeom prst="rect">
                <a:avLst/>
              </a:prstGeom>
            </p:spPr>
          </p:pic>
        </mc:Fallback>
      </mc:AlternateContent>
    </p:spTree>
    <p:extLst>
      <p:ext uri="{BB962C8B-B14F-4D97-AF65-F5344CB8AC3E}">
        <p14:creationId xmlns:p14="http://schemas.microsoft.com/office/powerpoint/2010/main" val="2450690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9D150-A980-4301-8BC0-96B5C70D9856}"/>
              </a:ext>
            </a:extLst>
          </p:cNvPr>
          <p:cNvSpPr>
            <a:spLocks noGrp="1"/>
          </p:cNvSpPr>
          <p:nvPr>
            <p:ph type="title"/>
          </p:nvPr>
        </p:nvSpPr>
        <p:spPr/>
        <p:txBody>
          <a:bodyPr/>
          <a:lstStyle/>
          <a:p>
            <a:r>
              <a:rPr lang="en-IN" dirty="0"/>
              <a:t>BUBBLE SORT EFFICIENCY.</a:t>
            </a:r>
          </a:p>
        </p:txBody>
      </p:sp>
      <p:sp>
        <p:nvSpPr>
          <p:cNvPr id="4" name="Text Placeholder 3">
            <a:extLst>
              <a:ext uri="{FF2B5EF4-FFF2-40B4-BE49-F238E27FC236}">
                <a16:creationId xmlns:a16="http://schemas.microsoft.com/office/drawing/2014/main" id="{B512DC58-0D36-4FC4-98A3-9A32838B6CC7}"/>
              </a:ext>
            </a:extLst>
          </p:cNvPr>
          <p:cNvSpPr>
            <a:spLocks noGrp="1"/>
          </p:cNvSpPr>
          <p:nvPr>
            <p:ph type="body" idx="1"/>
          </p:nvPr>
        </p:nvSpPr>
        <p:spPr/>
        <p:txBody>
          <a:bodyPr/>
          <a:lstStyle/>
          <a:p>
            <a:pPr algn="just"/>
            <a:r>
              <a:rPr lang="en-US" sz="2000" dirty="0"/>
              <a:t>Uses two loops to sort the data.</a:t>
            </a:r>
          </a:p>
          <a:p>
            <a:pPr algn="just"/>
            <a:r>
              <a:rPr lang="en-US" sz="2000" dirty="0"/>
              <a:t>The outer loop tests two conditions: the current index and a sorted flag.</a:t>
            </a:r>
          </a:p>
          <a:p>
            <a:pPr algn="just"/>
            <a:r>
              <a:rPr lang="en-US" sz="2000" dirty="0"/>
              <a:t>Assuming that the list is not sorted until the last pass, we loop through the array n times. The number of loops in the inner loop depends on the current location in the outer loop. It therefore loops through half the list on the average. The total number of loops is the product of both loops, making the bubble sort efficiency to</a:t>
            </a:r>
          </a:p>
          <a:p>
            <a:pPr algn="just"/>
            <a:endParaRPr lang="en-US" sz="2000" dirty="0"/>
          </a:p>
          <a:p>
            <a:pPr algn="just"/>
            <a:r>
              <a:rPr lang="en-US" sz="2000" b="1" dirty="0">
                <a:solidFill>
                  <a:schemeClr val="accent6">
                    <a:lumMod val="50000"/>
                  </a:schemeClr>
                </a:solidFill>
              </a:rPr>
              <a:t>The bubble sort efficiency is O(n</a:t>
            </a:r>
            <a:r>
              <a:rPr lang="en-US" sz="2000" b="1" baseline="30000" dirty="0">
                <a:solidFill>
                  <a:schemeClr val="accent6">
                    <a:lumMod val="50000"/>
                  </a:schemeClr>
                </a:solidFill>
              </a:rPr>
              <a:t>2</a:t>
            </a:r>
            <a:r>
              <a:rPr lang="en-US" sz="2000" b="1" dirty="0">
                <a:solidFill>
                  <a:schemeClr val="accent6">
                    <a:lumMod val="50000"/>
                  </a:schemeClr>
                </a:solidFill>
              </a:rPr>
              <a:t>). </a:t>
            </a:r>
            <a:endParaRPr lang="en-IN" sz="2000" b="1" dirty="0">
              <a:solidFill>
                <a:schemeClr val="accent6">
                  <a:lumMod val="50000"/>
                </a:schemeClr>
              </a:solidFill>
            </a:endParaRPr>
          </a:p>
        </p:txBody>
      </p:sp>
      <p:pic>
        <p:nvPicPr>
          <p:cNvPr id="5" name="Picture 4">
            <a:extLst>
              <a:ext uri="{FF2B5EF4-FFF2-40B4-BE49-F238E27FC236}">
                <a16:creationId xmlns:a16="http://schemas.microsoft.com/office/drawing/2014/main" id="{973F1C86-E195-48D4-AAD0-A5F71051D156}"/>
              </a:ext>
            </a:extLst>
          </p:cNvPr>
          <p:cNvPicPr>
            <a:picLocks noChangeAspect="1"/>
          </p:cNvPicPr>
          <p:nvPr/>
        </p:nvPicPr>
        <p:blipFill>
          <a:blip r:embed="rId2">
            <a:clrChange>
              <a:clrFrom>
                <a:srgbClr val="E6E6E6"/>
              </a:clrFrom>
              <a:clrTo>
                <a:srgbClr val="E6E6E6">
                  <a:alpha val="0"/>
                </a:srgbClr>
              </a:clrTo>
            </a:clrChange>
          </a:blip>
          <a:stretch>
            <a:fillRect/>
          </a:stretch>
        </p:blipFill>
        <p:spPr>
          <a:xfrm>
            <a:off x="5645327" y="2855633"/>
            <a:ext cx="996278" cy="5649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020000" y="3001320"/>
              <a:ext cx="263880" cy="135360"/>
            </p14:xfrm>
          </p:contentPart>
        </mc:Choice>
        <mc:Fallback xmlns="">
          <p:pic>
            <p:nvPicPr>
              <p:cNvPr id="2" name="Ink 1"/>
              <p:cNvPicPr/>
              <p:nvPr/>
            </p:nvPicPr>
            <p:blipFill>
              <a:blip r:embed="rId4"/>
              <a:stretch>
                <a:fillRect/>
              </a:stretch>
            </p:blipFill>
            <p:spPr>
              <a:xfrm>
                <a:off x="7011720" y="2994120"/>
                <a:ext cx="275760" cy="150840"/>
              </a:xfrm>
              <a:prstGeom prst="rect">
                <a:avLst/>
              </a:prstGeom>
            </p:spPr>
          </p:pic>
        </mc:Fallback>
      </mc:AlternateContent>
    </p:spTree>
    <p:extLst>
      <p:ext uri="{BB962C8B-B14F-4D97-AF65-F5344CB8AC3E}">
        <p14:creationId xmlns:p14="http://schemas.microsoft.com/office/powerpoint/2010/main" val="183573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B778F-39DB-4A45-8707-255DADD16A5A}"/>
              </a:ext>
            </a:extLst>
          </p:cNvPr>
          <p:cNvSpPr>
            <a:spLocks noGrp="1"/>
          </p:cNvSpPr>
          <p:nvPr>
            <p:ph type="title"/>
          </p:nvPr>
        </p:nvSpPr>
        <p:spPr/>
        <p:txBody>
          <a:bodyPr/>
          <a:lstStyle/>
          <a:p>
            <a:r>
              <a:rPr lang="en-IN" dirty="0"/>
              <a:t>QUICK SORT.</a:t>
            </a:r>
          </a:p>
        </p:txBody>
      </p:sp>
      <p:sp>
        <p:nvSpPr>
          <p:cNvPr id="3" name="Text Placeholder 2">
            <a:extLst>
              <a:ext uri="{FF2B5EF4-FFF2-40B4-BE49-F238E27FC236}">
                <a16:creationId xmlns:a16="http://schemas.microsoft.com/office/drawing/2014/main" id="{B4C411E4-31C9-4F8D-B227-CF9C1D306A2C}"/>
              </a:ext>
            </a:extLst>
          </p:cNvPr>
          <p:cNvSpPr>
            <a:spLocks noGrp="1"/>
          </p:cNvSpPr>
          <p:nvPr>
            <p:ph type="body" idx="1"/>
          </p:nvPr>
        </p:nvSpPr>
        <p:spPr/>
        <p:txBody>
          <a:bodyPr anchor="ctr"/>
          <a:lstStyle/>
          <a:p>
            <a:pPr algn="just">
              <a:lnSpc>
                <a:spcPct val="150000"/>
              </a:lnSpc>
            </a:pPr>
            <a:r>
              <a:rPr lang="en-US" sz="2000" dirty="0"/>
              <a:t>In </a:t>
            </a:r>
            <a:r>
              <a:rPr lang="en-US" sz="2000" b="1" dirty="0">
                <a:solidFill>
                  <a:schemeClr val="accent3"/>
                </a:solidFill>
              </a:rPr>
              <a:t>Quick sort</a:t>
            </a:r>
            <a:r>
              <a:rPr lang="en-US" sz="2000" dirty="0"/>
              <a:t>, also an exchange sort method, developed by </a:t>
            </a:r>
            <a:r>
              <a:rPr lang="en-US" sz="2000" b="1" dirty="0">
                <a:solidFill>
                  <a:schemeClr val="accent3"/>
                </a:solidFill>
              </a:rPr>
              <a:t>C. A. R. Hoare in 1962. </a:t>
            </a:r>
          </a:p>
          <a:p>
            <a:pPr algn="just">
              <a:lnSpc>
                <a:spcPct val="150000"/>
              </a:lnSpc>
            </a:pPr>
            <a:r>
              <a:rPr lang="en-US" sz="2000" b="1" dirty="0"/>
              <a:t>Quick sort is an exchange sort in which a pivot key is placed in its correct position in the array while rearranging other elements widely dispersed across the list.</a:t>
            </a:r>
            <a:endParaRPr lang="en-IN" sz="2000" b="1" dirty="0"/>
          </a:p>
          <a:p>
            <a:pPr algn="just">
              <a:lnSpc>
                <a:spcPct val="150000"/>
              </a:lnSpc>
            </a:pPr>
            <a:r>
              <a:rPr lang="en-US" sz="2000" b="1" dirty="0"/>
              <a:t>More efficient </a:t>
            </a:r>
            <a:r>
              <a:rPr lang="en-US" sz="2000" dirty="0"/>
              <a:t>than the bubble sort because a typical </a:t>
            </a:r>
            <a:r>
              <a:rPr lang="en-US" sz="2000" b="1" dirty="0"/>
              <a:t>exchange</a:t>
            </a:r>
            <a:r>
              <a:rPr lang="en-US" sz="2000" dirty="0"/>
              <a:t> involves </a:t>
            </a:r>
            <a:r>
              <a:rPr lang="en-US" sz="2000" b="1" i="1" dirty="0">
                <a:solidFill>
                  <a:schemeClr val="accent3"/>
                </a:solidFill>
              </a:rPr>
              <a:t>elements that are far apart</a:t>
            </a:r>
            <a:r>
              <a:rPr lang="en-US" sz="2000" dirty="0"/>
              <a:t>, so </a:t>
            </a:r>
            <a:r>
              <a:rPr lang="en-US" sz="2000" b="1" i="1" dirty="0">
                <a:solidFill>
                  <a:schemeClr val="accent3"/>
                </a:solidFill>
              </a:rPr>
              <a:t>fewer exchanges </a:t>
            </a:r>
            <a:r>
              <a:rPr lang="en-US" sz="2000" dirty="0"/>
              <a:t>are required to correctly position an element.</a:t>
            </a:r>
            <a:endParaRPr lang="en-IN" sz="20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400440" y="4292640"/>
              <a:ext cx="1499760" cy="63000"/>
            </p14:xfrm>
          </p:contentPart>
        </mc:Choice>
        <mc:Fallback xmlns="">
          <p:pic>
            <p:nvPicPr>
              <p:cNvPr id="4" name="Ink 3"/>
              <p:cNvPicPr/>
              <p:nvPr/>
            </p:nvPicPr>
            <p:blipFill>
              <a:blip r:embed="rId4"/>
              <a:stretch>
                <a:fillRect/>
              </a:stretch>
            </p:blipFill>
            <p:spPr>
              <a:xfrm>
                <a:off x="6397560" y="4288680"/>
                <a:ext cx="1506960" cy="79920"/>
              </a:xfrm>
              <a:prstGeom prst="rect">
                <a:avLst/>
              </a:prstGeom>
            </p:spPr>
          </p:pic>
        </mc:Fallback>
      </mc:AlternateContent>
    </p:spTree>
    <p:extLst>
      <p:ext uri="{BB962C8B-B14F-4D97-AF65-F5344CB8AC3E}">
        <p14:creationId xmlns:p14="http://schemas.microsoft.com/office/powerpoint/2010/main" val="233731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3886AD-4D62-4D3A-B2E7-B0F4204BEFD3}"/>
              </a:ext>
            </a:extLst>
          </p:cNvPr>
          <p:cNvSpPr>
            <a:spLocks noGrp="1"/>
          </p:cNvSpPr>
          <p:nvPr>
            <p:ph type="body" idx="1"/>
          </p:nvPr>
        </p:nvSpPr>
        <p:spPr>
          <a:xfrm>
            <a:off x="332508" y="696546"/>
            <a:ext cx="8447809" cy="4299625"/>
          </a:xfrm>
        </p:spPr>
        <p:txBody>
          <a:bodyPr/>
          <a:lstStyle/>
          <a:p>
            <a:pPr algn="just">
              <a:lnSpc>
                <a:spcPct val="150000"/>
              </a:lnSpc>
              <a:spcBef>
                <a:spcPts val="0"/>
              </a:spcBef>
            </a:pPr>
            <a:r>
              <a:rPr lang="en-US" sz="2000" dirty="0"/>
              <a:t>Also called</a:t>
            </a:r>
            <a:r>
              <a:rPr lang="en-US" sz="2000" b="1" dirty="0"/>
              <a:t> partition-exchange sort</a:t>
            </a:r>
            <a:r>
              <a:rPr lang="en-US" sz="2000" dirty="0"/>
              <a:t>.</a:t>
            </a:r>
          </a:p>
          <a:p>
            <a:pPr algn="just">
              <a:lnSpc>
                <a:spcPct val="150000"/>
              </a:lnSpc>
              <a:spcBef>
                <a:spcPts val="0"/>
              </a:spcBef>
            </a:pPr>
            <a:r>
              <a:rPr lang="en-US" sz="2000" b="1" dirty="0"/>
              <a:t>Each iteration </a:t>
            </a:r>
            <a:r>
              <a:rPr lang="en-US" sz="2000" dirty="0"/>
              <a:t>of the quick sort </a:t>
            </a:r>
            <a:r>
              <a:rPr lang="en-US" sz="2000" b="1" dirty="0"/>
              <a:t>selects an element</a:t>
            </a:r>
            <a:r>
              <a:rPr lang="en-US" sz="2000" dirty="0"/>
              <a:t>, known as </a:t>
            </a:r>
            <a:r>
              <a:rPr lang="en-US" sz="2000" b="1" dirty="0">
                <a:solidFill>
                  <a:schemeClr val="accent3"/>
                </a:solidFill>
              </a:rPr>
              <a:t>pivot</a:t>
            </a:r>
            <a:r>
              <a:rPr lang="en-US" sz="2000" dirty="0"/>
              <a:t>, and </a:t>
            </a:r>
            <a:r>
              <a:rPr lang="en-US" sz="2000" b="1" dirty="0">
                <a:solidFill>
                  <a:schemeClr val="accent3"/>
                </a:solidFill>
              </a:rPr>
              <a:t>divides the list into three groups</a:t>
            </a:r>
            <a:r>
              <a:rPr lang="en-US" sz="2000" dirty="0"/>
              <a:t>: </a:t>
            </a:r>
          </a:p>
          <a:p>
            <a:pPr lvl="1" algn="just">
              <a:lnSpc>
                <a:spcPct val="150000"/>
              </a:lnSpc>
              <a:spcBef>
                <a:spcPts val="0"/>
              </a:spcBef>
            </a:pPr>
            <a:r>
              <a:rPr lang="en-US" sz="2000" b="1" dirty="0">
                <a:latin typeface="+mn-lt"/>
              </a:rPr>
              <a:t>Partition of elements </a:t>
            </a:r>
            <a:r>
              <a:rPr lang="en-US" sz="2000" dirty="0">
                <a:latin typeface="+mn-lt"/>
              </a:rPr>
              <a:t>whose </a:t>
            </a:r>
            <a:r>
              <a:rPr lang="en-US" sz="2000" b="1" dirty="0">
                <a:solidFill>
                  <a:schemeClr val="accent3"/>
                </a:solidFill>
                <a:latin typeface="+mn-lt"/>
              </a:rPr>
              <a:t>keys are less than the pivot’s key</a:t>
            </a:r>
            <a:r>
              <a:rPr lang="en-US" sz="2000" dirty="0">
                <a:latin typeface="+mn-lt"/>
              </a:rPr>
              <a:t>, </a:t>
            </a:r>
          </a:p>
          <a:p>
            <a:pPr lvl="1" algn="just">
              <a:lnSpc>
                <a:spcPct val="150000"/>
              </a:lnSpc>
              <a:spcBef>
                <a:spcPts val="0"/>
              </a:spcBef>
            </a:pPr>
            <a:r>
              <a:rPr lang="en-US" sz="2000" b="1" dirty="0">
                <a:solidFill>
                  <a:schemeClr val="accent3"/>
                </a:solidFill>
                <a:latin typeface="+mn-lt"/>
              </a:rPr>
              <a:t>Pivot element </a:t>
            </a:r>
            <a:r>
              <a:rPr lang="en-US" sz="2000" dirty="0">
                <a:latin typeface="+mn-lt"/>
              </a:rPr>
              <a:t>placed in its ultimately correct location in the list, </a:t>
            </a:r>
          </a:p>
          <a:p>
            <a:pPr lvl="1" algn="just">
              <a:lnSpc>
                <a:spcPct val="150000"/>
              </a:lnSpc>
              <a:spcBef>
                <a:spcPts val="0"/>
              </a:spcBef>
            </a:pPr>
            <a:r>
              <a:rPr lang="en-US" sz="2000" b="1" dirty="0">
                <a:latin typeface="+mn-lt"/>
              </a:rPr>
              <a:t>Partition of elements </a:t>
            </a:r>
            <a:r>
              <a:rPr lang="en-US" sz="2000" b="1" dirty="0">
                <a:solidFill>
                  <a:schemeClr val="accent3"/>
                </a:solidFill>
                <a:latin typeface="+mn-lt"/>
              </a:rPr>
              <a:t>greater than or equal to the pivot’s key</a:t>
            </a:r>
            <a:r>
              <a:rPr lang="en-US" sz="2000" dirty="0">
                <a:latin typeface="+mn-lt"/>
              </a:rPr>
              <a:t>. </a:t>
            </a:r>
          </a:p>
          <a:p>
            <a:pPr algn="just">
              <a:lnSpc>
                <a:spcPct val="150000"/>
              </a:lnSpc>
              <a:spcBef>
                <a:spcPts val="0"/>
              </a:spcBef>
            </a:pPr>
            <a:r>
              <a:rPr lang="en-US" sz="2000" b="1" dirty="0"/>
              <a:t>Pivot</a:t>
            </a:r>
            <a:r>
              <a:rPr lang="en-US" sz="2000" dirty="0"/>
              <a:t> element can be </a:t>
            </a:r>
            <a:r>
              <a:rPr lang="en-US" sz="2000" b="1" dirty="0"/>
              <a:t>any element from the array</a:t>
            </a:r>
            <a:r>
              <a:rPr lang="en-US" sz="2000" dirty="0"/>
              <a:t>, it can be the </a:t>
            </a:r>
            <a:r>
              <a:rPr lang="en-US" sz="2000" b="1" dirty="0"/>
              <a:t>first </a:t>
            </a:r>
            <a:r>
              <a:rPr lang="en-US" sz="2000" dirty="0"/>
              <a:t>element, the </a:t>
            </a:r>
            <a:r>
              <a:rPr lang="en-US" sz="2000" b="1" dirty="0"/>
              <a:t>last</a:t>
            </a:r>
            <a:r>
              <a:rPr lang="en-US" sz="2000" dirty="0"/>
              <a:t> element or any </a:t>
            </a:r>
            <a:r>
              <a:rPr lang="en-US" sz="2000" b="1" dirty="0"/>
              <a:t>random</a:t>
            </a:r>
            <a:r>
              <a:rPr lang="en-US" sz="2000" dirty="0"/>
              <a:t> element. </a:t>
            </a:r>
          </a:p>
          <a:p>
            <a:pPr algn="just">
              <a:lnSpc>
                <a:spcPct val="150000"/>
              </a:lnSpc>
              <a:spcBef>
                <a:spcPts val="0"/>
              </a:spcBef>
            </a:pPr>
            <a:r>
              <a:rPr lang="en-US" sz="2000" dirty="0">
                <a:latin typeface="+mn-lt"/>
              </a:rPr>
              <a:t>Approach is </a:t>
            </a:r>
            <a:r>
              <a:rPr lang="en-US" sz="2000" b="1" dirty="0">
                <a:latin typeface="+mn-lt"/>
              </a:rPr>
              <a:t>recursive.</a:t>
            </a:r>
          </a:p>
        </p:txBody>
      </p:sp>
      <p:sp>
        <p:nvSpPr>
          <p:cNvPr id="4" name="Title 1">
            <a:extLst>
              <a:ext uri="{FF2B5EF4-FFF2-40B4-BE49-F238E27FC236}">
                <a16:creationId xmlns:a16="http://schemas.microsoft.com/office/drawing/2014/main" id="{14A7A367-4091-47B9-BF4E-57E71A595690}"/>
              </a:ext>
            </a:extLst>
          </p:cNvPr>
          <p:cNvSpPr>
            <a:spLocks noGrp="1"/>
          </p:cNvSpPr>
          <p:nvPr>
            <p:ph type="title"/>
          </p:nvPr>
        </p:nvSpPr>
        <p:spPr>
          <a:xfrm>
            <a:off x="332509" y="147329"/>
            <a:ext cx="8447808" cy="549217"/>
          </a:xfrm>
        </p:spPr>
        <p:txBody>
          <a:bodyPr/>
          <a:lstStyle/>
          <a:p>
            <a:r>
              <a:rPr lang="en-IN" dirty="0"/>
              <a:t>QUICK SORT.</a:t>
            </a:r>
          </a:p>
        </p:txBody>
      </p:sp>
    </p:spTree>
    <p:extLst>
      <p:ext uri="{BB962C8B-B14F-4D97-AF65-F5344CB8AC3E}">
        <p14:creationId xmlns:p14="http://schemas.microsoft.com/office/powerpoint/2010/main" val="2303745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78F5-D657-4E4A-A2CF-B3878CFDA60C}"/>
              </a:ext>
            </a:extLst>
          </p:cNvPr>
          <p:cNvSpPr>
            <a:spLocks noGrp="1"/>
          </p:cNvSpPr>
          <p:nvPr>
            <p:ph type="title"/>
          </p:nvPr>
        </p:nvSpPr>
        <p:spPr/>
        <p:txBody>
          <a:bodyPr/>
          <a:lstStyle/>
          <a:p>
            <a:r>
              <a:rPr lang="en-IN" dirty="0"/>
              <a:t>LOGIC OF</a:t>
            </a:r>
            <a:r>
              <a:rPr lang="en-IN" dirty="0">
                <a:solidFill>
                  <a:schemeClr val="accent3"/>
                </a:solidFill>
              </a:rPr>
              <a:t> PARTITION.</a:t>
            </a:r>
          </a:p>
        </p:txBody>
      </p:sp>
      <p:sp>
        <p:nvSpPr>
          <p:cNvPr id="3" name="Text Placeholder 2">
            <a:extLst>
              <a:ext uri="{FF2B5EF4-FFF2-40B4-BE49-F238E27FC236}">
                <a16:creationId xmlns:a16="http://schemas.microsoft.com/office/drawing/2014/main" id="{65D90A42-A95C-47AD-942B-3396579010DA}"/>
              </a:ext>
            </a:extLst>
          </p:cNvPr>
          <p:cNvSpPr>
            <a:spLocks noGrp="1"/>
          </p:cNvSpPr>
          <p:nvPr>
            <p:ph type="body" idx="1"/>
          </p:nvPr>
        </p:nvSpPr>
        <p:spPr>
          <a:xfrm>
            <a:off x="332508" y="830469"/>
            <a:ext cx="8447809" cy="4050328"/>
          </a:xfrm>
        </p:spPr>
        <p:txBody>
          <a:bodyPr anchor="ctr"/>
          <a:lstStyle/>
          <a:p>
            <a:pPr algn="just">
              <a:spcBef>
                <a:spcPts val="0"/>
              </a:spcBef>
              <a:spcAft>
                <a:spcPts val="1200"/>
              </a:spcAft>
            </a:pPr>
            <a:r>
              <a:rPr lang="en-US" sz="2200" dirty="0"/>
              <a:t>In the array </a:t>
            </a:r>
            <a:r>
              <a:rPr lang="en-US" sz="2200" b="1" dirty="0">
                <a:solidFill>
                  <a:schemeClr val="accent3"/>
                </a:solidFill>
              </a:rPr>
              <a:t>{52, 37, 63, 14, 17, 8, 6, 25}</a:t>
            </a:r>
            <a:r>
              <a:rPr lang="en-US" sz="2200" dirty="0"/>
              <a:t> , 25 is taken as </a:t>
            </a:r>
            <a:r>
              <a:rPr lang="en-US" sz="2200" b="1" dirty="0">
                <a:solidFill>
                  <a:schemeClr val="accent3"/>
                </a:solidFill>
              </a:rPr>
              <a:t>pivot</a:t>
            </a:r>
            <a:r>
              <a:rPr lang="en-US" sz="2200" dirty="0"/>
              <a:t>. </a:t>
            </a:r>
          </a:p>
          <a:p>
            <a:pPr algn="just">
              <a:spcBef>
                <a:spcPts val="0"/>
              </a:spcBef>
              <a:spcAft>
                <a:spcPts val="1200"/>
              </a:spcAft>
            </a:pPr>
            <a:r>
              <a:rPr lang="en-US" sz="2200" b="1" dirty="0"/>
              <a:t>First pass:</a:t>
            </a:r>
            <a:r>
              <a:rPr lang="en-US" sz="2200" dirty="0"/>
              <a:t> </a:t>
            </a:r>
            <a:r>
              <a:rPr lang="en-US" sz="2200" b="1" dirty="0">
                <a:solidFill>
                  <a:srgbClr val="002060"/>
                </a:solidFill>
              </a:rPr>
              <a:t>{6, 8, 17, 14,</a:t>
            </a:r>
            <a:r>
              <a:rPr lang="en-US" sz="2200" b="1" dirty="0"/>
              <a:t> </a:t>
            </a:r>
            <a:r>
              <a:rPr lang="en-US" sz="2200" b="1" dirty="0">
                <a:solidFill>
                  <a:schemeClr val="accent3"/>
                </a:solidFill>
              </a:rPr>
              <a:t>25</a:t>
            </a:r>
            <a:r>
              <a:rPr lang="en-US" sz="2200" b="1" dirty="0"/>
              <a:t>, </a:t>
            </a:r>
            <a:r>
              <a:rPr lang="en-US" sz="2200" b="1" dirty="0">
                <a:solidFill>
                  <a:srgbClr val="0070C0"/>
                </a:solidFill>
              </a:rPr>
              <a:t>63, 37, 52}</a:t>
            </a:r>
          </a:p>
          <a:p>
            <a:pPr algn="just">
              <a:spcBef>
                <a:spcPts val="0"/>
              </a:spcBef>
              <a:spcAft>
                <a:spcPts val="1200"/>
              </a:spcAft>
            </a:pPr>
            <a:r>
              <a:rPr lang="en-US" sz="2200" dirty="0"/>
              <a:t>After the first pass, </a:t>
            </a:r>
            <a:r>
              <a:rPr lang="en-US" sz="2200" b="1" dirty="0">
                <a:solidFill>
                  <a:schemeClr val="tx1"/>
                </a:solidFill>
              </a:rPr>
              <a:t>pivot</a:t>
            </a:r>
            <a:r>
              <a:rPr lang="en-US" sz="2200" dirty="0">
                <a:solidFill>
                  <a:schemeClr val="tx1"/>
                </a:solidFill>
              </a:rPr>
              <a:t> </a:t>
            </a:r>
            <a:r>
              <a:rPr lang="en-US" sz="2200" dirty="0"/>
              <a:t>will be </a:t>
            </a:r>
            <a:r>
              <a:rPr lang="en-US" sz="2200" b="1" dirty="0"/>
              <a:t>set at its position</a:t>
            </a:r>
            <a:r>
              <a:rPr lang="en-US" sz="2200" b="1" dirty="0">
                <a:solidFill>
                  <a:schemeClr val="accent3"/>
                </a:solidFill>
              </a:rPr>
              <a:t> </a:t>
            </a:r>
            <a:r>
              <a:rPr lang="en-US" sz="2200" dirty="0"/>
              <a:t>in</a:t>
            </a:r>
            <a:r>
              <a:rPr lang="en-US" sz="2200" dirty="0">
                <a:solidFill>
                  <a:schemeClr val="accent3"/>
                </a:solidFill>
              </a:rPr>
              <a:t> </a:t>
            </a:r>
            <a:r>
              <a:rPr lang="en-US" sz="2200" dirty="0"/>
              <a:t>the final sorted array, with all the </a:t>
            </a:r>
            <a:r>
              <a:rPr lang="en-US" sz="2200" b="1" i="1" dirty="0"/>
              <a:t>elements smaller </a:t>
            </a:r>
            <a:r>
              <a:rPr lang="en-US" sz="2200" dirty="0"/>
              <a:t>to it on its </a:t>
            </a:r>
            <a:r>
              <a:rPr lang="en-US" sz="2200" b="1" i="1" dirty="0"/>
              <a:t>left</a:t>
            </a:r>
            <a:r>
              <a:rPr lang="en-US" sz="2200" dirty="0"/>
              <a:t> and all  the </a:t>
            </a:r>
            <a:r>
              <a:rPr lang="en-US" sz="2200" b="1" dirty="0"/>
              <a:t>elements larger</a:t>
            </a:r>
            <a:r>
              <a:rPr lang="en-US" sz="2200" dirty="0"/>
              <a:t> than to its </a:t>
            </a:r>
            <a:r>
              <a:rPr lang="en-US" sz="2200" b="1" i="1" dirty="0"/>
              <a:t>right</a:t>
            </a:r>
            <a:r>
              <a:rPr lang="en-US" sz="2200" dirty="0"/>
              <a:t>. </a:t>
            </a:r>
          </a:p>
          <a:p>
            <a:pPr algn="just">
              <a:spcBef>
                <a:spcPts val="0"/>
              </a:spcBef>
              <a:spcAft>
                <a:spcPts val="1200"/>
              </a:spcAft>
            </a:pPr>
            <a:r>
              <a:rPr lang="en-US" sz="2200" dirty="0"/>
              <a:t>Next, </a:t>
            </a:r>
            <a:r>
              <a:rPr lang="en-US" sz="2200" b="1" dirty="0">
                <a:solidFill>
                  <a:srgbClr val="002060"/>
                </a:solidFill>
              </a:rPr>
              <a:t>{6 8 17 14}</a:t>
            </a:r>
            <a:r>
              <a:rPr lang="en-US" sz="2200" dirty="0">
                <a:solidFill>
                  <a:srgbClr val="002060"/>
                </a:solidFill>
              </a:rPr>
              <a:t> </a:t>
            </a:r>
            <a:r>
              <a:rPr lang="en-US" sz="2200" dirty="0"/>
              <a:t>and </a:t>
            </a:r>
            <a:r>
              <a:rPr lang="en-US" sz="2200" b="1" dirty="0">
                <a:solidFill>
                  <a:srgbClr val="0070C0"/>
                </a:solidFill>
              </a:rPr>
              <a:t>{63 37 52} </a:t>
            </a:r>
            <a:r>
              <a:rPr lang="en-US" sz="2200" dirty="0"/>
              <a:t>are considered as two separate subarrays</a:t>
            </a:r>
          </a:p>
          <a:p>
            <a:pPr algn="just">
              <a:spcBef>
                <a:spcPts val="0"/>
              </a:spcBef>
              <a:spcAft>
                <a:spcPts val="1200"/>
              </a:spcAft>
            </a:pPr>
            <a:r>
              <a:rPr lang="en-US" sz="2200" dirty="0"/>
              <a:t>Same </a:t>
            </a:r>
            <a:r>
              <a:rPr lang="en-US" sz="2200" b="1" dirty="0"/>
              <a:t>recursive logic</a:t>
            </a:r>
            <a:r>
              <a:rPr lang="en-US" sz="2200" dirty="0"/>
              <a:t> will be applied on them, and keep doing this until the complete array is sorted.</a:t>
            </a:r>
            <a:endParaRPr lang="en-IN" dirty="0"/>
          </a:p>
        </p:txBody>
      </p:sp>
    </p:spTree>
    <p:extLst>
      <p:ext uri="{BB962C8B-B14F-4D97-AF65-F5344CB8AC3E}">
        <p14:creationId xmlns:p14="http://schemas.microsoft.com/office/powerpoint/2010/main" val="234793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5521-2DB2-485B-9BDF-50CD2A1C9238}"/>
              </a:ext>
            </a:extLst>
          </p:cNvPr>
          <p:cNvSpPr>
            <a:spLocks noGrp="1"/>
          </p:cNvSpPr>
          <p:nvPr>
            <p:ph type="title"/>
          </p:nvPr>
        </p:nvSpPr>
        <p:spPr/>
        <p:txBody>
          <a:bodyPr/>
          <a:lstStyle/>
          <a:p>
            <a:r>
              <a:rPr lang="en-IN" dirty="0"/>
              <a:t>HOW DOES </a:t>
            </a:r>
            <a:r>
              <a:rPr lang="en-IN" dirty="0">
                <a:solidFill>
                  <a:schemeClr val="accent3"/>
                </a:solidFill>
              </a:rPr>
              <a:t>QUICK SORT </a:t>
            </a:r>
            <a:r>
              <a:rPr lang="en-IN" dirty="0"/>
              <a:t>WORK?</a:t>
            </a:r>
          </a:p>
        </p:txBody>
      </p:sp>
      <p:sp>
        <p:nvSpPr>
          <p:cNvPr id="6" name="Freeform: Shape 5">
            <a:extLst>
              <a:ext uri="{FF2B5EF4-FFF2-40B4-BE49-F238E27FC236}">
                <a16:creationId xmlns:a16="http://schemas.microsoft.com/office/drawing/2014/main" id="{C4317DC3-816F-4135-98ED-B197A15DBA90}"/>
              </a:ext>
            </a:extLst>
          </p:cNvPr>
          <p:cNvSpPr/>
          <p:nvPr/>
        </p:nvSpPr>
        <p:spPr>
          <a:xfrm>
            <a:off x="1772356" y="853692"/>
            <a:ext cx="5362221" cy="549217"/>
          </a:xfrm>
          <a:custGeom>
            <a:avLst/>
            <a:gdLst>
              <a:gd name="connsiteX0" fmla="*/ 0 w 8447809"/>
              <a:gd name="connsiteY0" fmla="*/ 133090 h 798524"/>
              <a:gd name="connsiteX1" fmla="*/ 133090 w 8447809"/>
              <a:gd name="connsiteY1" fmla="*/ 0 h 798524"/>
              <a:gd name="connsiteX2" fmla="*/ 8314719 w 8447809"/>
              <a:gd name="connsiteY2" fmla="*/ 0 h 798524"/>
              <a:gd name="connsiteX3" fmla="*/ 8447809 w 8447809"/>
              <a:gd name="connsiteY3" fmla="*/ 133090 h 798524"/>
              <a:gd name="connsiteX4" fmla="*/ 8447809 w 8447809"/>
              <a:gd name="connsiteY4" fmla="*/ 665434 h 798524"/>
              <a:gd name="connsiteX5" fmla="*/ 8314719 w 8447809"/>
              <a:gd name="connsiteY5" fmla="*/ 798524 h 798524"/>
              <a:gd name="connsiteX6" fmla="*/ 133090 w 8447809"/>
              <a:gd name="connsiteY6" fmla="*/ 798524 h 798524"/>
              <a:gd name="connsiteX7" fmla="*/ 0 w 8447809"/>
              <a:gd name="connsiteY7" fmla="*/ 665434 h 798524"/>
              <a:gd name="connsiteX8" fmla="*/ 0 w 8447809"/>
              <a:gd name="connsiteY8" fmla="*/ 133090 h 79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98524">
                <a:moveTo>
                  <a:pt x="0" y="133090"/>
                </a:moveTo>
                <a:cubicBezTo>
                  <a:pt x="0" y="59586"/>
                  <a:pt x="59586" y="0"/>
                  <a:pt x="133090" y="0"/>
                </a:cubicBezTo>
                <a:lnTo>
                  <a:pt x="8314719" y="0"/>
                </a:lnTo>
                <a:cubicBezTo>
                  <a:pt x="8388223" y="0"/>
                  <a:pt x="8447809" y="59586"/>
                  <a:pt x="8447809" y="133090"/>
                </a:cubicBezTo>
                <a:lnTo>
                  <a:pt x="8447809" y="665434"/>
                </a:lnTo>
                <a:cubicBezTo>
                  <a:pt x="8447809" y="738938"/>
                  <a:pt x="8388223" y="798524"/>
                  <a:pt x="8314719" y="798524"/>
                </a:cubicBezTo>
                <a:lnTo>
                  <a:pt x="133090" y="798524"/>
                </a:lnTo>
                <a:cubicBezTo>
                  <a:pt x="59586" y="798524"/>
                  <a:pt x="0" y="738938"/>
                  <a:pt x="0" y="665434"/>
                </a:cubicBezTo>
                <a:lnTo>
                  <a:pt x="0" y="13309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91" tIns="118991" rIns="118991" bIns="118991" numCol="1" spcCol="1270" anchor="ctr" anchorCtr="0">
            <a:noAutofit/>
          </a:bodyPr>
          <a:lstStyle/>
          <a:p>
            <a:pPr marL="0" lvl="0" indent="0" algn="ctr" defTabSz="933450">
              <a:lnSpc>
                <a:spcPct val="90000"/>
              </a:lnSpc>
              <a:spcBef>
                <a:spcPct val="0"/>
              </a:spcBef>
              <a:spcAft>
                <a:spcPct val="35000"/>
              </a:spcAft>
              <a:buNone/>
              <a:tabLst>
                <a:tab pos="5113338" algn="l"/>
              </a:tabLst>
            </a:pPr>
            <a:r>
              <a:rPr lang="en-US" sz="2100" b="1" i="0" kern="1200" dirty="0"/>
              <a:t>Selection of pivot to partition the array</a:t>
            </a:r>
            <a:endParaRPr lang="en-IN" sz="2100" kern="1200" dirty="0"/>
          </a:p>
        </p:txBody>
      </p:sp>
      <mc:AlternateContent xmlns:mc="http://schemas.openxmlformats.org/markup-compatibility/2006" xmlns:a14="http://schemas.microsoft.com/office/drawing/2010/main">
        <mc:Choice Requires="a14">
          <p:sp>
            <p:nvSpPr>
              <p:cNvPr id="7" name="Freeform: Shape 6">
                <a:extLst>
                  <a:ext uri="{FF2B5EF4-FFF2-40B4-BE49-F238E27FC236}">
                    <a16:creationId xmlns:a16="http://schemas.microsoft.com/office/drawing/2014/main" id="{94EEA137-075D-4988-82EF-13AB703DAD23}"/>
                  </a:ext>
                </a:extLst>
              </p:cNvPr>
              <p:cNvSpPr/>
              <p:nvPr/>
            </p:nvSpPr>
            <p:spPr>
              <a:xfrm>
                <a:off x="1885244" y="1463390"/>
                <a:ext cx="6895073" cy="993021"/>
              </a:xfrm>
              <a:custGeom>
                <a:avLst/>
                <a:gdLst>
                  <a:gd name="connsiteX0" fmla="*/ 0 w 8447809"/>
                  <a:gd name="connsiteY0" fmla="*/ 0 h 804194"/>
                  <a:gd name="connsiteX1" fmla="*/ 8447809 w 8447809"/>
                  <a:gd name="connsiteY1" fmla="*/ 0 h 804194"/>
                  <a:gd name="connsiteX2" fmla="*/ 8447809 w 8447809"/>
                  <a:gd name="connsiteY2" fmla="*/ 804194 h 804194"/>
                  <a:gd name="connsiteX3" fmla="*/ 0 w 8447809"/>
                  <a:gd name="connsiteY3" fmla="*/ 804194 h 804194"/>
                  <a:gd name="connsiteX4" fmla="*/ 0 w 8447809"/>
                  <a:gd name="connsiteY4" fmla="*/ 0 h 804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7809" h="804194">
                    <a:moveTo>
                      <a:pt x="0" y="0"/>
                    </a:moveTo>
                    <a:lnTo>
                      <a:pt x="8447809" y="0"/>
                    </a:lnTo>
                    <a:lnTo>
                      <a:pt x="8447809" y="804194"/>
                    </a:lnTo>
                    <a:lnTo>
                      <a:pt x="0" y="8041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68218" tIns="26670" rIns="149352" bIns="26670" numCol="1" spcCol="1270" anchor="t" anchorCtr="0">
                <a:noAutofit/>
              </a:bodyPr>
              <a:lstStyle/>
              <a:p>
                <a:pPr lvl="3" defTabSz="711200">
                  <a:lnSpc>
                    <a:spcPct val="90000"/>
                  </a:lnSpc>
                  <a:spcBef>
                    <a:spcPct val="0"/>
                  </a:spcBef>
                  <a:spcAft>
                    <a:spcPct val="20000"/>
                  </a:spcAft>
                </a:pPr>
                <a:r>
                  <a:rPr lang="en-US" sz="1800" b="0" i="0" kern="1200" dirty="0">
                    <a:solidFill>
                      <a:schemeClr val="accent6"/>
                    </a:solidFill>
                  </a:rPr>
                  <a:t>Pivot (key) </a:t>
                </a:r>
                <a:r>
                  <a:rPr lang="en-US" sz="1800" b="1" i="0" kern="1200" dirty="0">
                    <a:solidFill>
                      <a:schemeClr val="tx1"/>
                    </a:solidFill>
                  </a:rPr>
                  <a:t>=</a:t>
                </a:r>
                <a:r>
                  <a:rPr lang="en-US" sz="1800" b="0" i="0" kern="1200" dirty="0">
                    <a:solidFill>
                      <a:schemeClr val="accent6"/>
                    </a:solidFill>
                  </a:rPr>
                  <a:t> First element; Find a position for it</a:t>
                </a:r>
                <a:endParaRPr lang="en-IN" sz="1800" kern="1200" dirty="0">
                  <a:solidFill>
                    <a:schemeClr val="accent6"/>
                  </a:solidFill>
                </a:endParaRPr>
              </a:p>
              <a:p>
                <a:pPr lvl="3" defTabSz="711200">
                  <a:lnSpc>
                    <a:spcPct val="90000"/>
                  </a:lnSpc>
                  <a:spcBef>
                    <a:spcPct val="0"/>
                  </a:spcBef>
                  <a:spcAft>
                    <a:spcPct val="20000"/>
                  </a:spcAft>
                </a:pPr>
                <a:r>
                  <a:rPr lang="en-US" sz="1800" b="0" i="0" kern="1200" dirty="0">
                    <a:solidFill>
                      <a:schemeClr val="accent6"/>
                    </a:solidFill>
                  </a:rPr>
                  <a:t>Left partition </a:t>
                </a:r>
                <a:r>
                  <a:rPr lang="en-US" sz="1800" b="1" i="0" kern="1200" dirty="0">
                    <a:solidFill>
                      <a:schemeClr val="tx1"/>
                    </a:solidFill>
                  </a:rPr>
                  <a:t>&lt;</a:t>
                </a:r>
                <a:r>
                  <a:rPr lang="en-US" sz="1800" b="0" i="0" kern="1200" dirty="0">
                    <a:solidFill>
                      <a:schemeClr val="accent6"/>
                    </a:solidFill>
                  </a:rPr>
                  <a:t> pivot, Right partition </a:t>
                </a:r>
                <a14:m>
                  <m:oMath xmlns:m="http://schemas.openxmlformats.org/officeDocument/2006/math">
                    <m:r>
                      <a:rPr lang="en-US" sz="1800" b="1" i="0" kern="1200" smtClean="0">
                        <a:solidFill>
                          <a:schemeClr val="tx1"/>
                        </a:solidFill>
                        <a:effectLst>
                          <a:outerShdw blurRad="38100" dist="38100" dir="2700000" algn="tl">
                            <a:srgbClr val="000000">
                              <a:alpha val="43137"/>
                            </a:srgbClr>
                          </a:outerShdw>
                        </a:effectLst>
                        <a:latin typeface="Cambria Math" panose="02040503050406030204" pitchFamily="18" charset="0"/>
                      </a:rPr>
                      <m:t>≥</m:t>
                    </m:r>
                    <m:r>
                      <a:rPr lang="en-IN" sz="1800" b="0" i="1" kern="1200">
                        <a:solidFill>
                          <a:schemeClr val="accent6"/>
                        </a:solidFill>
                        <a:latin typeface="Cambria Math" panose="02040503050406030204" pitchFamily="18" charset="0"/>
                      </a:rPr>
                      <m:t> </m:t>
                    </m:r>
                  </m:oMath>
                </a14:m>
                <a:r>
                  <a:rPr lang="en-US" sz="1800" b="0" i="0" kern="1200" dirty="0">
                    <a:solidFill>
                      <a:schemeClr val="accent6"/>
                    </a:solidFill>
                  </a:rPr>
                  <a:t>pivot</a:t>
                </a:r>
                <a:endParaRPr lang="en-IN" sz="1800" kern="1200" dirty="0">
                  <a:solidFill>
                    <a:schemeClr val="accent6"/>
                  </a:solidFill>
                </a:endParaRPr>
              </a:p>
              <a:p>
                <a:pPr lvl="3" defTabSz="711200">
                  <a:lnSpc>
                    <a:spcPct val="90000"/>
                  </a:lnSpc>
                  <a:spcBef>
                    <a:spcPct val="0"/>
                  </a:spcBef>
                  <a:spcAft>
                    <a:spcPct val="20000"/>
                  </a:spcAft>
                </a:pPr>
                <a:r>
                  <a:rPr lang="en-US" sz="1800" b="0" i="0" kern="1200" dirty="0">
                    <a:solidFill>
                      <a:schemeClr val="accent6"/>
                    </a:solidFill>
                  </a:rPr>
                  <a:t>Repeat recursively for Left and Right partitions</a:t>
                </a:r>
                <a:endParaRPr lang="en-IN" sz="1800" kern="1200" dirty="0">
                  <a:solidFill>
                    <a:schemeClr val="accent6"/>
                  </a:solidFill>
                </a:endParaRPr>
              </a:p>
            </p:txBody>
          </p:sp>
        </mc:Choice>
        <mc:Fallback xmlns="">
          <p:sp>
            <p:nvSpPr>
              <p:cNvPr id="7" name="Freeform: Shape 6">
                <a:extLst>
                  <a:ext uri="{FF2B5EF4-FFF2-40B4-BE49-F238E27FC236}">
                    <a16:creationId xmlns:a16="http://schemas.microsoft.com/office/drawing/2014/main" id="{94EEA137-075D-4988-82EF-13AB703DAD23}"/>
                  </a:ext>
                </a:extLst>
              </p:cNvPr>
              <p:cNvSpPr>
                <a:spLocks noRot="1" noChangeAspect="1" noMove="1" noResize="1" noEditPoints="1" noAdjustHandles="1" noChangeArrowheads="1" noChangeShapeType="1" noTextEdit="1"/>
              </p:cNvSpPr>
              <p:nvPr/>
            </p:nvSpPr>
            <p:spPr>
              <a:xfrm>
                <a:off x="1885244" y="1463390"/>
                <a:ext cx="6895073" cy="993021"/>
              </a:xfrm>
              <a:custGeom>
                <a:avLst/>
                <a:gdLst>
                  <a:gd name="connsiteX0" fmla="*/ 0 w 8447809"/>
                  <a:gd name="connsiteY0" fmla="*/ 0 h 804194"/>
                  <a:gd name="connsiteX1" fmla="*/ 8447809 w 8447809"/>
                  <a:gd name="connsiteY1" fmla="*/ 0 h 804194"/>
                  <a:gd name="connsiteX2" fmla="*/ 8447809 w 8447809"/>
                  <a:gd name="connsiteY2" fmla="*/ 804194 h 804194"/>
                  <a:gd name="connsiteX3" fmla="*/ 0 w 8447809"/>
                  <a:gd name="connsiteY3" fmla="*/ 804194 h 804194"/>
                  <a:gd name="connsiteX4" fmla="*/ 0 w 8447809"/>
                  <a:gd name="connsiteY4" fmla="*/ 0 h 804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7809" h="804194">
                    <a:moveTo>
                      <a:pt x="0" y="0"/>
                    </a:moveTo>
                    <a:lnTo>
                      <a:pt x="8447809" y="0"/>
                    </a:lnTo>
                    <a:lnTo>
                      <a:pt x="8447809" y="804194"/>
                    </a:lnTo>
                    <a:lnTo>
                      <a:pt x="0" y="804194"/>
                    </a:lnTo>
                    <a:lnTo>
                      <a:pt x="0" y="0"/>
                    </a:lnTo>
                    <a:close/>
                  </a:path>
                </a:pathLst>
              </a:custGeom>
              <a:blipFill>
                <a:blip r:embed="rId3"/>
                <a:stretch>
                  <a:fillRect t="-7975" b="-3067"/>
                </a:stretch>
              </a:blipFill>
            </p:spPr>
            <p:txBody>
              <a:bodyPr/>
              <a:lstStyle/>
              <a:p>
                <a:r>
                  <a:rPr lang="en-IN">
                    <a:noFill/>
                  </a:rPr>
                  <a:t> </a:t>
                </a:r>
              </a:p>
            </p:txBody>
          </p:sp>
        </mc:Fallback>
      </mc:AlternateContent>
      <p:sp>
        <p:nvSpPr>
          <p:cNvPr id="8" name="Freeform: Shape 7">
            <a:extLst>
              <a:ext uri="{FF2B5EF4-FFF2-40B4-BE49-F238E27FC236}">
                <a16:creationId xmlns:a16="http://schemas.microsoft.com/office/drawing/2014/main" id="{07C36D29-C734-4517-B22B-24AFD26B35C6}"/>
              </a:ext>
            </a:extLst>
          </p:cNvPr>
          <p:cNvSpPr/>
          <p:nvPr/>
        </p:nvSpPr>
        <p:spPr>
          <a:xfrm>
            <a:off x="332508" y="2456412"/>
            <a:ext cx="8447809" cy="798524"/>
          </a:xfrm>
          <a:custGeom>
            <a:avLst/>
            <a:gdLst>
              <a:gd name="connsiteX0" fmla="*/ 0 w 8447809"/>
              <a:gd name="connsiteY0" fmla="*/ 133090 h 798524"/>
              <a:gd name="connsiteX1" fmla="*/ 133090 w 8447809"/>
              <a:gd name="connsiteY1" fmla="*/ 0 h 798524"/>
              <a:gd name="connsiteX2" fmla="*/ 8314719 w 8447809"/>
              <a:gd name="connsiteY2" fmla="*/ 0 h 798524"/>
              <a:gd name="connsiteX3" fmla="*/ 8447809 w 8447809"/>
              <a:gd name="connsiteY3" fmla="*/ 133090 h 798524"/>
              <a:gd name="connsiteX4" fmla="*/ 8447809 w 8447809"/>
              <a:gd name="connsiteY4" fmla="*/ 665434 h 798524"/>
              <a:gd name="connsiteX5" fmla="*/ 8314719 w 8447809"/>
              <a:gd name="connsiteY5" fmla="*/ 798524 h 798524"/>
              <a:gd name="connsiteX6" fmla="*/ 133090 w 8447809"/>
              <a:gd name="connsiteY6" fmla="*/ 798524 h 798524"/>
              <a:gd name="connsiteX7" fmla="*/ 0 w 8447809"/>
              <a:gd name="connsiteY7" fmla="*/ 665434 h 798524"/>
              <a:gd name="connsiteX8" fmla="*/ 0 w 8447809"/>
              <a:gd name="connsiteY8" fmla="*/ 133090 h 79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98524">
                <a:moveTo>
                  <a:pt x="0" y="133090"/>
                </a:moveTo>
                <a:cubicBezTo>
                  <a:pt x="0" y="59586"/>
                  <a:pt x="59586" y="0"/>
                  <a:pt x="133090" y="0"/>
                </a:cubicBezTo>
                <a:lnTo>
                  <a:pt x="8314719" y="0"/>
                </a:lnTo>
                <a:cubicBezTo>
                  <a:pt x="8388223" y="0"/>
                  <a:pt x="8447809" y="59586"/>
                  <a:pt x="8447809" y="133090"/>
                </a:cubicBezTo>
                <a:lnTo>
                  <a:pt x="8447809" y="665434"/>
                </a:lnTo>
                <a:cubicBezTo>
                  <a:pt x="8447809" y="738938"/>
                  <a:pt x="8388223" y="798524"/>
                  <a:pt x="8314719" y="798524"/>
                </a:cubicBezTo>
                <a:lnTo>
                  <a:pt x="133090" y="798524"/>
                </a:lnTo>
                <a:cubicBezTo>
                  <a:pt x="59586" y="798524"/>
                  <a:pt x="0" y="738938"/>
                  <a:pt x="0" y="665434"/>
                </a:cubicBezTo>
                <a:lnTo>
                  <a:pt x="0" y="13309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91" tIns="118991" rIns="118991" bIns="118991" numCol="1" spcCol="1270" anchor="ctr" anchorCtr="0">
            <a:noAutofit/>
          </a:bodyPr>
          <a:lstStyle/>
          <a:p>
            <a:pPr marL="0" lvl="0" indent="0" algn="l" defTabSz="933450">
              <a:lnSpc>
                <a:spcPct val="90000"/>
              </a:lnSpc>
              <a:spcBef>
                <a:spcPct val="0"/>
              </a:spcBef>
              <a:spcAft>
                <a:spcPct val="35000"/>
              </a:spcAft>
              <a:buNone/>
            </a:pPr>
            <a:r>
              <a:rPr lang="en-US" sz="2100" b="0" i="0" kern="1200"/>
              <a:t>Can be used for finding the k</a:t>
            </a:r>
            <a:r>
              <a:rPr lang="en-US" sz="2100" b="0" i="0" kern="1200" baseline="30000"/>
              <a:t>th</a:t>
            </a:r>
            <a:r>
              <a:rPr lang="en-US" sz="2100" b="0" i="0" kern="1200"/>
              <a:t> smallest OR largest element in an  array without completely sorting the array of size n.</a:t>
            </a:r>
            <a:endParaRPr lang="en-IN" sz="2100" kern="1200"/>
          </a:p>
        </p:txBody>
      </p:sp>
      <p:sp>
        <p:nvSpPr>
          <p:cNvPr id="9" name="Freeform: Shape 8">
            <a:extLst>
              <a:ext uri="{FF2B5EF4-FFF2-40B4-BE49-F238E27FC236}">
                <a16:creationId xmlns:a16="http://schemas.microsoft.com/office/drawing/2014/main" id="{9226DA4B-9F7D-41C3-BE2E-7947F686658B}"/>
              </a:ext>
            </a:extLst>
          </p:cNvPr>
          <p:cNvSpPr/>
          <p:nvPr/>
        </p:nvSpPr>
        <p:spPr>
          <a:xfrm>
            <a:off x="332508" y="3315417"/>
            <a:ext cx="8447809" cy="798524"/>
          </a:xfrm>
          <a:custGeom>
            <a:avLst/>
            <a:gdLst>
              <a:gd name="connsiteX0" fmla="*/ 0 w 8447809"/>
              <a:gd name="connsiteY0" fmla="*/ 133090 h 798524"/>
              <a:gd name="connsiteX1" fmla="*/ 133090 w 8447809"/>
              <a:gd name="connsiteY1" fmla="*/ 0 h 798524"/>
              <a:gd name="connsiteX2" fmla="*/ 8314719 w 8447809"/>
              <a:gd name="connsiteY2" fmla="*/ 0 h 798524"/>
              <a:gd name="connsiteX3" fmla="*/ 8447809 w 8447809"/>
              <a:gd name="connsiteY3" fmla="*/ 133090 h 798524"/>
              <a:gd name="connsiteX4" fmla="*/ 8447809 w 8447809"/>
              <a:gd name="connsiteY4" fmla="*/ 665434 h 798524"/>
              <a:gd name="connsiteX5" fmla="*/ 8314719 w 8447809"/>
              <a:gd name="connsiteY5" fmla="*/ 798524 h 798524"/>
              <a:gd name="connsiteX6" fmla="*/ 133090 w 8447809"/>
              <a:gd name="connsiteY6" fmla="*/ 798524 h 798524"/>
              <a:gd name="connsiteX7" fmla="*/ 0 w 8447809"/>
              <a:gd name="connsiteY7" fmla="*/ 665434 h 798524"/>
              <a:gd name="connsiteX8" fmla="*/ 0 w 8447809"/>
              <a:gd name="connsiteY8" fmla="*/ 133090 h 79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98524">
                <a:moveTo>
                  <a:pt x="0" y="133090"/>
                </a:moveTo>
                <a:cubicBezTo>
                  <a:pt x="0" y="59586"/>
                  <a:pt x="59586" y="0"/>
                  <a:pt x="133090" y="0"/>
                </a:cubicBezTo>
                <a:lnTo>
                  <a:pt x="8314719" y="0"/>
                </a:lnTo>
                <a:cubicBezTo>
                  <a:pt x="8388223" y="0"/>
                  <a:pt x="8447809" y="59586"/>
                  <a:pt x="8447809" y="133090"/>
                </a:cubicBezTo>
                <a:lnTo>
                  <a:pt x="8447809" y="665434"/>
                </a:lnTo>
                <a:cubicBezTo>
                  <a:pt x="8447809" y="738938"/>
                  <a:pt x="8388223" y="798524"/>
                  <a:pt x="8314719" y="798524"/>
                </a:cubicBezTo>
                <a:lnTo>
                  <a:pt x="133090" y="798524"/>
                </a:lnTo>
                <a:cubicBezTo>
                  <a:pt x="59586" y="798524"/>
                  <a:pt x="0" y="738938"/>
                  <a:pt x="0" y="665434"/>
                </a:cubicBezTo>
                <a:lnTo>
                  <a:pt x="0" y="13309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91" tIns="118991" rIns="118991" bIns="118991" numCol="1" spcCol="1270" anchor="ctr" anchorCtr="0">
            <a:noAutofit/>
          </a:bodyPr>
          <a:lstStyle/>
          <a:p>
            <a:pPr marL="0" lvl="0" indent="0" algn="l" defTabSz="933450">
              <a:lnSpc>
                <a:spcPct val="90000"/>
              </a:lnSpc>
              <a:spcBef>
                <a:spcPct val="0"/>
              </a:spcBef>
              <a:spcAft>
                <a:spcPct val="35000"/>
              </a:spcAft>
              <a:buNone/>
            </a:pPr>
            <a:r>
              <a:rPr lang="en-US" sz="2100" b="0" i="0" kern="1200"/>
              <a:t>When the pivot element is placed in (k-1)</a:t>
            </a:r>
            <a:r>
              <a:rPr lang="en-US" sz="2100" b="0" i="0" kern="1200" baseline="30000"/>
              <a:t>th </a:t>
            </a:r>
            <a:r>
              <a:rPr lang="en-US" sz="2100" b="0" i="0" kern="1200"/>
              <a:t>position, it will be the  k</a:t>
            </a:r>
            <a:r>
              <a:rPr lang="en-US" sz="2100" b="0" i="0" kern="1200" baseline="30000"/>
              <a:t>th</a:t>
            </a:r>
            <a:r>
              <a:rPr lang="en-US" sz="2100" b="0" i="0" kern="1200"/>
              <a:t>   smallest element</a:t>
            </a:r>
            <a:endParaRPr lang="en-IN" sz="2100" kern="1200"/>
          </a:p>
        </p:txBody>
      </p:sp>
      <p:sp>
        <p:nvSpPr>
          <p:cNvPr id="10" name="Freeform: Shape 9">
            <a:extLst>
              <a:ext uri="{FF2B5EF4-FFF2-40B4-BE49-F238E27FC236}">
                <a16:creationId xmlns:a16="http://schemas.microsoft.com/office/drawing/2014/main" id="{BA49A072-8A84-45F7-9B83-B688E53A6185}"/>
              </a:ext>
            </a:extLst>
          </p:cNvPr>
          <p:cNvSpPr/>
          <p:nvPr/>
        </p:nvSpPr>
        <p:spPr>
          <a:xfrm>
            <a:off x="332508" y="4174422"/>
            <a:ext cx="8447809" cy="798524"/>
          </a:xfrm>
          <a:custGeom>
            <a:avLst/>
            <a:gdLst>
              <a:gd name="connsiteX0" fmla="*/ 0 w 8447809"/>
              <a:gd name="connsiteY0" fmla="*/ 133090 h 798524"/>
              <a:gd name="connsiteX1" fmla="*/ 133090 w 8447809"/>
              <a:gd name="connsiteY1" fmla="*/ 0 h 798524"/>
              <a:gd name="connsiteX2" fmla="*/ 8314719 w 8447809"/>
              <a:gd name="connsiteY2" fmla="*/ 0 h 798524"/>
              <a:gd name="connsiteX3" fmla="*/ 8447809 w 8447809"/>
              <a:gd name="connsiteY3" fmla="*/ 133090 h 798524"/>
              <a:gd name="connsiteX4" fmla="*/ 8447809 w 8447809"/>
              <a:gd name="connsiteY4" fmla="*/ 665434 h 798524"/>
              <a:gd name="connsiteX5" fmla="*/ 8314719 w 8447809"/>
              <a:gd name="connsiteY5" fmla="*/ 798524 h 798524"/>
              <a:gd name="connsiteX6" fmla="*/ 133090 w 8447809"/>
              <a:gd name="connsiteY6" fmla="*/ 798524 h 798524"/>
              <a:gd name="connsiteX7" fmla="*/ 0 w 8447809"/>
              <a:gd name="connsiteY7" fmla="*/ 665434 h 798524"/>
              <a:gd name="connsiteX8" fmla="*/ 0 w 8447809"/>
              <a:gd name="connsiteY8" fmla="*/ 133090 h 79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98524">
                <a:moveTo>
                  <a:pt x="0" y="133090"/>
                </a:moveTo>
                <a:cubicBezTo>
                  <a:pt x="0" y="59586"/>
                  <a:pt x="59586" y="0"/>
                  <a:pt x="133090" y="0"/>
                </a:cubicBezTo>
                <a:lnTo>
                  <a:pt x="8314719" y="0"/>
                </a:lnTo>
                <a:cubicBezTo>
                  <a:pt x="8388223" y="0"/>
                  <a:pt x="8447809" y="59586"/>
                  <a:pt x="8447809" y="133090"/>
                </a:cubicBezTo>
                <a:lnTo>
                  <a:pt x="8447809" y="665434"/>
                </a:lnTo>
                <a:cubicBezTo>
                  <a:pt x="8447809" y="738938"/>
                  <a:pt x="8388223" y="798524"/>
                  <a:pt x="8314719" y="798524"/>
                </a:cubicBezTo>
                <a:lnTo>
                  <a:pt x="133090" y="798524"/>
                </a:lnTo>
                <a:cubicBezTo>
                  <a:pt x="59586" y="798524"/>
                  <a:pt x="0" y="738938"/>
                  <a:pt x="0" y="665434"/>
                </a:cubicBezTo>
                <a:lnTo>
                  <a:pt x="0" y="13309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8991" tIns="118991" rIns="118991" bIns="118991" numCol="1" spcCol="1270" anchor="ctr" anchorCtr="0">
            <a:noAutofit/>
          </a:bodyPr>
          <a:lstStyle/>
          <a:p>
            <a:pPr marL="0" lvl="0" indent="0" algn="l" defTabSz="933450">
              <a:lnSpc>
                <a:spcPct val="90000"/>
              </a:lnSpc>
              <a:spcBef>
                <a:spcPct val="0"/>
              </a:spcBef>
              <a:spcAft>
                <a:spcPct val="35000"/>
              </a:spcAft>
              <a:buNone/>
            </a:pPr>
            <a:r>
              <a:rPr lang="en-US" sz="2100" b="0" i="0" kern="1200"/>
              <a:t>When the pivot element is placed in (n-k)</a:t>
            </a:r>
            <a:r>
              <a:rPr lang="en-US" sz="2100" b="0" i="0" kern="1200" baseline="30000"/>
              <a:t>th </a:t>
            </a:r>
            <a:r>
              <a:rPr lang="en-US" sz="2100" b="0" i="0" kern="1200"/>
              <a:t>position, it will be the  k</a:t>
            </a:r>
            <a:r>
              <a:rPr lang="en-US" sz="2100" b="0" i="0" kern="1200" baseline="30000"/>
              <a:t>th</a:t>
            </a:r>
            <a:r>
              <a:rPr lang="en-US" sz="2100" b="0" i="0" kern="1200"/>
              <a:t> largest element</a:t>
            </a:r>
            <a:endParaRPr lang="en-IN" sz="2100" kern="120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641040" y="1278000"/>
              <a:ext cx="5415480" cy="516600"/>
            </p14:xfrm>
          </p:contentPart>
        </mc:Choice>
        <mc:Fallback xmlns="">
          <p:pic>
            <p:nvPicPr>
              <p:cNvPr id="3" name="Ink 2"/>
              <p:cNvPicPr/>
              <p:nvPr/>
            </p:nvPicPr>
            <p:blipFill>
              <a:blip r:embed="rId5"/>
              <a:stretch>
                <a:fillRect/>
              </a:stretch>
            </p:blipFill>
            <p:spPr>
              <a:xfrm>
                <a:off x="3631680" y="1266480"/>
                <a:ext cx="5436720" cy="538200"/>
              </a:xfrm>
              <a:prstGeom prst="rect">
                <a:avLst/>
              </a:prstGeom>
            </p:spPr>
          </p:pic>
        </mc:Fallback>
      </mc:AlternateContent>
    </p:spTree>
    <p:extLst>
      <p:ext uri="{BB962C8B-B14F-4D97-AF65-F5344CB8AC3E}">
        <p14:creationId xmlns:p14="http://schemas.microsoft.com/office/powerpoint/2010/main" val="70506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1650-BEC7-4C3F-9E9B-DFF6801ADD8F}"/>
              </a:ext>
            </a:extLst>
          </p:cNvPr>
          <p:cNvSpPr>
            <a:spLocks noGrp="1"/>
          </p:cNvSpPr>
          <p:nvPr>
            <p:ph type="title"/>
          </p:nvPr>
        </p:nvSpPr>
        <p:spPr/>
        <p:txBody>
          <a:bodyPr/>
          <a:lstStyle/>
          <a:p>
            <a:r>
              <a:rPr lang="en-IN" dirty="0"/>
              <a:t>SORT CLASSIFICATIONS.</a:t>
            </a:r>
          </a:p>
        </p:txBody>
      </p:sp>
      <p:pic>
        <p:nvPicPr>
          <p:cNvPr id="4" name="Picture 3">
            <a:extLst>
              <a:ext uri="{FF2B5EF4-FFF2-40B4-BE49-F238E27FC236}">
                <a16:creationId xmlns:a16="http://schemas.microsoft.com/office/drawing/2014/main" id="{07D1F3C6-6D1C-4B9C-A30E-5B72E948E632}"/>
              </a:ext>
            </a:extLst>
          </p:cNvPr>
          <p:cNvPicPr>
            <a:picLocks noChangeAspect="1"/>
          </p:cNvPicPr>
          <p:nvPr/>
        </p:nvPicPr>
        <p:blipFill>
          <a:blip r:embed="rId2"/>
          <a:stretch>
            <a:fillRect/>
          </a:stretch>
        </p:blipFill>
        <p:spPr>
          <a:xfrm>
            <a:off x="0" y="903287"/>
            <a:ext cx="8548849" cy="3833240"/>
          </a:xfrm>
          <a:prstGeom prst="rect">
            <a:avLst/>
          </a:prstGeom>
        </p:spPr>
      </p:pic>
    </p:spTree>
    <p:extLst>
      <p:ext uri="{BB962C8B-B14F-4D97-AF65-F5344CB8AC3E}">
        <p14:creationId xmlns:p14="http://schemas.microsoft.com/office/powerpoint/2010/main" val="4143153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5E4665-96B8-4D19-9F45-3E836A2D456A}"/>
              </a:ext>
            </a:extLst>
          </p:cNvPr>
          <p:cNvPicPr>
            <a:picLocks noChangeAspect="1"/>
          </p:cNvPicPr>
          <p:nvPr/>
        </p:nvPicPr>
        <p:blipFill>
          <a:blip r:embed="rId3"/>
          <a:stretch>
            <a:fillRect/>
          </a:stretch>
        </p:blipFill>
        <p:spPr>
          <a:xfrm>
            <a:off x="3819339" y="696546"/>
            <a:ext cx="5685906" cy="4446954"/>
          </a:xfrm>
          <a:prstGeom prst="rect">
            <a:avLst/>
          </a:prstGeom>
        </p:spPr>
      </p:pic>
      <p:sp>
        <p:nvSpPr>
          <p:cNvPr id="2" name="Title 1">
            <a:extLst>
              <a:ext uri="{FF2B5EF4-FFF2-40B4-BE49-F238E27FC236}">
                <a16:creationId xmlns:a16="http://schemas.microsoft.com/office/drawing/2014/main" id="{C5875521-2DB2-485B-9BDF-50CD2A1C9238}"/>
              </a:ext>
            </a:extLst>
          </p:cNvPr>
          <p:cNvSpPr>
            <a:spLocks noGrp="1"/>
          </p:cNvSpPr>
          <p:nvPr>
            <p:ph type="title"/>
          </p:nvPr>
        </p:nvSpPr>
        <p:spPr/>
        <p:txBody>
          <a:bodyPr/>
          <a:lstStyle/>
          <a:p>
            <a:r>
              <a:rPr lang="en-IN"/>
              <a:t>QUICK SORT ALGORITHM.</a:t>
            </a:r>
            <a:endParaRPr lang="en-IN" dirty="0"/>
          </a:p>
        </p:txBody>
      </p:sp>
      <p:sp>
        <p:nvSpPr>
          <p:cNvPr id="5" name="Text Placeholder 4">
            <a:extLst>
              <a:ext uri="{FF2B5EF4-FFF2-40B4-BE49-F238E27FC236}">
                <a16:creationId xmlns:a16="http://schemas.microsoft.com/office/drawing/2014/main" id="{8B006C35-2AC3-4BEE-88DF-92A4ED647C26}"/>
              </a:ext>
            </a:extLst>
          </p:cNvPr>
          <p:cNvSpPr>
            <a:spLocks noGrp="1"/>
          </p:cNvSpPr>
          <p:nvPr>
            <p:ph type="body" idx="1"/>
          </p:nvPr>
        </p:nvSpPr>
        <p:spPr/>
        <p:txBody>
          <a:bodyPr/>
          <a:lstStyle/>
          <a:p>
            <a:r>
              <a:rPr lang="en-IN" dirty="0"/>
              <a:t>Two Algorithms:</a:t>
            </a:r>
          </a:p>
          <a:p>
            <a:pPr lvl="1"/>
            <a:r>
              <a:rPr lang="en-IN" dirty="0">
                <a:latin typeface="+mn-lt"/>
              </a:rPr>
              <a:t>Quick Sort Recursive </a:t>
            </a:r>
          </a:p>
          <a:p>
            <a:pPr lvl="1"/>
            <a:r>
              <a:rPr lang="en-IN" dirty="0">
                <a:latin typeface="+mn-lt"/>
              </a:rPr>
              <a:t>Partition</a:t>
            </a:r>
          </a:p>
        </p:txBody>
      </p:sp>
    </p:spTree>
    <p:extLst>
      <p:ext uri="{BB962C8B-B14F-4D97-AF65-F5344CB8AC3E}">
        <p14:creationId xmlns:p14="http://schemas.microsoft.com/office/powerpoint/2010/main" val="419195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195-8BAD-4945-8C5D-680ECE57E892}"/>
              </a:ext>
            </a:extLst>
          </p:cNvPr>
          <p:cNvSpPr>
            <a:spLocks noGrp="1"/>
          </p:cNvSpPr>
          <p:nvPr>
            <p:ph type="title"/>
          </p:nvPr>
        </p:nvSpPr>
        <p:spPr>
          <a:xfrm>
            <a:off x="84154" y="120503"/>
            <a:ext cx="8447808" cy="549217"/>
          </a:xfrm>
        </p:spPr>
        <p:txBody>
          <a:bodyPr/>
          <a:lstStyle/>
          <a:p>
            <a:r>
              <a:rPr lang="en-IN" sz="3200" dirty="0"/>
              <a:t>QUICK SORT EXAMPLES.</a:t>
            </a:r>
          </a:p>
        </p:txBody>
      </p:sp>
      <p:pic>
        <p:nvPicPr>
          <p:cNvPr id="5" name="Picture 4">
            <a:extLst>
              <a:ext uri="{FF2B5EF4-FFF2-40B4-BE49-F238E27FC236}">
                <a16:creationId xmlns:a16="http://schemas.microsoft.com/office/drawing/2014/main" id="{6F6A744B-10D9-4351-AA71-B7B258A05ED5}"/>
              </a:ext>
            </a:extLst>
          </p:cNvPr>
          <p:cNvPicPr>
            <a:picLocks noChangeAspect="1"/>
          </p:cNvPicPr>
          <p:nvPr/>
        </p:nvPicPr>
        <p:blipFill>
          <a:blip r:embed="rId2"/>
          <a:stretch>
            <a:fillRect/>
          </a:stretch>
        </p:blipFill>
        <p:spPr>
          <a:xfrm>
            <a:off x="1136212" y="790223"/>
            <a:ext cx="6871575" cy="4353277"/>
          </a:xfrm>
          <a:prstGeom prst="rect">
            <a:avLst/>
          </a:prstGeom>
        </p:spPr>
      </p:pic>
    </p:spTree>
    <p:extLst>
      <p:ext uri="{BB962C8B-B14F-4D97-AF65-F5344CB8AC3E}">
        <p14:creationId xmlns:p14="http://schemas.microsoft.com/office/powerpoint/2010/main" val="1598353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195-8BAD-4945-8C5D-680ECE57E892}"/>
              </a:ext>
            </a:extLst>
          </p:cNvPr>
          <p:cNvSpPr>
            <a:spLocks noGrp="1"/>
          </p:cNvSpPr>
          <p:nvPr>
            <p:ph type="title"/>
          </p:nvPr>
        </p:nvSpPr>
        <p:spPr>
          <a:xfrm>
            <a:off x="84154" y="120503"/>
            <a:ext cx="8447808" cy="549217"/>
          </a:xfrm>
        </p:spPr>
        <p:txBody>
          <a:bodyPr/>
          <a:lstStyle/>
          <a:p>
            <a:r>
              <a:rPr lang="en-IN" sz="3200" dirty="0"/>
              <a:t>QUICK SORT EXAMPLES.</a:t>
            </a:r>
          </a:p>
        </p:txBody>
      </p:sp>
      <p:pic>
        <p:nvPicPr>
          <p:cNvPr id="5" name="Picture 4">
            <a:extLst>
              <a:ext uri="{FF2B5EF4-FFF2-40B4-BE49-F238E27FC236}">
                <a16:creationId xmlns:a16="http://schemas.microsoft.com/office/drawing/2014/main" id="{6F6A744B-10D9-4351-AA71-B7B258A05ED5}"/>
              </a:ext>
            </a:extLst>
          </p:cNvPr>
          <p:cNvPicPr>
            <a:picLocks noChangeAspect="1"/>
          </p:cNvPicPr>
          <p:nvPr/>
        </p:nvPicPr>
        <p:blipFill>
          <a:blip r:embed="rId2"/>
          <a:stretch>
            <a:fillRect/>
          </a:stretch>
        </p:blipFill>
        <p:spPr>
          <a:xfrm>
            <a:off x="1408087" y="790223"/>
            <a:ext cx="6347380" cy="4353277"/>
          </a:xfrm>
          <a:prstGeom prst="rect">
            <a:avLst/>
          </a:prstGeom>
        </p:spPr>
      </p:pic>
      <p:sp>
        <p:nvSpPr>
          <p:cNvPr id="3" name="Rectangle 2">
            <a:extLst>
              <a:ext uri="{FF2B5EF4-FFF2-40B4-BE49-F238E27FC236}">
                <a16:creationId xmlns:a16="http://schemas.microsoft.com/office/drawing/2014/main" id="{A08D2891-BB60-4502-85E8-624223B47E68}"/>
              </a:ext>
            </a:extLst>
          </p:cNvPr>
          <p:cNvSpPr/>
          <p:nvPr/>
        </p:nvSpPr>
        <p:spPr>
          <a:xfrm>
            <a:off x="7127947" y="241223"/>
            <a:ext cx="1672253" cy="307777"/>
          </a:xfrm>
          <a:prstGeom prst="rect">
            <a:avLst/>
          </a:prstGeom>
        </p:spPr>
        <p:txBody>
          <a:bodyPr wrap="none">
            <a:spAutoFit/>
          </a:bodyPr>
          <a:lstStyle/>
          <a:p>
            <a:r>
              <a:rPr lang="en-IN" b="1" dirty="0">
                <a:solidFill>
                  <a:schemeClr val="tx1"/>
                </a:solidFill>
              </a:rPr>
              <a:t>Pivot Element = 6</a:t>
            </a:r>
          </a:p>
        </p:txBody>
      </p:sp>
    </p:spTree>
    <p:extLst>
      <p:ext uri="{BB962C8B-B14F-4D97-AF65-F5344CB8AC3E}">
        <p14:creationId xmlns:p14="http://schemas.microsoft.com/office/powerpoint/2010/main" val="3610102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F1E4-AD5E-467D-9EC3-0A76E8B4F10F}"/>
              </a:ext>
            </a:extLst>
          </p:cNvPr>
          <p:cNvSpPr>
            <a:spLocks noGrp="1"/>
          </p:cNvSpPr>
          <p:nvPr>
            <p:ph type="title"/>
          </p:nvPr>
        </p:nvSpPr>
        <p:spPr/>
        <p:txBody>
          <a:bodyPr/>
          <a:lstStyle/>
          <a:p>
            <a:r>
              <a:rPr lang="en-IN" dirty="0"/>
              <a:t>QUICK SORT ALGORITHM.</a:t>
            </a:r>
          </a:p>
        </p:txBody>
      </p:sp>
      <p:sp>
        <p:nvSpPr>
          <p:cNvPr id="3" name="Text Placeholder 2">
            <a:extLst>
              <a:ext uri="{FF2B5EF4-FFF2-40B4-BE49-F238E27FC236}">
                <a16:creationId xmlns:a16="http://schemas.microsoft.com/office/drawing/2014/main" id="{22E964CA-E1DF-4E14-A984-3B9182C2AD42}"/>
              </a:ext>
            </a:extLst>
          </p:cNvPr>
          <p:cNvSpPr>
            <a:spLocks noGrp="1"/>
          </p:cNvSpPr>
          <p:nvPr>
            <p:ph type="body" idx="1"/>
          </p:nvPr>
        </p:nvSpPr>
        <p:spPr>
          <a:xfrm>
            <a:off x="767644" y="830469"/>
            <a:ext cx="7913512" cy="4050328"/>
          </a:xfrm>
        </p:spPr>
        <p:txBody>
          <a:bodyPr/>
          <a:lstStyle/>
          <a:p>
            <a:pPr marL="139700" indent="0">
              <a:buNone/>
            </a:pPr>
            <a:r>
              <a:rPr lang="en-US" b="1" i="1" dirty="0"/>
              <a:t>Algorithm </a:t>
            </a:r>
            <a:r>
              <a:rPr lang="en-US" b="1" dirty="0"/>
              <a:t>Quicksort (Array, Low, High)</a:t>
            </a:r>
          </a:p>
          <a:p>
            <a:pPr marL="596900" indent="-457200">
              <a:buClr>
                <a:schemeClr val="accent6"/>
              </a:buClr>
              <a:buSzPct val="100000"/>
              <a:buFont typeface="+mj-lt"/>
              <a:buAutoNum type="arabicPeriod"/>
            </a:pPr>
            <a:r>
              <a:rPr lang="en-US" dirty="0"/>
              <a:t>If (Low &lt; High) Then</a:t>
            </a:r>
          </a:p>
          <a:p>
            <a:pPr marL="1054100" lvl="1" indent="-457200">
              <a:buClr>
                <a:schemeClr val="accent6"/>
              </a:buClr>
              <a:buSzPct val="100000"/>
              <a:buFont typeface="+mj-lt"/>
              <a:buAutoNum type="arabicPeriod"/>
            </a:pPr>
            <a:r>
              <a:rPr lang="en-US" dirty="0">
                <a:latin typeface="+mn-lt"/>
              </a:rPr>
              <a:t>Set Mid = Partition (Array, Low, High)</a:t>
            </a:r>
          </a:p>
          <a:p>
            <a:pPr marL="1054100" lvl="1" indent="-457200">
              <a:buClr>
                <a:schemeClr val="accent6"/>
              </a:buClr>
              <a:buSzPct val="100000"/>
              <a:buFont typeface="+mj-lt"/>
              <a:buAutoNum type="arabicPeriod"/>
            </a:pPr>
            <a:r>
              <a:rPr lang="en-US" dirty="0">
                <a:latin typeface="+mn-lt"/>
              </a:rPr>
              <a:t>Quicksort (Array, Low, Mid – 1)  </a:t>
            </a:r>
          </a:p>
          <a:p>
            <a:pPr marL="1054100" lvl="1" indent="-457200">
              <a:buClr>
                <a:schemeClr val="accent6"/>
              </a:buClr>
              <a:buSzPct val="100000"/>
              <a:buFont typeface="+mj-lt"/>
              <a:buAutoNum type="arabicPeriod"/>
            </a:pPr>
            <a:r>
              <a:rPr lang="en-US" dirty="0">
                <a:latin typeface="+mn-lt"/>
              </a:rPr>
              <a:t>Quicksort (Array, Mid + 1, High)</a:t>
            </a:r>
          </a:p>
          <a:p>
            <a:pPr marL="596900" indent="-457200">
              <a:buClr>
                <a:schemeClr val="accent6"/>
              </a:buClr>
              <a:buSzPct val="100000"/>
              <a:buFont typeface="+mj-lt"/>
              <a:buAutoNum type="arabicPeriod"/>
            </a:pPr>
            <a:r>
              <a:rPr lang="en-US" dirty="0"/>
              <a:t>End</a:t>
            </a:r>
          </a:p>
          <a:p>
            <a:endParaRPr lang="en-IN" dirty="0"/>
          </a:p>
        </p:txBody>
      </p:sp>
    </p:spTree>
    <p:extLst>
      <p:ext uri="{BB962C8B-B14F-4D97-AF65-F5344CB8AC3E}">
        <p14:creationId xmlns:p14="http://schemas.microsoft.com/office/powerpoint/2010/main" val="3989984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F1E4-AD5E-467D-9EC3-0A76E8B4F10F}"/>
              </a:ext>
            </a:extLst>
          </p:cNvPr>
          <p:cNvSpPr>
            <a:spLocks noGrp="1"/>
          </p:cNvSpPr>
          <p:nvPr>
            <p:ph type="title"/>
          </p:nvPr>
        </p:nvSpPr>
        <p:spPr/>
        <p:txBody>
          <a:bodyPr/>
          <a:lstStyle/>
          <a:p>
            <a:r>
              <a:rPr lang="en-IN" dirty="0"/>
              <a:t>QUICK SORT ALGORITHM.</a:t>
            </a:r>
          </a:p>
        </p:txBody>
      </p:sp>
      <p:sp>
        <p:nvSpPr>
          <p:cNvPr id="3" name="Text Placeholder 2">
            <a:extLst>
              <a:ext uri="{FF2B5EF4-FFF2-40B4-BE49-F238E27FC236}">
                <a16:creationId xmlns:a16="http://schemas.microsoft.com/office/drawing/2014/main" id="{22E964CA-E1DF-4E14-A984-3B9182C2AD42}"/>
              </a:ext>
            </a:extLst>
          </p:cNvPr>
          <p:cNvSpPr>
            <a:spLocks noGrp="1"/>
          </p:cNvSpPr>
          <p:nvPr>
            <p:ph type="body" idx="1"/>
          </p:nvPr>
        </p:nvSpPr>
        <p:spPr>
          <a:xfrm>
            <a:off x="440268" y="830469"/>
            <a:ext cx="7755466" cy="4050328"/>
          </a:xfrm>
        </p:spPr>
        <p:txBody>
          <a:bodyPr/>
          <a:lstStyle/>
          <a:p>
            <a:pPr marL="139700" indent="0">
              <a:spcBef>
                <a:spcPts val="0"/>
              </a:spcBef>
              <a:buClr>
                <a:schemeClr val="accent6"/>
              </a:buClr>
              <a:buSzPct val="100000"/>
              <a:buNone/>
            </a:pPr>
            <a:r>
              <a:rPr lang="en-US" b="1" i="1" dirty="0"/>
              <a:t>Algorithm </a:t>
            </a:r>
            <a:r>
              <a:rPr lang="en-US" b="1" dirty="0"/>
              <a:t>Partition (Array, Low, High)</a:t>
            </a:r>
          </a:p>
          <a:p>
            <a:pPr marL="596900" indent="-457200">
              <a:spcBef>
                <a:spcPts val="0"/>
              </a:spcBef>
              <a:buClr>
                <a:schemeClr val="accent6"/>
              </a:buClr>
              <a:buSzPct val="100000"/>
              <a:buFont typeface="+mj-lt"/>
              <a:buAutoNum type="arabicPeriod"/>
            </a:pPr>
            <a:r>
              <a:rPr lang="en-US" dirty="0"/>
              <a:t>Set Key = Array[low], I = Low + 1, J = High</a:t>
            </a:r>
          </a:p>
          <a:p>
            <a:pPr marL="596900" indent="-457200">
              <a:spcBef>
                <a:spcPts val="0"/>
              </a:spcBef>
              <a:buClr>
                <a:schemeClr val="accent6"/>
              </a:buClr>
              <a:buSzPct val="100000"/>
              <a:buFont typeface="+mj-lt"/>
              <a:buAutoNum type="arabicPeriod"/>
            </a:pPr>
            <a:r>
              <a:rPr lang="en-US" dirty="0"/>
              <a:t>Repeat Steps A through C</a:t>
            </a:r>
          </a:p>
          <a:p>
            <a:pPr marL="1111250" lvl="1" indent="-514350">
              <a:spcBef>
                <a:spcPts val="0"/>
              </a:spcBef>
              <a:buClr>
                <a:schemeClr val="accent6"/>
              </a:buClr>
              <a:buSzPct val="100000"/>
              <a:buFont typeface="+mj-lt"/>
              <a:buAutoNum type="alphaUcPeriod"/>
            </a:pPr>
            <a:r>
              <a:rPr lang="en-US" dirty="0">
                <a:latin typeface="+mn-lt"/>
              </a:rPr>
              <a:t>while (I &lt; High &amp;&amp; Key ≥ Array[</a:t>
            </a:r>
            <a:r>
              <a:rPr lang="en-US" dirty="0" err="1">
                <a:latin typeface="+mn-lt"/>
              </a:rPr>
              <a:t>i</a:t>
            </a:r>
            <a:r>
              <a:rPr lang="en-US" dirty="0">
                <a:latin typeface="+mn-lt"/>
              </a:rPr>
              <a:t>])  </a:t>
            </a:r>
            <a:r>
              <a:rPr lang="en-US" b="1" dirty="0" err="1">
                <a:latin typeface="+mn-lt"/>
              </a:rPr>
              <a:t>i</a:t>
            </a:r>
            <a:r>
              <a:rPr lang="en-US" b="1" dirty="0">
                <a:latin typeface="+mn-lt"/>
              </a:rPr>
              <a:t>++</a:t>
            </a:r>
          </a:p>
          <a:p>
            <a:pPr marL="1111250" lvl="1" indent="-514350">
              <a:spcBef>
                <a:spcPts val="0"/>
              </a:spcBef>
              <a:buClr>
                <a:schemeClr val="accent6"/>
              </a:buClr>
              <a:buSzPct val="100000"/>
              <a:buFont typeface="+mj-lt"/>
              <a:buAutoNum type="alphaUcPeriod"/>
            </a:pPr>
            <a:r>
              <a:rPr lang="en-US" dirty="0">
                <a:latin typeface="+mn-lt"/>
              </a:rPr>
              <a:t>while (Key &lt; Array[j]) </a:t>
            </a:r>
            <a:r>
              <a:rPr lang="en-US" b="1" dirty="0">
                <a:latin typeface="+mn-lt"/>
              </a:rPr>
              <a:t>j- -</a:t>
            </a:r>
          </a:p>
          <a:p>
            <a:pPr marL="1111250" lvl="1" indent="-514350">
              <a:spcBef>
                <a:spcPts val="0"/>
              </a:spcBef>
              <a:buClr>
                <a:schemeClr val="accent6"/>
              </a:buClr>
              <a:buSzPct val="100000"/>
              <a:buFont typeface="+mj-lt"/>
              <a:buAutoNum type="alphaUcPeriod"/>
            </a:pPr>
            <a:r>
              <a:rPr lang="en-US" dirty="0">
                <a:latin typeface="+mn-lt"/>
              </a:rPr>
              <a:t>if (I &lt; J) then</a:t>
            </a:r>
          </a:p>
          <a:p>
            <a:pPr marL="596900" lvl="1" indent="0">
              <a:spcBef>
                <a:spcPts val="0"/>
              </a:spcBef>
              <a:buClr>
                <a:schemeClr val="accent6"/>
              </a:buClr>
              <a:buSzPct val="100000"/>
              <a:buNone/>
            </a:pPr>
            <a:r>
              <a:rPr lang="en-US" dirty="0">
                <a:latin typeface="+mn-lt"/>
              </a:rPr>
              <a:t>		swap Array[</a:t>
            </a:r>
            <a:r>
              <a:rPr lang="en-US" dirty="0" err="1">
                <a:latin typeface="+mn-lt"/>
              </a:rPr>
              <a:t>i</a:t>
            </a:r>
            <a:r>
              <a:rPr lang="en-US" dirty="0">
                <a:latin typeface="+mn-lt"/>
              </a:rPr>
              <a:t>] with Array[j]</a:t>
            </a:r>
          </a:p>
          <a:p>
            <a:pPr marL="139700" indent="0">
              <a:spcBef>
                <a:spcPts val="0"/>
              </a:spcBef>
              <a:buNone/>
            </a:pPr>
            <a:r>
              <a:rPr lang="en-US" dirty="0"/>
              <a:t>		    else</a:t>
            </a:r>
          </a:p>
          <a:p>
            <a:pPr marL="139700" indent="0">
              <a:spcBef>
                <a:spcPts val="0"/>
              </a:spcBef>
              <a:buNone/>
            </a:pPr>
            <a:r>
              <a:rPr lang="en-US" dirty="0"/>
              <a:t>			swap Array[low] with Array[j]</a:t>
            </a:r>
          </a:p>
          <a:p>
            <a:pPr marL="139700" indent="0">
              <a:spcBef>
                <a:spcPts val="0"/>
              </a:spcBef>
              <a:buNone/>
            </a:pPr>
            <a:r>
              <a:rPr lang="en-US" dirty="0"/>
              <a:t>			return j </a:t>
            </a:r>
            <a:r>
              <a:rPr lang="en-US" i="1" dirty="0"/>
              <a:t>{Position For KEY}</a:t>
            </a:r>
          </a:p>
          <a:p>
            <a:pPr marL="596900" indent="-457200">
              <a:spcBef>
                <a:spcPts val="0"/>
              </a:spcBef>
              <a:buClr>
                <a:schemeClr val="accent6"/>
              </a:buClr>
              <a:buSzPct val="100000"/>
              <a:buFont typeface="+mj-lt"/>
              <a:buAutoNum type="arabicPeriod" startAt="3"/>
            </a:pPr>
            <a:r>
              <a:rPr lang="en-US" dirty="0"/>
              <a:t>End</a:t>
            </a:r>
          </a:p>
          <a:p>
            <a:endParaRPr lang="en-IN" sz="2000" dirty="0"/>
          </a:p>
        </p:txBody>
      </p:sp>
    </p:spTree>
    <p:extLst>
      <p:ext uri="{BB962C8B-B14F-4D97-AF65-F5344CB8AC3E}">
        <p14:creationId xmlns:p14="http://schemas.microsoft.com/office/powerpoint/2010/main" val="1943138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195-8BAD-4945-8C5D-680ECE57E892}"/>
              </a:ext>
            </a:extLst>
          </p:cNvPr>
          <p:cNvSpPr>
            <a:spLocks noGrp="1"/>
          </p:cNvSpPr>
          <p:nvPr>
            <p:ph type="title"/>
          </p:nvPr>
        </p:nvSpPr>
        <p:spPr>
          <a:xfrm>
            <a:off x="84154" y="120503"/>
            <a:ext cx="8447808" cy="549217"/>
          </a:xfrm>
        </p:spPr>
        <p:txBody>
          <a:bodyPr/>
          <a:lstStyle/>
          <a:p>
            <a:r>
              <a:rPr lang="en-IN" sz="3200" dirty="0"/>
              <a:t>QUICK SORT EXAMPLES. </a:t>
            </a:r>
            <a:r>
              <a:rPr lang="en-IN" sz="3200" dirty="0">
                <a:solidFill>
                  <a:schemeClr val="accent3"/>
                </a:solidFill>
              </a:rPr>
              <a:t>(PARTITIONS)</a:t>
            </a:r>
          </a:p>
        </p:txBody>
      </p:sp>
      <p:pic>
        <p:nvPicPr>
          <p:cNvPr id="3" name="Picture 2">
            <a:extLst>
              <a:ext uri="{FF2B5EF4-FFF2-40B4-BE49-F238E27FC236}">
                <a16:creationId xmlns:a16="http://schemas.microsoft.com/office/drawing/2014/main" id="{5875121D-5127-4063-A945-38E3DBFE27C7}"/>
              </a:ext>
            </a:extLst>
          </p:cNvPr>
          <p:cNvPicPr>
            <a:picLocks noChangeAspect="1"/>
          </p:cNvPicPr>
          <p:nvPr/>
        </p:nvPicPr>
        <p:blipFill>
          <a:blip r:embed="rId2"/>
          <a:stretch>
            <a:fillRect/>
          </a:stretch>
        </p:blipFill>
        <p:spPr>
          <a:xfrm>
            <a:off x="1185333" y="815957"/>
            <a:ext cx="6958842" cy="4302849"/>
          </a:xfrm>
          <a:prstGeom prst="rect">
            <a:avLst/>
          </a:prstGeom>
        </p:spPr>
      </p:pic>
    </p:spTree>
    <p:extLst>
      <p:ext uri="{BB962C8B-B14F-4D97-AF65-F5344CB8AC3E}">
        <p14:creationId xmlns:p14="http://schemas.microsoft.com/office/powerpoint/2010/main" val="92774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77963" y="0"/>
            <a:ext cx="2966036" cy="1869743"/>
          </a:xfrm>
          <a:prstGeom prst="rect">
            <a:avLst/>
          </a:prstGeom>
          <a:solidFill>
            <a:srgbClr val="FFFF00"/>
          </a:solidFill>
        </p:spPr>
        <p:txBody>
          <a:bodyPr wrap="square">
            <a:spAutoFit/>
          </a:bodyPr>
          <a:lstStyle/>
          <a:p>
            <a:pPr marL="596900" indent="-457200">
              <a:buClr>
                <a:schemeClr val="accent6"/>
              </a:buClr>
              <a:buSzPct val="100000"/>
              <a:buFont typeface="+mj-lt"/>
              <a:buAutoNum type="arabicPeriod"/>
            </a:pPr>
            <a:r>
              <a:rPr lang="en-US" sz="1050" b="1" dirty="0"/>
              <a:t>Set Key = Array[low], I = Low + 1, J = High</a:t>
            </a:r>
          </a:p>
          <a:p>
            <a:pPr marL="596900" indent="-457200">
              <a:buClr>
                <a:schemeClr val="accent6"/>
              </a:buClr>
              <a:buSzPct val="100000"/>
              <a:buFont typeface="+mj-lt"/>
              <a:buAutoNum type="arabicPeriod"/>
            </a:pPr>
            <a:r>
              <a:rPr lang="en-US" sz="1050" b="1" dirty="0"/>
              <a:t>Repeat Steps A through C</a:t>
            </a:r>
          </a:p>
          <a:p>
            <a:pPr marL="1111250" lvl="1" indent="-514350">
              <a:buClr>
                <a:schemeClr val="accent6"/>
              </a:buClr>
              <a:buSzPct val="100000"/>
              <a:buFont typeface="+mj-lt"/>
              <a:buAutoNum type="alphaUcPeriod"/>
            </a:pPr>
            <a:r>
              <a:rPr lang="en-US" sz="1050" b="1" dirty="0"/>
              <a:t>while (I &lt; High &amp;&amp; Key ≥ Array[</a:t>
            </a:r>
            <a:r>
              <a:rPr lang="en-US" sz="1050" b="1" dirty="0" err="1"/>
              <a:t>i</a:t>
            </a:r>
            <a:r>
              <a:rPr lang="en-US" sz="1050" b="1" dirty="0"/>
              <a:t>])  </a:t>
            </a:r>
            <a:r>
              <a:rPr lang="en-US" sz="1050" b="1" dirty="0" err="1"/>
              <a:t>i</a:t>
            </a:r>
            <a:r>
              <a:rPr lang="en-US" sz="1050" b="1" dirty="0"/>
              <a:t>++</a:t>
            </a:r>
          </a:p>
          <a:p>
            <a:pPr marL="1111250" lvl="1" indent="-514350">
              <a:buClr>
                <a:schemeClr val="accent6"/>
              </a:buClr>
              <a:buSzPct val="100000"/>
              <a:buFont typeface="+mj-lt"/>
              <a:buAutoNum type="alphaUcPeriod"/>
            </a:pPr>
            <a:r>
              <a:rPr lang="en-US" sz="1050" b="1" dirty="0"/>
              <a:t>while (Key &lt; Array[j]) j- -</a:t>
            </a:r>
          </a:p>
          <a:p>
            <a:pPr marL="1111250" lvl="1" indent="-514350">
              <a:buClr>
                <a:schemeClr val="accent6"/>
              </a:buClr>
              <a:buSzPct val="100000"/>
              <a:buFont typeface="+mj-lt"/>
              <a:buAutoNum type="alphaUcPeriod"/>
            </a:pPr>
            <a:r>
              <a:rPr lang="en-US" sz="1050" b="1" dirty="0"/>
              <a:t>if (I &lt; J) then</a:t>
            </a:r>
          </a:p>
          <a:p>
            <a:pPr marL="596900" lvl="1">
              <a:buClr>
                <a:schemeClr val="accent6"/>
              </a:buClr>
              <a:buSzPct val="100000"/>
            </a:pPr>
            <a:r>
              <a:rPr lang="en-US" sz="1050" b="1" dirty="0"/>
              <a:t>	swap Array[</a:t>
            </a:r>
            <a:r>
              <a:rPr lang="en-US" sz="1050" b="1" dirty="0" err="1"/>
              <a:t>i</a:t>
            </a:r>
            <a:r>
              <a:rPr lang="en-US" sz="1050" b="1" dirty="0"/>
              <a:t>] with Array[j]</a:t>
            </a:r>
          </a:p>
          <a:p>
            <a:pPr marL="139700"/>
            <a:r>
              <a:rPr lang="en-US" sz="1050" b="1" dirty="0"/>
              <a:t>	 else</a:t>
            </a:r>
          </a:p>
          <a:p>
            <a:pPr marL="139700"/>
            <a:r>
              <a:rPr lang="en-US" sz="1050" b="1" dirty="0"/>
              <a:t>	swap Array[low] with Array[j]</a:t>
            </a:r>
          </a:p>
          <a:p>
            <a:pPr marL="139700"/>
            <a:r>
              <a:rPr lang="en-US" sz="1050" b="1" dirty="0"/>
              <a:t>	return j </a:t>
            </a:r>
            <a:r>
              <a:rPr lang="en-US" sz="1050" b="1" i="1" dirty="0"/>
              <a:t>{Position For KEY</a:t>
            </a:r>
            <a:r>
              <a:rPr lang="en-US" sz="900" b="1" i="1" dirty="0"/>
              <a:t>}</a:t>
            </a:r>
            <a:endParaRPr lang="en-US" sz="800" b="1" i="1"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99440" y="96840"/>
              <a:ext cx="6260040" cy="4914360"/>
            </p14:xfrm>
          </p:contentPart>
        </mc:Choice>
        <mc:Fallback xmlns="">
          <p:pic>
            <p:nvPicPr>
              <p:cNvPr id="5" name="Ink 4"/>
              <p:cNvPicPr/>
              <p:nvPr/>
            </p:nvPicPr>
            <p:blipFill>
              <a:blip r:embed="rId3"/>
              <a:stretch>
                <a:fillRect/>
              </a:stretch>
            </p:blipFill>
            <p:spPr>
              <a:xfrm>
                <a:off x="191880" y="90360"/>
                <a:ext cx="6279480" cy="4925520"/>
              </a:xfrm>
              <a:prstGeom prst="rect">
                <a:avLst/>
              </a:prstGeom>
            </p:spPr>
          </p:pic>
        </mc:Fallback>
      </mc:AlternateContent>
      <p:sp>
        <p:nvSpPr>
          <p:cNvPr id="6" name="Text Placeholder 2">
            <a:extLst>
              <a:ext uri="{FF2B5EF4-FFF2-40B4-BE49-F238E27FC236}">
                <a16:creationId xmlns:a16="http://schemas.microsoft.com/office/drawing/2014/main" id="{22E964CA-E1DF-4E14-A984-3B9182C2AD42}"/>
              </a:ext>
            </a:extLst>
          </p:cNvPr>
          <p:cNvSpPr txBox="1">
            <a:spLocks/>
          </p:cNvSpPr>
          <p:nvPr/>
        </p:nvSpPr>
        <p:spPr>
          <a:xfrm>
            <a:off x="6029448" y="4024850"/>
            <a:ext cx="3544583" cy="1118650"/>
          </a:xfrm>
          <a:prstGeom prst="rect">
            <a:avLst/>
          </a:prstGeom>
          <a:solidFill>
            <a:schemeClr val="accent2">
              <a:lumMod val="20000"/>
              <a:lumOff val="80000"/>
            </a:schemeClr>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US" sz="1100" b="1" i="1" dirty="0"/>
              <a:t>Algorithm </a:t>
            </a:r>
            <a:r>
              <a:rPr lang="en-US" sz="1100" b="1" dirty="0"/>
              <a:t>Quicksort (Array, Low, High)</a:t>
            </a:r>
          </a:p>
          <a:p>
            <a:pPr marL="139700">
              <a:buClr>
                <a:schemeClr val="accent6"/>
              </a:buClr>
              <a:buSzPct val="100000"/>
            </a:pPr>
            <a:r>
              <a:rPr lang="en-US" sz="1100" b="1" dirty="0"/>
              <a:t>If (Low &lt; High) Then</a:t>
            </a:r>
          </a:p>
          <a:p>
            <a:pPr marL="139700">
              <a:buClr>
                <a:schemeClr val="accent6"/>
              </a:buClr>
              <a:buSzPct val="100000"/>
            </a:pPr>
            <a:r>
              <a:rPr lang="en-US" sz="1100" b="1" dirty="0"/>
              <a:t>     </a:t>
            </a:r>
            <a:r>
              <a:rPr lang="en-US" sz="1200" b="1" dirty="0"/>
              <a:t>Set Mid = Partition (Array, Low, High)</a:t>
            </a:r>
          </a:p>
          <a:p>
            <a:pPr marL="139700">
              <a:buClr>
                <a:schemeClr val="accent6"/>
              </a:buClr>
              <a:buSzPct val="100000"/>
            </a:pPr>
            <a:r>
              <a:rPr lang="en-US" sz="1200" b="1" dirty="0"/>
              <a:t>     Quicksort (Array, Low, Mid – 1)  </a:t>
            </a:r>
          </a:p>
          <a:p>
            <a:pPr marL="139700">
              <a:buClr>
                <a:schemeClr val="accent6"/>
              </a:buClr>
              <a:buSzPct val="100000"/>
            </a:pPr>
            <a:r>
              <a:rPr lang="en-US" sz="1200" b="1" dirty="0"/>
              <a:t>     Quicksort (Array, Mid + 1, High)</a:t>
            </a:r>
          </a:p>
          <a:p>
            <a:pPr marL="139700">
              <a:buClr>
                <a:schemeClr val="accent6"/>
              </a:buClr>
              <a:buSzPct val="100000"/>
            </a:pPr>
            <a:r>
              <a:rPr lang="en-US" sz="1200" b="1" dirty="0"/>
              <a:t>End</a:t>
            </a:r>
          </a:p>
          <a:p>
            <a:endParaRPr lang="en-IN" sz="1800" b="1" dirty="0"/>
          </a:p>
        </p:txBody>
      </p:sp>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3648240" y="65160"/>
              <a:ext cx="5497560" cy="4959000"/>
            </p14:xfrm>
          </p:contentPart>
        </mc:Choice>
        <mc:Fallback>
          <p:pic>
            <p:nvPicPr>
              <p:cNvPr id="7" name="Ink 6"/>
              <p:cNvPicPr/>
              <p:nvPr/>
            </p:nvPicPr>
            <p:blipFill>
              <a:blip r:embed="rId5"/>
              <a:stretch>
                <a:fillRect/>
              </a:stretch>
            </p:blipFill>
            <p:spPr>
              <a:xfrm>
                <a:off x="3638880" y="55800"/>
                <a:ext cx="5516280" cy="4977720"/>
              </a:xfrm>
              <a:prstGeom prst="rect">
                <a:avLst/>
              </a:prstGeom>
            </p:spPr>
          </p:pic>
        </mc:Fallback>
      </mc:AlternateContent>
    </p:spTree>
    <p:extLst>
      <p:ext uri="{BB962C8B-B14F-4D97-AF65-F5344CB8AC3E}">
        <p14:creationId xmlns:p14="http://schemas.microsoft.com/office/powerpoint/2010/main" val="1508343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3B12-26F8-422F-BE95-2DC89220A8C8}"/>
              </a:ext>
            </a:extLst>
          </p:cNvPr>
          <p:cNvSpPr>
            <a:spLocks noGrp="1"/>
          </p:cNvSpPr>
          <p:nvPr>
            <p:ph type="title"/>
          </p:nvPr>
        </p:nvSpPr>
        <p:spPr/>
        <p:txBody>
          <a:bodyPr/>
          <a:lstStyle/>
          <a:p>
            <a:r>
              <a:rPr lang="en-IN" dirty="0"/>
              <a:t>QUICK SORT EFFICIENCY.</a:t>
            </a:r>
          </a:p>
        </p:txBody>
      </p:sp>
      <p:sp>
        <p:nvSpPr>
          <p:cNvPr id="3" name="Text Placeholder 2">
            <a:extLst>
              <a:ext uri="{FF2B5EF4-FFF2-40B4-BE49-F238E27FC236}">
                <a16:creationId xmlns:a16="http://schemas.microsoft.com/office/drawing/2014/main" id="{19971749-64E9-4540-AE82-477C6D7B9FA8}"/>
              </a:ext>
            </a:extLst>
          </p:cNvPr>
          <p:cNvSpPr>
            <a:spLocks noGrp="1"/>
          </p:cNvSpPr>
          <p:nvPr>
            <p:ph type="body" idx="1"/>
          </p:nvPr>
        </p:nvSpPr>
        <p:spPr/>
        <p:txBody>
          <a:bodyPr/>
          <a:lstStyle/>
          <a:p>
            <a:pPr algn="just"/>
            <a:r>
              <a:rPr lang="en-US" sz="1800" dirty="0"/>
              <a:t>Quick sort is considered the best general-purpose sort known today. 	</a:t>
            </a:r>
          </a:p>
          <a:p>
            <a:pPr algn="just"/>
            <a:r>
              <a:rPr lang="en-US" sz="1800" dirty="0"/>
              <a:t>To calculate the complexity of quick sort, the number of </a:t>
            </a:r>
            <a:r>
              <a:rPr lang="en-IN" sz="1800" dirty="0"/>
              <a:t>comparison</a:t>
            </a:r>
            <a:r>
              <a:rPr lang="en-US" sz="1800" dirty="0"/>
              <a:t>s to sort an array of n elements (index ranges from 0 to n – 1) is f(n), given the following:</a:t>
            </a:r>
          </a:p>
          <a:p>
            <a:pPr marL="722313" lvl="1" indent="-188913" algn="just"/>
            <a:r>
              <a:rPr lang="en-US" sz="1800" dirty="0">
                <a:latin typeface="+mn-lt"/>
              </a:rPr>
              <a:t>An array of zero or one element is already sorted. This means f(0) = f(1) = 0.</a:t>
            </a:r>
          </a:p>
          <a:p>
            <a:pPr marL="722313" lvl="1" indent="-188913" algn="just"/>
            <a:r>
              <a:rPr lang="en-US" sz="1800" dirty="0">
                <a:latin typeface="+mn-lt"/>
              </a:rPr>
              <a:t>If pivot is at index </a:t>
            </a:r>
            <a:r>
              <a:rPr lang="en-US" sz="1800" dirty="0" err="1">
                <a:latin typeface="+mn-lt"/>
              </a:rPr>
              <a:t>i</a:t>
            </a:r>
            <a:r>
              <a:rPr lang="en-US" sz="1800" dirty="0">
                <a:latin typeface="+mn-lt"/>
              </a:rPr>
              <a:t>, two subarrays exist. The left subarray has (</a:t>
            </a:r>
            <a:r>
              <a:rPr lang="en-US" sz="1800" dirty="0" err="1">
                <a:latin typeface="+mn-lt"/>
              </a:rPr>
              <a:t>i</a:t>
            </a:r>
            <a:r>
              <a:rPr lang="en-US" sz="1800" dirty="0">
                <a:latin typeface="+mn-lt"/>
              </a:rPr>
              <a:t>) elements, and the right subarray has (n – 1 – </a:t>
            </a:r>
            <a:r>
              <a:rPr lang="en-US" sz="1800" dirty="0" err="1">
                <a:latin typeface="+mn-lt"/>
              </a:rPr>
              <a:t>i</a:t>
            </a:r>
            <a:r>
              <a:rPr lang="en-US" sz="1800" dirty="0">
                <a:latin typeface="+mn-lt"/>
              </a:rPr>
              <a:t>) elements.</a:t>
            </a:r>
          </a:p>
          <a:p>
            <a:pPr algn="just"/>
            <a:r>
              <a:rPr lang="en-US" sz="1800" dirty="0"/>
              <a:t>The number of comparisons to sort the left subarray is f(</a:t>
            </a:r>
            <a:r>
              <a:rPr lang="en-US" sz="1800" dirty="0" err="1"/>
              <a:t>i</a:t>
            </a:r>
            <a:r>
              <a:rPr lang="en-US" sz="1800" dirty="0"/>
              <a:t>), and the number of comparisons to sort the right subarray is f (n – 1 – </a:t>
            </a:r>
            <a:r>
              <a:rPr lang="en-US" sz="1800" dirty="0" err="1"/>
              <a:t>i</a:t>
            </a:r>
            <a:r>
              <a:rPr lang="en-US" sz="1800" dirty="0"/>
              <a:t>), where </a:t>
            </a:r>
            <a:r>
              <a:rPr lang="en-US" sz="1800" dirty="0" err="1"/>
              <a:t>i</a:t>
            </a:r>
            <a:r>
              <a:rPr lang="en-US" sz="1800" dirty="0"/>
              <a:t> can be between 0 to n – 1.</a:t>
            </a:r>
          </a:p>
          <a:p>
            <a:pPr algn="just"/>
            <a:r>
              <a:rPr lang="en-US" sz="1800" dirty="0"/>
              <a:t>To continuously divide the array into subarrays, n comparisons needed.</a:t>
            </a:r>
          </a:p>
          <a:p>
            <a:r>
              <a:rPr lang="en-US" sz="1800" dirty="0"/>
              <a:t>The efficiency of quick </a:t>
            </a:r>
            <a:r>
              <a:rPr lang="pt-BR" sz="1800" dirty="0"/>
              <a:t>sort is </a:t>
            </a:r>
            <a:r>
              <a:rPr lang="pt-BR" sz="2000" b="1" dirty="0">
                <a:solidFill>
                  <a:schemeClr val="accent6"/>
                </a:solidFill>
              </a:rPr>
              <a:t>O(n log n).</a:t>
            </a:r>
            <a:endParaRPr lang="en-US" sz="2000" b="1" dirty="0">
              <a:solidFill>
                <a:schemeClr val="accent6"/>
              </a:solidFill>
            </a:endParaRPr>
          </a:p>
          <a:p>
            <a:pPr algn="just"/>
            <a:endParaRPr lang="en-IN" sz="18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955320" y="3501360"/>
              <a:ext cx="2932920" cy="1178640"/>
            </p14:xfrm>
          </p:contentPart>
        </mc:Choice>
        <mc:Fallback xmlns="">
          <p:pic>
            <p:nvPicPr>
              <p:cNvPr id="4" name="Ink 3"/>
              <p:cNvPicPr/>
              <p:nvPr/>
            </p:nvPicPr>
            <p:blipFill>
              <a:blip r:embed="rId3"/>
              <a:stretch>
                <a:fillRect/>
              </a:stretch>
            </p:blipFill>
            <p:spPr>
              <a:xfrm>
                <a:off x="3947760" y="3484800"/>
                <a:ext cx="2954160" cy="1200960"/>
              </a:xfrm>
              <a:prstGeom prst="rect">
                <a:avLst/>
              </a:prstGeom>
            </p:spPr>
          </p:pic>
        </mc:Fallback>
      </mc:AlternateContent>
    </p:spTree>
    <p:extLst>
      <p:ext uri="{BB962C8B-B14F-4D97-AF65-F5344CB8AC3E}">
        <p14:creationId xmlns:p14="http://schemas.microsoft.com/office/powerpoint/2010/main" val="1367258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6C51-BDF3-479F-B96F-9E64858C3A35}"/>
              </a:ext>
            </a:extLst>
          </p:cNvPr>
          <p:cNvSpPr>
            <a:spLocks noGrp="1"/>
          </p:cNvSpPr>
          <p:nvPr>
            <p:ph type="title"/>
          </p:nvPr>
        </p:nvSpPr>
        <p:spPr/>
        <p:txBody>
          <a:bodyPr/>
          <a:lstStyle/>
          <a:p>
            <a:r>
              <a:rPr lang="en-US" dirty="0"/>
              <a:t>DIVIDE &amp; CONQUER.</a:t>
            </a:r>
            <a:endParaRPr lang="en-IN" dirty="0"/>
          </a:p>
        </p:txBody>
      </p:sp>
      <p:sp>
        <p:nvSpPr>
          <p:cNvPr id="3" name="Text Placeholder 2">
            <a:extLst>
              <a:ext uri="{FF2B5EF4-FFF2-40B4-BE49-F238E27FC236}">
                <a16:creationId xmlns:a16="http://schemas.microsoft.com/office/drawing/2014/main" id="{C58916A4-C6F2-4490-BD43-787841E6726D}"/>
              </a:ext>
            </a:extLst>
          </p:cNvPr>
          <p:cNvSpPr>
            <a:spLocks noGrp="1"/>
          </p:cNvSpPr>
          <p:nvPr>
            <p:ph type="body" idx="1"/>
          </p:nvPr>
        </p:nvSpPr>
        <p:spPr>
          <a:xfrm>
            <a:off x="332508" y="830469"/>
            <a:ext cx="5165181" cy="4050328"/>
          </a:xfrm>
        </p:spPr>
        <p:txBody>
          <a:bodyPr anchor="ctr"/>
          <a:lstStyle/>
          <a:p>
            <a:pPr algn="just"/>
            <a:r>
              <a:rPr lang="en-US" sz="2000" dirty="0"/>
              <a:t>Divide-and conquer is a  general algorithm design  paradigm.</a:t>
            </a:r>
          </a:p>
          <a:p>
            <a:pPr algn="just"/>
            <a:r>
              <a:rPr lang="en-US" sz="2000" b="1" dirty="0"/>
              <a:t>Divide:</a:t>
            </a:r>
            <a:r>
              <a:rPr lang="en-US" sz="2000" dirty="0"/>
              <a:t> divide the input data  S in two disjoint subsets S1  and S2.</a:t>
            </a:r>
          </a:p>
          <a:p>
            <a:pPr algn="just"/>
            <a:r>
              <a:rPr lang="en-US" sz="2000" b="1" dirty="0"/>
              <a:t>Recur:</a:t>
            </a:r>
            <a:r>
              <a:rPr lang="en-US" sz="2000" dirty="0"/>
              <a:t> solve the  subproblems associated  with S1 and S2.</a:t>
            </a:r>
            <a:endParaRPr lang="en-US" sz="2000" b="1" dirty="0"/>
          </a:p>
          <a:p>
            <a:pPr algn="just"/>
            <a:r>
              <a:rPr lang="en-US" sz="2000" b="1" dirty="0"/>
              <a:t>Conquer:</a:t>
            </a:r>
            <a:r>
              <a:rPr lang="en-US" sz="2000" dirty="0"/>
              <a:t> combine the  solutions for S1 and S2 into a  solution for S.</a:t>
            </a:r>
          </a:p>
          <a:p>
            <a:pPr algn="just"/>
            <a:r>
              <a:rPr lang="en-US" sz="2000" dirty="0"/>
              <a:t>Base case for recursion are subproblems of  size 0 or 1.</a:t>
            </a:r>
          </a:p>
          <a:p>
            <a:endParaRPr lang="en-IN" dirty="0"/>
          </a:p>
        </p:txBody>
      </p:sp>
      <p:pic>
        <p:nvPicPr>
          <p:cNvPr id="4" name="Picture 3">
            <a:extLst>
              <a:ext uri="{FF2B5EF4-FFF2-40B4-BE49-F238E27FC236}">
                <a16:creationId xmlns:a16="http://schemas.microsoft.com/office/drawing/2014/main" id="{3F1FC8C9-B630-4932-AC10-34B26C25337B}"/>
              </a:ext>
            </a:extLst>
          </p:cNvPr>
          <p:cNvPicPr>
            <a:picLocks noChangeAspect="1"/>
          </p:cNvPicPr>
          <p:nvPr/>
        </p:nvPicPr>
        <p:blipFill>
          <a:blip r:embed="rId2"/>
          <a:stretch>
            <a:fillRect/>
          </a:stretch>
        </p:blipFill>
        <p:spPr>
          <a:xfrm>
            <a:off x="5725830" y="1012353"/>
            <a:ext cx="3302870" cy="311879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835920" y="690120"/>
              <a:ext cx="7957080" cy="4073400"/>
            </p14:xfrm>
          </p:contentPart>
        </mc:Choice>
        <mc:Fallback xmlns="">
          <p:pic>
            <p:nvPicPr>
              <p:cNvPr id="5" name="Ink 4"/>
              <p:cNvPicPr/>
              <p:nvPr/>
            </p:nvPicPr>
            <p:blipFill>
              <a:blip r:embed="rId4"/>
              <a:stretch>
                <a:fillRect/>
              </a:stretch>
            </p:blipFill>
            <p:spPr>
              <a:xfrm>
                <a:off x="827280" y="678960"/>
                <a:ext cx="7975800" cy="4096080"/>
              </a:xfrm>
              <a:prstGeom prst="rect">
                <a:avLst/>
              </a:prstGeom>
            </p:spPr>
          </p:pic>
        </mc:Fallback>
      </mc:AlternateContent>
    </p:spTree>
    <p:extLst>
      <p:ext uri="{BB962C8B-B14F-4D97-AF65-F5344CB8AC3E}">
        <p14:creationId xmlns:p14="http://schemas.microsoft.com/office/powerpoint/2010/main" val="1734330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3B12-26F8-422F-BE95-2DC89220A8C8}"/>
              </a:ext>
            </a:extLst>
          </p:cNvPr>
          <p:cNvSpPr>
            <a:spLocks noGrp="1"/>
          </p:cNvSpPr>
          <p:nvPr>
            <p:ph type="title"/>
          </p:nvPr>
        </p:nvSpPr>
        <p:spPr/>
        <p:txBody>
          <a:bodyPr/>
          <a:lstStyle/>
          <a:p>
            <a:r>
              <a:rPr lang="en-IN" dirty="0"/>
              <a:t>MERGE SORT.</a:t>
            </a:r>
          </a:p>
        </p:txBody>
      </p:sp>
      <p:sp>
        <p:nvSpPr>
          <p:cNvPr id="3" name="Text Placeholder 2">
            <a:extLst>
              <a:ext uri="{FF2B5EF4-FFF2-40B4-BE49-F238E27FC236}">
                <a16:creationId xmlns:a16="http://schemas.microsoft.com/office/drawing/2014/main" id="{19971749-64E9-4540-AE82-477C6D7B9FA8}"/>
              </a:ext>
            </a:extLst>
          </p:cNvPr>
          <p:cNvSpPr>
            <a:spLocks noGrp="1"/>
          </p:cNvSpPr>
          <p:nvPr>
            <p:ph type="body" idx="1"/>
          </p:nvPr>
        </p:nvSpPr>
        <p:spPr/>
        <p:txBody>
          <a:bodyPr anchor="ctr"/>
          <a:lstStyle/>
          <a:p>
            <a:pPr algn="just"/>
            <a:r>
              <a:rPr lang="en-US" sz="2000" dirty="0"/>
              <a:t>Invented by </a:t>
            </a:r>
            <a:r>
              <a:rPr lang="en-US" sz="2000" b="1" i="1" dirty="0"/>
              <a:t>John von Neumann </a:t>
            </a:r>
            <a:r>
              <a:rPr lang="en-US" sz="2000" dirty="0"/>
              <a:t>in 1945, example of Divide &amp; Conquer.</a:t>
            </a:r>
          </a:p>
          <a:p>
            <a:pPr algn="just"/>
            <a:r>
              <a:rPr lang="en-US" sz="2000" dirty="0"/>
              <a:t>Repeatedly divides the data in half, sorts each half, and  combines the sorted halves into a sorted whole.</a:t>
            </a:r>
          </a:p>
          <a:p>
            <a:pPr algn="just">
              <a:spcBef>
                <a:spcPts val="0"/>
              </a:spcBef>
            </a:pPr>
            <a:r>
              <a:rPr lang="en-US" sz="2000" b="1" dirty="0"/>
              <a:t>Basic algorithm:</a:t>
            </a:r>
          </a:p>
          <a:p>
            <a:pPr lvl="1" algn="just">
              <a:spcBef>
                <a:spcPts val="0"/>
              </a:spcBef>
            </a:pPr>
            <a:r>
              <a:rPr lang="en-US" sz="2000" dirty="0">
                <a:latin typeface="+mn-lt"/>
              </a:rPr>
              <a:t>Divide the list into two roughly equal halves.</a:t>
            </a:r>
          </a:p>
          <a:p>
            <a:pPr lvl="1" algn="just">
              <a:spcBef>
                <a:spcPts val="0"/>
              </a:spcBef>
            </a:pPr>
            <a:r>
              <a:rPr lang="en-US" sz="2000" dirty="0">
                <a:latin typeface="+mn-lt"/>
              </a:rPr>
              <a:t>Sort the left half.</a:t>
            </a:r>
          </a:p>
          <a:p>
            <a:pPr lvl="1" algn="just">
              <a:spcBef>
                <a:spcPts val="0"/>
              </a:spcBef>
            </a:pPr>
            <a:r>
              <a:rPr lang="en-US" sz="2000" dirty="0">
                <a:latin typeface="+mn-lt"/>
              </a:rPr>
              <a:t>Sort the right half.</a:t>
            </a:r>
          </a:p>
          <a:p>
            <a:pPr lvl="1" algn="just">
              <a:spcBef>
                <a:spcPts val="0"/>
              </a:spcBef>
            </a:pPr>
            <a:r>
              <a:rPr lang="en-US" sz="2000" dirty="0">
                <a:latin typeface="+mn-lt"/>
              </a:rPr>
              <a:t>Merge the two sorted halves into one sorted list.</a:t>
            </a:r>
          </a:p>
          <a:p>
            <a:pPr algn="just"/>
            <a:r>
              <a:rPr lang="en-US" sz="2000" dirty="0"/>
              <a:t>Often implemented </a:t>
            </a:r>
            <a:r>
              <a:rPr lang="en-US" sz="2000" b="1" dirty="0"/>
              <a:t>recursively</a:t>
            </a:r>
          </a:p>
          <a:p>
            <a:pPr algn="just"/>
            <a:r>
              <a:rPr lang="en-US" sz="2000" dirty="0"/>
              <a:t>Runtime: </a:t>
            </a:r>
            <a:r>
              <a:rPr lang="en-US" sz="2000" b="1" dirty="0">
                <a:solidFill>
                  <a:schemeClr val="accent3"/>
                </a:solidFill>
              </a:rPr>
              <a:t>O(n log n). </a:t>
            </a:r>
            <a:endParaRPr lang="en-IN" sz="1800" b="1" dirty="0">
              <a:solidFill>
                <a:schemeClr val="accent3"/>
              </a:solidFill>
            </a:endParaRPr>
          </a:p>
        </p:txBody>
      </p:sp>
    </p:spTree>
    <p:extLst>
      <p:ext uri="{BB962C8B-B14F-4D97-AF65-F5344CB8AC3E}">
        <p14:creationId xmlns:p14="http://schemas.microsoft.com/office/powerpoint/2010/main" val="174225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7D92-52C6-45B2-8468-C9A61549D13B}"/>
              </a:ext>
            </a:extLst>
          </p:cNvPr>
          <p:cNvSpPr>
            <a:spLocks noGrp="1"/>
          </p:cNvSpPr>
          <p:nvPr>
            <p:ph type="title"/>
          </p:nvPr>
        </p:nvSpPr>
        <p:spPr/>
        <p:txBody>
          <a:bodyPr/>
          <a:lstStyle/>
          <a:p>
            <a:r>
              <a:rPr lang="en-IN" dirty="0"/>
              <a:t>TYPES OF SORTS.</a:t>
            </a:r>
          </a:p>
        </p:txBody>
      </p:sp>
      <p:grpSp>
        <p:nvGrpSpPr>
          <p:cNvPr id="23" name="Group 22">
            <a:extLst>
              <a:ext uri="{FF2B5EF4-FFF2-40B4-BE49-F238E27FC236}">
                <a16:creationId xmlns:a16="http://schemas.microsoft.com/office/drawing/2014/main" id="{03195A25-8B21-4527-82DA-EAF9A1E247BD}"/>
              </a:ext>
            </a:extLst>
          </p:cNvPr>
          <p:cNvGrpSpPr/>
          <p:nvPr/>
        </p:nvGrpSpPr>
        <p:grpSpPr>
          <a:xfrm>
            <a:off x="588773" y="1104693"/>
            <a:ext cx="3524068" cy="3761819"/>
            <a:chOff x="588773" y="1104693"/>
            <a:chExt cx="3524068" cy="3761819"/>
          </a:xfrm>
        </p:grpSpPr>
        <p:sp>
          <p:nvSpPr>
            <p:cNvPr id="14" name="Rectangle: Top Corners Rounded 13">
              <a:extLst>
                <a:ext uri="{FF2B5EF4-FFF2-40B4-BE49-F238E27FC236}">
                  <a16:creationId xmlns:a16="http://schemas.microsoft.com/office/drawing/2014/main" id="{3F4A1C54-EF16-4746-AFBA-A5CE5A704FF6}"/>
                </a:ext>
              </a:extLst>
            </p:cNvPr>
            <p:cNvSpPr/>
            <p:nvPr/>
          </p:nvSpPr>
          <p:spPr>
            <a:xfrm>
              <a:off x="588773" y="1104693"/>
              <a:ext cx="3524068" cy="2630642"/>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A86E5FF2-C5FF-4D2B-A38C-C1E81CB6A290}"/>
                </a:ext>
              </a:extLst>
            </p:cNvPr>
            <p:cNvSpPr/>
            <p:nvPr/>
          </p:nvSpPr>
          <p:spPr>
            <a:xfrm>
              <a:off x="588773" y="3735336"/>
              <a:ext cx="3524068" cy="1131176"/>
            </a:xfrm>
            <a:custGeom>
              <a:avLst/>
              <a:gdLst>
                <a:gd name="connsiteX0" fmla="*/ 0 w 3524068"/>
                <a:gd name="connsiteY0" fmla="*/ 0 h 1131176"/>
                <a:gd name="connsiteX1" fmla="*/ 3524068 w 3524068"/>
                <a:gd name="connsiteY1" fmla="*/ 0 h 1131176"/>
                <a:gd name="connsiteX2" fmla="*/ 3524068 w 3524068"/>
                <a:gd name="connsiteY2" fmla="*/ 1131176 h 1131176"/>
                <a:gd name="connsiteX3" fmla="*/ 0 w 3524068"/>
                <a:gd name="connsiteY3" fmla="*/ 1131176 h 1131176"/>
                <a:gd name="connsiteX4" fmla="*/ 0 w 3524068"/>
                <a:gd name="connsiteY4" fmla="*/ 0 h 1131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68" h="1131176">
                  <a:moveTo>
                    <a:pt x="0" y="0"/>
                  </a:moveTo>
                  <a:lnTo>
                    <a:pt x="3524068" y="0"/>
                  </a:lnTo>
                  <a:lnTo>
                    <a:pt x="3524068" y="1131176"/>
                  </a:lnTo>
                  <a:lnTo>
                    <a:pt x="0" y="113117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0" rIns="1103290" bIns="0" numCol="1" spcCol="1270" anchor="ctr" anchorCtr="0">
              <a:noAutofit/>
            </a:bodyPr>
            <a:lstStyle/>
            <a:p>
              <a:pPr marL="361950" lvl="0" algn="ctr" defTabSz="2133600">
                <a:lnSpc>
                  <a:spcPct val="90000"/>
                </a:lnSpc>
                <a:spcBef>
                  <a:spcPct val="0"/>
                </a:spcBef>
                <a:spcAft>
                  <a:spcPct val="35000"/>
                </a:spcAft>
                <a:buNone/>
              </a:pPr>
              <a:r>
                <a:rPr lang="en-US" sz="4400" b="0" i="0" kern="1200" dirty="0"/>
                <a:t>Internal</a:t>
              </a:r>
              <a:r>
                <a:rPr lang="en-US" sz="4800" b="0" i="0" kern="1200" dirty="0"/>
                <a:t> </a:t>
              </a:r>
              <a:endParaRPr lang="en-IN" sz="4800" kern="1200" dirty="0"/>
            </a:p>
          </p:txBody>
        </p:sp>
      </p:grpSp>
      <p:grpSp>
        <p:nvGrpSpPr>
          <p:cNvPr id="22" name="Group 21">
            <a:extLst>
              <a:ext uri="{FF2B5EF4-FFF2-40B4-BE49-F238E27FC236}">
                <a16:creationId xmlns:a16="http://schemas.microsoft.com/office/drawing/2014/main" id="{2AD68611-015C-4F1D-9F5C-EF91E1D24BC6}"/>
              </a:ext>
            </a:extLst>
          </p:cNvPr>
          <p:cNvGrpSpPr/>
          <p:nvPr/>
        </p:nvGrpSpPr>
        <p:grpSpPr>
          <a:xfrm>
            <a:off x="4709198" y="1104693"/>
            <a:ext cx="3667157" cy="3761819"/>
            <a:chOff x="4709198" y="1104693"/>
            <a:chExt cx="3667157" cy="3761819"/>
          </a:xfrm>
        </p:grpSpPr>
        <p:sp>
          <p:nvSpPr>
            <p:cNvPr id="17" name="Rectangle: Top Corners Rounded 16">
              <a:extLst>
                <a:ext uri="{FF2B5EF4-FFF2-40B4-BE49-F238E27FC236}">
                  <a16:creationId xmlns:a16="http://schemas.microsoft.com/office/drawing/2014/main" id="{7F8B908C-64C0-4AF2-BA2D-DF8D077095F1}"/>
                </a:ext>
              </a:extLst>
            </p:cNvPr>
            <p:cNvSpPr/>
            <p:nvPr/>
          </p:nvSpPr>
          <p:spPr>
            <a:xfrm>
              <a:off x="4709199" y="1104693"/>
              <a:ext cx="3667156" cy="2630642"/>
            </a:xfrm>
            <a:prstGeom prst="round2SameRect">
              <a:avLst>
                <a:gd name="adj1" fmla="val 8000"/>
                <a:gd name="adj2" fmla="val 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9382ABFC-B20F-428D-9056-9CBD12D38E58}"/>
                </a:ext>
              </a:extLst>
            </p:cNvPr>
            <p:cNvSpPr/>
            <p:nvPr/>
          </p:nvSpPr>
          <p:spPr>
            <a:xfrm>
              <a:off x="4709198" y="3735336"/>
              <a:ext cx="3667157" cy="1131176"/>
            </a:xfrm>
            <a:custGeom>
              <a:avLst/>
              <a:gdLst>
                <a:gd name="connsiteX0" fmla="*/ 0 w 3524068"/>
                <a:gd name="connsiteY0" fmla="*/ 0 h 1131176"/>
                <a:gd name="connsiteX1" fmla="*/ 3524068 w 3524068"/>
                <a:gd name="connsiteY1" fmla="*/ 0 h 1131176"/>
                <a:gd name="connsiteX2" fmla="*/ 3524068 w 3524068"/>
                <a:gd name="connsiteY2" fmla="*/ 1131176 h 1131176"/>
                <a:gd name="connsiteX3" fmla="*/ 0 w 3524068"/>
                <a:gd name="connsiteY3" fmla="*/ 1131176 h 1131176"/>
                <a:gd name="connsiteX4" fmla="*/ 0 w 3524068"/>
                <a:gd name="connsiteY4" fmla="*/ 0 h 1131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68" h="1131176">
                  <a:moveTo>
                    <a:pt x="0" y="0"/>
                  </a:moveTo>
                  <a:lnTo>
                    <a:pt x="3524068" y="0"/>
                  </a:lnTo>
                  <a:lnTo>
                    <a:pt x="3524068" y="1131176"/>
                  </a:lnTo>
                  <a:lnTo>
                    <a:pt x="0" y="113117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0" rIns="1103290" bIns="0" numCol="1" spcCol="1270" anchor="ctr" anchorCtr="0">
              <a:noAutofit/>
            </a:bodyPr>
            <a:lstStyle/>
            <a:p>
              <a:pPr marL="361950" lvl="0" algn="ctr" defTabSz="2133600">
                <a:lnSpc>
                  <a:spcPct val="90000"/>
                </a:lnSpc>
                <a:spcBef>
                  <a:spcPct val="0"/>
                </a:spcBef>
                <a:spcAft>
                  <a:spcPct val="35000"/>
                </a:spcAft>
                <a:buNone/>
                <a:tabLst>
                  <a:tab pos="2336800" algn="l"/>
                </a:tabLst>
              </a:pPr>
              <a:r>
                <a:rPr lang="en-US" sz="4000" b="0" i="0" kern="1200" dirty="0"/>
                <a:t>External</a:t>
              </a:r>
              <a:endParaRPr lang="en-IN" sz="4000" kern="1200" dirty="0"/>
            </a:p>
          </p:txBody>
        </p:sp>
      </p:grpSp>
      <p:sp>
        <p:nvSpPr>
          <p:cNvPr id="20" name="Rectangle 19">
            <a:extLst>
              <a:ext uri="{FF2B5EF4-FFF2-40B4-BE49-F238E27FC236}">
                <a16:creationId xmlns:a16="http://schemas.microsoft.com/office/drawing/2014/main" id="{579FBCD9-330E-4994-BFFD-8797C3250623}"/>
              </a:ext>
            </a:extLst>
          </p:cNvPr>
          <p:cNvSpPr/>
          <p:nvPr/>
        </p:nvSpPr>
        <p:spPr>
          <a:xfrm>
            <a:off x="742140" y="1353214"/>
            <a:ext cx="3217333"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75000"/>
                  </a:schemeClr>
                </a:solidFill>
              </a:rPr>
              <a:t>All data are held in </a:t>
            </a:r>
            <a:r>
              <a:rPr lang="en-US" sz="2400" b="1" dirty="0">
                <a:solidFill>
                  <a:schemeClr val="accent3">
                    <a:lumMod val="75000"/>
                  </a:schemeClr>
                </a:solidFill>
              </a:rPr>
              <a:t>primary memory </a:t>
            </a:r>
            <a:r>
              <a:rPr lang="en-US" sz="2400" dirty="0">
                <a:solidFill>
                  <a:schemeClr val="accent3">
                    <a:lumMod val="75000"/>
                  </a:schemeClr>
                </a:solidFill>
              </a:rPr>
              <a:t>during the sorting process</a:t>
            </a:r>
            <a:r>
              <a:rPr lang="en-US" sz="2400" dirty="0"/>
              <a:t>.</a:t>
            </a:r>
          </a:p>
        </p:txBody>
      </p:sp>
      <p:sp>
        <p:nvSpPr>
          <p:cNvPr id="21" name="Rectangle 20">
            <a:extLst>
              <a:ext uri="{FF2B5EF4-FFF2-40B4-BE49-F238E27FC236}">
                <a16:creationId xmlns:a16="http://schemas.microsoft.com/office/drawing/2014/main" id="{91532E7E-1A3D-4926-829F-EB2ED969C523}"/>
              </a:ext>
            </a:extLst>
          </p:cNvPr>
          <p:cNvSpPr/>
          <p:nvPr/>
        </p:nvSpPr>
        <p:spPr>
          <a:xfrm>
            <a:off x="4934109" y="1237420"/>
            <a:ext cx="3217333" cy="2259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75000"/>
                  </a:schemeClr>
                </a:solidFill>
              </a:rPr>
              <a:t>Uses </a:t>
            </a:r>
            <a:r>
              <a:rPr lang="en-US" sz="2400" b="1" dirty="0">
                <a:solidFill>
                  <a:schemeClr val="accent3">
                    <a:lumMod val="75000"/>
                  </a:schemeClr>
                </a:solidFill>
              </a:rPr>
              <a:t>primary memory </a:t>
            </a:r>
            <a:r>
              <a:rPr lang="en-US" sz="2400" dirty="0">
                <a:solidFill>
                  <a:schemeClr val="accent3">
                    <a:lumMod val="75000"/>
                  </a:schemeClr>
                </a:solidFill>
              </a:rPr>
              <a:t>for the current data being sorted. </a:t>
            </a:r>
          </a:p>
          <a:p>
            <a:pPr algn="ctr"/>
            <a:r>
              <a:rPr lang="en-US" sz="2400" b="1" dirty="0">
                <a:solidFill>
                  <a:schemeClr val="accent3">
                    <a:lumMod val="75000"/>
                  </a:schemeClr>
                </a:solidFill>
              </a:rPr>
              <a:t>Secondary storage </a:t>
            </a:r>
            <a:r>
              <a:rPr lang="en-US" sz="2400" dirty="0">
                <a:solidFill>
                  <a:schemeClr val="accent3">
                    <a:lumMod val="75000"/>
                  </a:schemeClr>
                </a:solidFill>
              </a:rPr>
              <a:t>for data not fitting in primary memory</a:t>
            </a:r>
          </a:p>
        </p:txBody>
      </p:sp>
    </p:spTree>
    <p:extLst>
      <p:ext uri="{BB962C8B-B14F-4D97-AF65-F5344CB8AC3E}">
        <p14:creationId xmlns:p14="http://schemas.microsoft.com/office/powerpoint/2010/main" val="156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3B12-26F8-422F-BE95-2DC89220A8C8}"/>
              </a:ext>
            </a:extLst>
          </p:cNvPr>
          <p:cNvSpPr>
            <a:spLocks noGrp="1"/>
          </p:cNvSpPr>
          <p:nvPr>
            <p:ph type="title"/>
          </p:nvPr>
        </p:nvSpPr>
        <p:spPr/>
        <p:txBody>
          <a:bodyPr/>
          <a:lstStyle/>
          <a:p>
            <a:r>
              <a:rPr lang="en-IN" dirty="0"/>
              <a:t>MERGE SORT ALGORITHM.</a:t>
            </a:r>
          </a:p>
        </p:txBody>
      </p:sp>
      <p:sp>
        <p:nvSpPr>
          <p:cNvPr id="6" name="Rectangle 5">
            <a:extLst>
              <a:ext uri="{FF2B5EF4-FFF2-40B4-BE49-F238E27FC236}">
                <a16:creationId xmlns:a16="http://schemas.microsoft.com/office/drawing/2014/main" id="{5C938CB2-9530-4085-95D4-467037E14043}"/>
              </a:ext>
            </a:extLst>
          </p:cNvPr>
          <p:cNvSpPr/>
          <p:nvPr/>
        </p:nvSpPr>
        <p:spPr>
          <a:xfrm>
            <a:off x="338670" y="1071018"/>
            <a:ext cx="3488263" cy="3001463"/>
          </a:xfrm>
          <a:prstGeom prst="rect">
            <a:avLst/>
          </a:prstGeom>
        </p:spPr>
        <p:txBody>
          <a:bodyPr wrap="square">
            <a:spAutoFit/>
          </a:bodyPr>
          <a:lstStyle/>
          <a:p>
            <a:pPr>
              <a:lnSpc>
                <a:spcPct val="150000"/>
              </a:lnSpc>
            </a:pPr>
            <a:r>
              <a:rPr lang="en-US" sz="1600" b="1" dirty="0"/>
              <a:t>Algorithm </a:t>
            </a:r>
            <a:r>
              <a:rPr lang="en-US" sz="1600" b="1" dirty="0" err="1">
                <a:solidFill>
                  <a:schemeClr val="accent3"/>
                </a:solidFill>
              </a:rPr>
              <a:t>mergeSort</a:t>
            </a:r>
            <a:r>
              <a:rPr lang="en-US" sz="1600" b="1" dirty="0">
                <a:solidFill>
                  <a:schemeClr val="accent3"/>
                </a:solidFill>
              </a:rPr>
              <a:t>(S)</a:t>
            </a:r>
          </a:p>
          <a:p>
            <a:pPr>
              <a:lnSpc>
                <a:spcPct val="150000"/>
              </a:lnSpc>
            </a:pPr>
            <a:r>
              <a:rPr lang="en-US" sz="1600" b="1" i="1" dirty="0"/>
              <a:t>Input:</a:t>
            </a:r>
            <a:r>
              <a:rPr lang="en-US" sz="1600" dirty="0"/>
              <a:t> Sequence S with n elements</a:t>
            </a:r>
            <a:endParaRPr lang="en-US" sz="1600" b="1" i="1" dirty="0"/>
          </a:p>
          <a:p>
            <a:pPr>
              <a:lnSpc>
                <a:spcPct val="150000"/>
              </a:lnSpc>
            </a:pPr>
            <a:r>
              <a:rPr lang="en-US" sz="1600" b="1" i="1" dirty="0"/>
              <a:t>Output:</a:t>
            </a:r>
            <a:r>
              <a:rPr lang="en-US" sz="1600" dirty="0"/>
              <a:t> Sequence S sorted</a:t>
            </a:r>
          </a:p>
          <a:p>
            <a:pPr>
              <a:lnSpc>
                <a:spcPct val="150000"/>
              </a:lnSpc>
            </a:pPr>
            <a:r>
              <a:rPr lang="en-US" sz="1600" dirty="0"/>
              <a:t>if </a:t>
            </a:r>
            <a:r>
              <a:rPr lang="en-US" sz="1600" dirty="0" err="1"/>
              <a:t>S.size</a:t>
            </a:r>
            <a:r>
              <a:rPr lang="en-US" sz="1600" dirty="0"/>
              <a:t>() &gt; 1</a:t>
            </a:r>
          </a:p>
          <a:p>
            <a:pPr>
              <a:lnSpc>
                <a:spcPct val="150000"/>
              </a:lnSpc>
            </a:pPr>
            <a:r>
              <a:rPr lang="en-US" sz="1600" dirty="0"/>
              <a:t>     (S1, S2) </a:t>
            </a:r>
            <a:r>
              <a:rPr lang="en-US" sz="1600" dirty="0">
                <a:sym typeface="Wingdings" panose="05000000000000000000" pitchFamily="2" charset="2"/>
              </a:rPr>
              <a:t> </a:t>
            </a:r>
            <a:r>
              <a:rPr lang="en-US" sz="1600" dirty="0"/>
              <a:t>partition(S, n/2)     </a:t>
            </a:r>
          </a:p>
          <a:p>
            <a:pPr>
              <a:lnSpc>
                <a:spcPct val="150000"/>
              </a:lnSpc>
            </a:pPr>
            <a:r>
              <a:rPr lang="en-US" sz="1600" dirty="0"/>
              <a:t>      </a:t>
            </a:r>
            <a:r>
              <a:rPr lang="en-US" sz="1600" b="1" dirty="0" err="1"/>
              <a:t>mergeSort</a:t>
            </a:r>
            <a:r>
              <a:rPr lang="en-US" sz="1600" b="1" dirty="0"/>
              <a:t>(S1)  </a:t>
            </a:r>
          </a:p>
          <a:p>
            <a:pPr>
              <a:lnSpc>
                <a:spcPct val="150000"/>
              </a:lnSpc>
            </a:pPr>
            <a:r>
              <a:rPr lang="en-US" sz="1600" dirty="0"/>
              <a:t>      </a:t>
            </a:r>
            <a:r>
              <a:rPr lang="en-US" sz="1600" b="1" dirty="0" err="1"/>
              <a:t>mergeSort</a:t>
            </a:r>
            <a:r>
              <a:rPr lang="en-US" sz="1600" b="1" dirty="0"/>
              <a:t>(S2)</a:t>
            </a:r>
          </a:p>
          <a:p>
            <a:pPr>
              <a:lnSpc>
                <a:spcPct val="150000"/>
              </a:lnSpc>
            </a:pPr>
            <a:r>
              <a:rPr lang="en-US" sz="1600" dirty="0"/>
              <a:t>      S </a:t>
            </a:r>
            <a:r>
              <a:rPr lang="en-US" sz="1600" dirty="0">
                <a:sym typeface="Wingdings" panose="05000000000000000000" pitchFamily="2" charset="2"/>
              </a:rPr>
              <a:t> </a:t>
            </a:r>
            <a:r>
              <a:rPr lang="en-US" sz="1600" b="1" dirty="0"/>
              <a:t>merge(S1, S2)</a:t>
            </a:r>
            <a:endParaRPr lang="en-IN" b="1" dirty="0"/>
          </a:p>
        </p:txBody>
      </p:sp>
      <p:cxnSp>
        <p:nvCxnSpPr>
          <p:cNvPr id="9" name="Straight Connector 8">
            <a:extLst>
              <a:ext uri="{FF2B5EF4-FFF2-40B4-BE49-F238E27FC236}">
                <a16:creationId xmlns:a16="http://schemas.microsoft.com/office/drawing/2014/main" id="{6A27A43B-971A-4437-9B59-A78EE85420F0}"/>
              </a:ext>
            </a:extLst>
          </p:cNvPr>
          <p:cNvCxnSpPr/>
          <p:nvPr/>
        </p:nvCxnSpPr>
        <p:spPr>
          <a:xfrm>
            <a:off x="3826933" y="775568"/>
            <a:ext cx="0" cy="4168965"/>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F7CA11D4-AD52-4601-93F4-8CEFCD634E25}"/>
                  </a:ext>
                </a:extLst>
              </p:cNvPr>
              <p:cNvSpPr/>
              <p:nvPr/>
            </p:nvSpPr>
            <p:spPr>
              <a:xfrm>
                <a:off x="4154311" y="696546"/>
                <a:ext cx="4989689" cy="4401205"/>
              </a:xfrm>
              <a:prstGeom prst="rect">
                <a:avLst/>
              </a:prstGeom>
            </p:spPr>
            <p:txBody>
              <a:bodyPr wrap="square">
                <a:spAutoFit/>
              </a:bodyPr>
              <a:lstStyle/>
              <a:p>
                <a:r>
                  <a:rPr lang="en-US" b="1" dirty="0">
                    <a:latin typeface="+mn-lt"/>
                  </a:rPr>
                  <a:t>Algorithm </a:t>
                </a:r>
                <a:r>
                  <a:rPr lang="en-US" b="1" dirty="0">
                    <a:solidFill>
                      <a:schemeClr val="accent3"/>
                    </a:solidFill>
                    <a:latin typeface="+mn-lt"/>
                  </a:rPr>
                  <a:t>merge(S1, S2, S)</a:t>
                </a:r>
              </a:p>
              <a:p>
                <a:r>
                  <a:rPr lang="en-US" b="1" i="1" dirty="0">
                    <a:latin typeface="+mn-lt"/>
                  </a:rPr>
                  <a:t>Input:</a:t>
                </a:r>
                <a:r>
                  <a:rPr lang="en-US" dirty="0">
                    <a:latin typeface="+mn-lt"/>
                  </a:rPr>
                  <a:t> Two arrays S1 &amp; S2  of size n1 and n2 sorted in </a:t>
                </a:r>
              </a:p>
              <a:p>
                <a:r>
                  <a:rPr lang="en-US" dirty="0">
                    <a:latin typeface="+mn-lt"/>
                  </a:rPr>
                  <a:t>            non decreasing order and an empty array S of </a:t>
                </a:r>
              </a:p>
              <a:p>
                <a:r>
                  <a:rPr lang="en-US" dirty="0">
                    <a:latin typeface="+mn-lt"/>
                  </a:rPr>
                  <a:t>            size at least (n1+n2) </a:t>
                </a:r>
              </a:p>
              <a:p>
                <a:r>
                  <a:rPr lang="en-US" b="1" i="1" dirty="0">
                    <a:latin typeface="+mn-lt"/>
                  </a:rPr>
                  <a:t>Output</a:t>
                </a:r>
                <a:r>
                  <a:rPr lang="en-US" b="1" dirty="0">
                    <a:latin typeface="+mn-lt"/>
                  </a:rPr>
                  <a:t>:</a:t>
                </a:r>
                <a:r>
                  <a:rPr lang="en-US" dirty="0">
                    <a:latin typeface="+mn-lt"/>
                  </a:rPr>
                  <a:t> S containing elements from S1 &amp; S2 in sorted order.</a:t>
                </a:r>
              </a:p>
              <a:p>
                <a:r>
                  <a:rPr lang="en-US" dirty="0">
                    <a:latin typeface="+mn-lt"/>
                  </a:rPr>
                  <a:t>            	i</a:t>
                </a:r>
                <a:r>
                  <a:rPr lang="en-US" dirty="0">
                    <a:latin typeface="+mn-lt"/>
                    <a:sym typeface="Wingdings" panose="05000000000000000000" pitchFamily="2" charset="2"/>
                  </a:rPr>
                  <a:t>1</a:t>
                </a:r>
              </a:p>
              <a:p>
                <a:r>
                  <a:rPr lang="en-US" dirty="0">
                    <a:latin typeface="+mn-lt"/>
                  </a:rPr>
                  <a:t>	j</a:t>
                </a:r>
                <a:r>
                  <a:rPr lang="en-US" dirty="0">
                    <a:latin typeface="+mn-lt"/>
                    <a:sym typeface="Wingdings" panose="05000000000000000000" pitchFamily="2" charset="2"/>
                  </a:rPr>
                  <a:t>1</a:t>
                </a:r>
              </a:p>
              <a:p>
                <a:r>
                  <a:rPr lang="en-US" dirty="0">
                    <a:latin typeface="+mn-lt"/>
                    <a:sym typeface="Wingdings" panose="05000000000000000000" pitchFamily="2" charset="2"/>
                  </a:rPr>
                  <a:t>	while (</a:t>
                </a:r>
                <a:r>
                  <a:rPr lang="en-US" dirty="0" err="1">
                    <a:latin typeface="+mn-lt"/>
                    <a:sym typeface="Wingdings" panose="05000000000000000000" pitchFamily="2" charset="2"/>
                  </a:rPr>
                  <a:t>i</a:t>
                </a:r>
                <a:r>
                  <a:rPr lang="en-US" dirty="0">
                    <a:latin typeface="+mn-lt"/>
                    <a:sym typeface="Wingdings" panose="05000000000000000000" pitchFamily="2" charset="2"/>
                  </a:rPr>
                  <a:t> </a:t>
                </a:r>
                <a14:m>
                  <m:oMath xmlns:m="http://schemas.openxmlformats.org/officeDocument/2006/math">
                    <m:r>
                      <a:rPr lang="en-US"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𝑛</m:t>
                    </m:r>
                    <m:r>
                      <a:rPr lang="en-US" b="0" i="1" smtClean="0">
                        <a:latin typeface="Cambria Math" panose="02040503050406030204" pitchFamily="18" charset="0"/>
                        <a:ea typeface="Cambria Math" panose="02040503050406030204" pitchFamily="18" charset="0"/>
                        <a:sym typeface="Wingdings" panose="05000000000000000000" pitchFamily="2" charset="2"/>
                      </a:rPr>
                      <m:t>1) </m:t>
                    </m:r>
                    <m:r>
                      <a:rPr lang="en-US" b="0" i="1" smtClean="0">
                        <a:latin typeface="Cambria Math" panose="02040503050406030204" pitchFamily="18" charset="0"/>
                        <a:ea typeface="Cambria Math" panose="02040503050406030204" pitchFamily="18" charset="0"/>
                        <a:sym typeface="Wingdings" panose="05000000000000000000" pitchFamily="2" charset="2"/>
                      </a:rPr>
                      <m:t>𝑎𝑛𝑑</m:t>
                    </m:r>
                    <m:r>
                      <a:rPr lang="en-US" b="0" i="1" smtClean="0">
                        <a:latin typeface="Cambria Math" panose="02040503050406030204" pitchFamily="18" charset="0"/>
                        <a:ea typeface="Cambria Math" panose="02040503050406030204" pitchFamily="18" charset="0"/>
                        <a:sym typeface="Wingdings" panose="05000000000000000000" pitchFamily="2" charset="2"/>
                      </a:rPr>
                      <m:t> (</m:t>
                    </m:r>
                    <m:r>
                      <a:rPr lang="en-US" b="0" i="1" smtClean="0">
                        <a:latin typeface="Cambria Math" panose="02040503050406030204" pitchFamily="18" charset="0"/>
                        <a:ea typeface="Cambria Math" panose="02040503050406030204" pitchFamily="18" charset="0"/>
                        <a:sym typeface="Wingdings" panose="05000000000000000000" pitchFamily="2" charset="2"/>
                      </a:rPr>
                      <m:t>𝑗</m:t>
                    </m:r>
                  </m:oMath>
                </a14:m>
                <a:r>
                  <a:rPr lang="en-US" dirty="0">
                    <a:latin typeface="+mn-lt"/>
                    <a:ea typeface="Cambria Math" panose="02040503050406030204" pitchFamily="18" charset="0"/>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m:t>
                    </m:r>
                  </m:oMath>
                </a14:m>
                <a:r>
                  <a:rPr lang="en-US" b="0" dirty="0">
                    <a:latin typeface="+mn-lt"/>
                    <a:ea typeface="Cambria Math" panose="02040503050406030204" pitchFamily="18" charset="0"/>
                    <a:sym typeface="Wingdings" panose="05000000000000000000" pitchFamily="2" charset="2"/>
                  </a:rPr>
                  <a:t> n2)</a:t>
                </a:r>
              </a:p>
              <a:p>
                <a:r>
                  <a:rPr lang="en-US" b="0" dirty="0">
                    <a:latin typeface="+mn-lt"/>
                    <a:ea typeface="Cambria Math" panose="02040503050406030204" pitchFamily="18" charset="0"/>
                    <a:sym typeface="Wingdings" panose="05000000000000000000" pitchFamily="2" charset="2"/>
                  </a:rPr>
                  <a:t>		if S1[</a:t>
                </a:r>
                <a:r>
                  <a:rPr lang="en-US" b="0" dirty="0" err="1">
                    <a:latin typeface="+mn-lt"/>
                    <a:ea typeface="Cambria Math" panose="02040503050406030204" pitchFamily="18" charset="0"/>
                    <a:sym typeface="Wingdings" panose="05000000000000000000" pitchFamily="2" charset="2"/>
                  </a:rPr>
                  <a:t>i</a:t>
                </a:r>
                <a:r>
                  <a:rPr lang="en-US" b="0" dirty="0">
                    <a:latin typeface="+mn-lt"/>
                    <a:ea typeface="Cambria Math" panose="02040503050406030204" pitchFamily="18" charset="0"/>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m:t>
                    </m:r>
                  </m:oMath>
                </a14:m>
                <a:r>
                  <a:rPr lang="en-US" b="0" dirty="0">
                    <a:latin typeface="+mn-lt"/>
                    <a:ea typeface="Cambria Math" panose="02040503050406030204" pitchFamily="18" charset="0"/>
                    <a:sym typeface="Wingdings" panose="05000000000000000000" pitchFamily="2" charset="2"/>
                  </a:rPr>
                  <a:t> S2[j] then</a:t>
                </a:r>
              </a:p>
              <a:p>
                <a:r>
                  <a:rPr lang="en-US" dirty="0">
                    <a:latin typeface="+mn-lt"/>
                    <a:ea typeface="Cambria Math" panose="02040503050406030204" pitchFamily="18" charset="0"/>
                    <a:sym typeface="Wingdings" panose="05000000000000000000" pitchFamily="2" charset="2"/>
                  </a:rPr>
                  <a:t> 		      S[i+j-1]  S1[</a:t>
                </a:r>
                <a:r>
                  <a:rPr lang="en-US" dirty="0" err="1">
                    <a:latin typeface="+mn-lt"/>
                    <a:ea typeface="Cambria Math" panose="02040503050406030204" pitchFamily="18" charset="0"/>
                    <a:sym typeface="Wingdings" panose="05000000000000000000" pitchFamily="2" charset="2"/>
                  </a:rPr>
                  <a:t>i</a:t>
                </a:r>
                <a:r>
                  <a:rPr lang="en-US" dirty="0">
                    <a:latin typeface="+mn-lt"/>
                    <a:ea typeface="Cambria Math" panose="02040503050406030204" pitchFamily="18" charset="0"/>
                    <a:sym typeface="Wingdings" panose="05000000000000000000" pitchFamily="2" charset="2"/>
                  </a:rPr>
                  <a:t>]</a:t>
                </a:r>
                <a:endParaRPr lang="en-US" b="0" dirty="0">
                  <a:latin typeface="+mn-lt"/>
                  <a:ea typeface="Cambria Math" panose="02040503050406030204" pitchFamily="18" charset="0"/>
                  <a:sym typeface="Wingdings" panose="05000000000000000000" pitchFamily="2" charset="2"/>
                </a:endParaRPr>
              </a:p>
              <a:p>
                <a:r>
                  <a:rPr lang="en-US" dirty="0">
                    <a:latin typeface="+mn-lt"/>
                    <a:ea typeface="Cambria Math" panose="02040503050406030204" pitchFamily="18" charset="0"/>
                    <a:sym typeface="Wingdings" panose="05000000000000000000" pitchFamily="2" charset="2"/>
                  </a:rPr>
                  <a:t>		      </a:t>
                </a:r>
                <a:r>
                  <a:rPr lang="en-US" dirty="0" err="1">
                    <a:latin typeface="+mn-lt"/>
                    <a:ea typeface="Cambria Math" panose="02040503050406030204" pitchFamily="18" charset="0"/>
                    <a:sym typeface="Wingdings" panose="05000000000000000000" pitchFamily="2" charset="2"/>
                  </a:rPr>
                  <a:t>i</a:t>
                </a:r>
                <a:r>
                  <a:rPr lang="en-US" dirty="0">
                    <a:latin typeface="+mn-lt"/>
                    <a:ea typeface="Cambria Math" panose="02040503050406030204" pitchFamily="18" charset="0"/>
                    <a:sym typeface="Wingdings" panose="05000000000000000000" pitchFamily="2" charset="2"/>
                  </a:rPr>
                  <a:t>  </a:t>
                </a:r>
                <a:r>
                  <a:rPr lang="en-US" dirty="0" err="1">
                    <a:latin typeface="+mn-lt"/>
                    <a:ea typeface="Cambria Math" panose="02040503050406030204" pitchFamily="18" charset="0"/>
                    <a:sym typeface="Wingdings" panose="05000000000000000000" pitchFamily="2" charset="2"/>
                  </a:rPr>
                  <a:t>i</a:t>
                </a:r>
                <a:r>
                  <a:rPr lang="en-US" dirty="0">
                    <a:latin typeface="+mn-lt"/>
                    <a:ea typeface="Cambria Math" panose="02040503050406030204" pitchFamily="18" charset="0"/>
                    <a:sym typeface="Wingdings" panose="05000000000000000000" pitchFamily="2" charset="2"/>
                  </a:rPr>
                  <a:t> +1 </a:t>
                </a:r>
              </a:p>
              <a:p>
                <a:r>
                  <a:rPr lang="en-US" b="0" dirty="0">
                    <a:latin typeface="+mn-lt"/>
                    <a:ea typeface="Cambria Math" panose="02040503050406030204" pitchFamily="18" charset="0"/>
                    <a:sym typeface="Wingdings" panose="05000000000000000000" pitchFamily="2" charset="2"/>
                  </a:rPr>
                  <a:t>		else </a:t>
                </a:r>
              </a:p>
              <a:p>
                <a:r>
                  <a:rPr lang="en-US" dirty="0">
                    <a:latin typeface="+mn-lt"/>
                    <a:ea typeface="Cambria Math" panose="02040503050406030204" pitchFamily="18" charset="0"/>
                    <a:sym typeface="Wingdings" panose="05000000000000000000" pitchFamily="2" charset="2"/>
                  </a:rPr>
                  <a:t> 		      S[i+j-1]  S2[j]</a:t>
                </a:r>
              </a:p>
              <a:p>
                <a:r>
                  <a:rPr lang="en-US" dirty="0">
                    <a:latin typeface="+mn-lt"/>
                    <a:ea typeface="Cambria Math" panose="02040503050406030204" pitchFamily="18" charset="0"/>
                    <a:sym typeface="Wingdings" panose="05000000000000000000" pitchFamily="2" charset="2"/>
                  </a:rPr>
                  <a:t>		      j  j +1 </a:t>
                </a:r>
              </a:p>
              <a:p>
                <a:r>
                  <a:rPr lang="en-US" b="0" dirty="0">
                    <a:latin typeface="+mn-lt"/>
                    <a:ea typeface="Cambria Math" panose="02040503050406030204" pitchFamily="18" charset="0"/>
                    <a:sym typeface="Wingdings" panose="05000000000000000000" pitchFamily="2" charset="2"/>
                  </a:rPr>
                  <a:t>	while (</a:t>
                </a:r>
                <a:r>
                  <a:rPr lang="en-US" dirty="0">
                    <a:latin typeface="+mn-lt"/>
                    <a:sym typeface="Wingdings" panose="05000000000000000000" pitchFamily="2" charset="2"/>
                  </a:rPr>
                  <a:t>(</a:t>
                </a:r>
                <a:r>
                  <a:rPr lang="en-US" dirty="0" err="1">
                    <a:latin typeface="+mn-lt"/>
                    <a:sym typeface="Wingdings" panose="05000000000000000000" pitchFamily="2" charset="2"/>
                  </a:rPr>
                  <a:t>i</a:t>
                </a:r>
                <a:r>
                  <a:rPr lang="en-US" dirty="0">
                    <a:latin typeface="+mn-lt"/>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m:t>
                    </m:r>
                    <m:r>
                      <a:rPr lang="en-US" i="1">
                        <a:latin typeface="Cambria Math" panose="02040503050406030204" pitchFamily="18" charset="0"/>
                        <a:ea typeface="Cambria Math" panose="02040503050406030204" pitchFamily="18" charset="0"/>
                        <a:sym typeface="Wingdings" panose="05000000000000000000" pitchFamily="2" charset="2"/>
                      </a:rPr>
                      <m:t>𝑛</m:t>
                    </m:r>
                    <m:r>
                      <a:rPr lang="en-US" i="1">
                        <a:latin typeface="Cambria Math" panose="02040503050406030204" pitchFamily="18" charset="0"/>
                        <a:ea typeface="Cambria Math" panose="02040503050406030204" pitchFamily="18" charset="0"/>
                        <a:sym typeface="Wingdings" panose="05000000000000000000" pitchFamily="2" charset="2"/>
                      </a:rPr>
                      <m:t>1) </m:t>
                    </m:r>
                    <m:r>
                      <a:rPr lang="en-US" b="0" i="1" smtClean="0">
                        <a:latin typeface="Cambria Math" panose="02040503050406030204" pitchFamily="18" charset="0"/>
                        <a:ea typeface="Cambria Math" panose="02040503050406030204" pitchFamily="18" charset="0"/>
                        <a:sym typeface="Wingdings" panose="05000000000000000000" pitchFamily="2" charset="2"/>
                      </a:rPr>
                      <m:t>𝑑𝑜</m:t>
                    </m:r>
                  </m:oMath>
                </a14:m>
                <a:endParaRPr lang="en-US" b="0" i="1" dirty="0">
                  <a:latin typeface="+mn-lt"/>
                  <a:ea typeface="Cambria Math" panose="02040503050406030204" pitchFamily="18" charset="0"/>
                  <a:sym typeface="Wingdings" panose="05000000000000000000" pitchFamily="2" charset="2"/>
                </a:endParaRPr>
              </a:p>
              <a:p>
                <a:r>
                  <a:rPr lang="en-US" dirty="0">
                    <a:latin typeface="+mn-lt"/>
                    <a:ea typeface="Cambria Math" panose="02040503050406030204" pitchFamily="18" charset="0"/>
                    <a:sym typeface="Wingdings" panose="05000000000000000000" pitchFamily="2" charset="2"/>
                  </a:rPr>
                  <a:t>		 S[i+j-1]  S1[</a:t>
                </a:r>
                <a:r>
                  <a:rPr lang="en-US" dirty="0" err="1">
                    <a:latin typeface="+mn-lt"/>
                    <a:ea typeface="Cambria Math" panose="02040503050406030204" pitchFamily="18" charset="0"/>
                    <a:sym typeface="Wingdings" panose="05000000000000000000" pitchFamily="2" charset="2"/>
                  </a:rPr>
                  <a:t>i</a:t>
                </a:r>
                <a:r>
                  <a:rPr lang="en-US" dirty="0">
                    <a:latin typeface="+mn-lt"/>
                    <a:ea typeface="Cambria Math" panose="02040503050406030204" pitchFamily="18" charset="0"/>
                    <a:sym typeface="Wingdings" panose="05000000000000000000" pitchFamily="2" charset="2"/>
                  </a:rPr>
                  <a:t>]</a:t>
                </a:r>
              </a:p>
              <a:p>
                <a:r>
                  <a:rPr lang="en-US" dirty="0">
                    <a:latin typeface="+mn-lt"/>
                    <a:ea typeface="Cambria Math" panose="02040503050406030204" pitchFamily="18" charset="0"/>
                    <a:sym typeface="Wingdings" panose="05000000000000000000" pitchFamily="2" charset="2"/>
                  </a:rPr>
                  <a:t>		  </a:t>
                </a:r>
                <a:r>
                  <a:rPr lang="en-US" dirty="0" err="1">
                    <a:latin typeface="+mn-lt"/>
                    <a:ea typeface="Cambria Math" panose="02040503050406030204" pitchFamily="18" charset="0"/>
                    <a:sym typeface="Wingdings" panose="05000000000000000000" pitchFamily="2" charset="2"/>
                  </a:rPr>
                  <a:t>i</a:t>
                </a:r>
                <a:r>
                  <a:rPr lang="en-US" dirty="0">
                    <a:latin typeface="+mn-lt"/>
                    <a:ea typeface="Cambria Math" panose="02040503050406030204" pitchFamily="18" charset="0"/>
                    <a:sym typeface="Wingdings" panose="05000000000000000000" pitchFamily="2" charset="2"/>
                  </a:rPr>
                  <a:t>  </a:t>
                </a:r>
                <a:r>
                  <a:rPr lang="en-US" dirty="0" err="1">
                    <a:latin typeface="+mn-lt"/>
                    <a:ea typeface="Cambria Math" panose="02040503050406030204" pitchFamily="18" charset="0"/>
                    <a:sym typeface="Wingdings" panose="05000000000000000000" pitchFamily="2" charset="2"/>
                  </a:rPr>
                  <a:t>i</a:t>
                </a:r>
                <a:r>
                  <a:rPr lang="en-US" dirty="0">
                    <a:latin typeface="+mn-lt"/>
                    <a:ea typeface="Cambria Math" panose="02040503050406030204" pitchFamily="18" charset="0"/>
                    <a:sym typeface="Wingdings" panose="05000000000000000000" pitchFamily="2" charset="2"/>
                  </a:rPr>
                  <a:t> +1 </a:t>
                </a:r>
              </a:p>
              <a:p>
                <a:r>
                  <a:rPr lang="en-US" dirty="0">
                    <a:latin typeface="+mn-lt"/>
                    <a:ea typeface="Cambria Math" panose="02040503050406030204" pitchFamily="18" charset="0"/>
                    <a:sym typeface="Wingdings" panose="05000000000000000000" pitchFamily="2" charset="2"/>
                  </a:rPr>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sym typeface="Wingdings" panose="05000000000000000000" pitchFamily="2" charset="2"/>
                      </a:rPr>
                      <m:t>while</m:t>
                    </m:r>
                    <m:r>
                      <a:rPr lang="en-US" b="0" i="0" smtClean="0">
                        <a:latin typeface="Cambria Math" panose="02040503050406030204" pitchFamily="18" charset="0"/>
                        <a:ea typeface="Cambria Math" panose="02040503050406030204" pitchFamily="18" charset="0"/>
                        <a:sym typeface="Wingdings" panose="05000000000000000000" pitchFamily="2" charset="2"/>
                      </a:rPr>
                      <m:t> </m:t>
                    </m:r>
                    <m:r>
                      <a:rPr lang="en-US" i="1">
                        <a:latin typeface="Cambria Math" panose="02040503050406030204" pitchFamily="18" charset="0"/>
                        <a:ea typeface="Cambria Math" panose="02040503050406030204" pitchFamily="18" charset="0"/>
                        <a:sym typeface="Wingdings" panose="05000000000000000000" pitchFamily="2" charset="2"/>
                      </a:rPr>
                      <m:t>(</m:t>
                    </m:r>
                    <m:r>
                      <a:rPr lang="en-US" i="1">
                        <a:latin typeface="Cambria Math" panose="02040503050406030204" pitchFamily="18" charset="0"/>
                        <a:ea typeface="Cambria Math" panose="02040503050406030204" pitchFamily="18" charset="0"/>
                        <a:sym typeface="Wingdings" panose="05000000000000000000" pitchFamily="2" charset="2"/>
                      </a:rPr>
                      <m:t>𝑗</m:t>
                    </m:r>
                  </m:oMath>
                </a14:m>
                <a:r>
                  <a:rPr lang="en-US" dirty="0">
                    <a:latin typeface="+mn-lt"/>
                    <a:ea typeface="Cambria Math" panose="02040503050406030204" pitchFamily="18" charset="0"/>
                    <a:sym typeface="Wingdings" panose="05000000000000000000" pitchFamily="2" charset="2"/>
                  </a:rPr>
                  <a:t> </a:t>
                </a:r>
                <a14:m>
                  <m:oMath xmlns:m="http://schemas.openxmlformats.org/officeDocument/2006/math">
                    <m:r>
                      <a:rPr lang="en-US" i="1">
                        <a:latin typeface="Cambria Math" panose="02040503050406030204" pitchFamily="18" charset="0"/>
                        <a:ea typeface="Cambria Math" panose="02040503050406030204" pitchFamily="18" charset="0"/>
                        <a:sym typeface="Wingdings" panose="05000000000000000000" pitchFamily="2" charset="2"/>
                      </a:rPr>
                      <m:t>≤</m:t>
                    </m:r>
                  </m:oMath>
                </a14:m>
                <a:r>
                  <a:rPr lang="en-US" dirty="0">
                    <a:latin typeface="+mn-lt"/>
                    <a:ea typeface="Cambria Math" panose="02040503050406030204" pitchFamily="18" charset="0"/>
                    <a:sym typeface="Wingdings" panose="05000000000000000000" pitchFamily="2" charset="2"/>
                  </a:rPr>
                  <a:t> n2)</a:t>
                </a:r>
              </a:p>
              <a:p>
                <a:r>
                  <a:rPr lang="en-US" dirty="0">
                    <a:latin typeface="+mn-lt"/>
                    <a:ea typeface="Cambria Math" panose="02040503050406030204" pitchFamily="18" charset="0"/>
                    <a:sym typeface="Wingdings" panose="05000000000000000000" pitchFamily="2" charset="2"/>
                  </a:rPr>
                  <a:t>		S[i+j-1]  S2[j]</a:t>
                </a:r>
              </a:p>
              <a:p>
                <a:r>
                  <a:rPr lang="en-US" dirty="0">
                    <a:latin typeface="+mn-lt"/>
                    <a:ea typeface="Cambria Math" panose="02040503050406030204" pitchFamily="18" charset="0"/>
                    <a:sym typeface="Wingdings" panose="05000000000000000000" pitchFamily="2" charset="2"/>
                  </a:rPr>
                  <a:t>		  j  j +1</a:t>
                </a:r>
                <a:endParaRPr lang="en-US" dirty="0">
                  <a:latin typeface="+mn-lt"/>
                </a:endParaRPr>
              </a:p>
            </p:txBody>
          </p:sp>
        </mc:Choice>
        <mc:Fallback>
          <p:sp>
            <p:nvSpPr>
              <p:cNvPr id="10" name="Rectangle 9">
                <a:extLst>
                  <a:ext uri="{FF2B5EF4-FFF2-40B4-BE49-F238E27FC236}">
                    <a16:creationId xmlns:a16="http://schemas.microsoft.com/office/drawing/2014/main" id="{F7CA11D4-AD52-4601-93F4-8CEFCD634E25}"/>
                  </a:ext>
                </a:extLst>
              </p:cNvPr>
              <p:cNvSpPr>
                <a:spLocks noRot="1" noChangeAspect="1" noMove="1" noResize="1" noEditPoints="1" noAdjustHandles="1" noChangeArrowheads="1" noChangeShapeType="1" noTextEdit="1"/>
              </p:cNvSpPr>
              <p:nvPr/>
            </p:nvSpPr>
            <p:spPr>
              <a:xfrm>
                <a:off x="4154311" y="696546"/>
                <a:ext cx="4989689" cy="4401205"/>
              </a:xfrm>
              <a:prstGeom prst="rect">
                <a:avLst/>
              </a:prstGeom>
              <a:blipFill>
                <a:blip r:embed="rId2"/>
                <a:stretch>
                  <a:fillRect l="-366" t="-139" b="-554"/>
                </a:stretch>
              </a:blipFill>
            </p:spPr>
            <p:txBody>
              <a:bodyPr/>
              <a:lstStyle/>
              <a:p>
                <a:r>
                  <a:rPr lang="en-IN">
                    <a:noFill/>
                  </a:rPr>
                  <a:t> </a:t>
                </a:r>
              </a:p>
            </p:txBody>
          </p:sp>
        </mc:Fallback>
      </mc:AlternateContent>
    </p:spTree>
    <p:extLst>
      <p:ext uri="{BB962C8B-B14F-4D97-AF65-F5344CB8AC3E}">
        <p14:creationId xmlns:p14="http://schemas.microsoft.com/office/powerpoint/2010/main" val="44904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4A3B6501-A510-48DC-B4B1-E09CE53342E7}"/>
              </a:ext>
            </a:extLst>
          </p:cNvPr>
          <p:cNvSpPr/>
          <p:nvPr/>
        </p:nvSpPr>
        <p:spPr>
          <a:xfrm>
            <a:off x="1435559" y="547460"/>
            <a:ext cx="2840734" cy="229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3993B12-26F8-422F-BE95-2DC89220A8C8}"/>
              </a:ext>
            </a:extLst>
          </p:cNvPr>
          <p:cNvSpPr>
            <a:spLocks noGrp="1"/>
          </p:cNvSpPr>
          <p:nvPr>
            <p:ph type="title"/>
          </p:nvPr>
        </p:nvSpPr>
        <p:spPr>
          <a:xfrm>
            <a:off x="6883669" y="70126"/>
            <a:ext cx="2196019" cy="587022"/>
          </a:xfrm>
        </p:spPr>
        <p:txBody>
          <a:bodyPr anchor="ctr"/>
          <a:lstStyle/>
          <a:p>
            <a:pPr algn="r"/>
            <a:r>
              <a:rPr lang="en-IN" sz="1800" dirty="0">
                <a:solidFill>
                  <a:schemeClr val="accent3"/>
                </a:solidFill>
              </a:rPr>
              <a:t>Merge Sort </a:t>
            </a:r>
            <a:r>
              <a:rPr lang="en-IN" sz="2000" dirty="0">
                <a:solidFill>
                  <a:schemeClr val="accent3"/>
                </a:solidFill>
              </a:rPr>
              <a:t>example.</a:t>
            </a:r>
          </a:p>
        </p:txBody>
      </p:sp>
      <p:pic>
        <p:nvPicPr>
          <p:cNvPr id="7" name="Picture 6">
            <a:extLst>
              <a:ext uri="{FF2B5EF4-FFF2-40B4-BE49-F238E27FC236}">
                <a16:creationId xmlns:a16="http://schemas.microsoft.com/office/drawing/2014/main" id="{A6B317B6-EC5F-47F5-AF4C-B52195B2F42E}"/>
              </a:ext>
            </a:extLst>
          </p:cNvPr>
          <p:cNvPicPr>
            <a:picLocks noChangeAspect="1"/>
          </p:cNvPicPr>
          <p:nvPr/>
        </p:nvPicPr>
        <p:blipFill>
          <a:blip r:embed="rId2"/>
          <a:stretch>
            <a:fillRect/>
          </a:stretch>
        </p:blipFill>
        <p:spPr>
          <a:xfrm>
            <a:off x="1837259" y="42084"/>
            <a:ext cx="4334632" cy="902286"/>
          </a:xfrm>
          <a:prstGeom prst="rect">
            <a:avLst/>
          </a:prstGeom>
        </p:spPr>
      </p:pic>
      <p:sp>
        <p:nvSpPr>
          <p:cNvPr id="78" name="object 74">
            <a:extLst>
              <a:ext uri="{FF2B5EF4-FFF2-40B4-BE49-F238E27FC236}">
                <a16:creationId xmlns:a16="http://schemas.microsoft.com/office/drawing/2014/main" id="{FDFD0A76-7EB7-486E-A43E-8F355FC3625B}"/>
              </a:ext>
            </a:extLst>
          </p:cNvPr>
          <p:cNvSpPr/>
          <p:nvPr/>
        </p:nvSpPr>
        <p:spPr>
          <a:xfrm>
            <a:off x="2185876" y="875160"/>
            <a:ext cx="3688079" cy="394970"/>
          </a:xfrm>
          <a:custGeom>
            <a:avLst/>
            <a:gdLst/>
            <a:ahLst/>
            <a:cxnLst/>
            <a:rect l="l" t="t" r="r" b="b"/>
            <a:pathLst>
              <a:path w="3688079" h="394969">
                <a:moveTo>
                  <a:pt x="3688080" y="373380"/>
                </a:moveTo>
                <a:lnTo>
                  <a:pt x="3622548" y="323088"/>
                </a:lnTo>
                <a:lnTo>
                  <a:pt x="3616566" y="354291"/>
                </a:lnTo>
                <a:lnTo>
                  <a:pt x="1772564" y="330"/>
                </a:lnTo>
                <a:lnTo>
                  <a:pt x="1772412" y="0"/>
                </a:lnTo>
                <a:lnTo>
                  <a:pt x="1770888" y="0"/>
                </a:lnTo>
                <a:lnTo>
                  <a:pt x="1769364" y="0"/>
                </a:lnTo>
                <a:lnTo>
                  <a:pt x="1767840" y="0"/>
                </a:lnTo>
                <a:lnTo>
                  <a:pt x="1767662" y="355"/>
                </a:lnTo>
                <a:lnTo>
                  <a:pt x="70637" y="352755"/>
                </a:lnTo>
                <a:lnTo>
                  <a:pt x="64008" y="321564"/>
                </a:lnTo>
                <a:lnTo>
                  <a:pt x="0" y="373380"/>
                </a:lnTo>
                <a:lnTo>
                  <a:pt x="54864" y="387096"/>
                </a:lnTo>
                <a:lnTo>
                  <a:pt x="79248" y="393192"/>
                </a:lnTo>
                <a:lnTo>
                  <a:pt x="72567" y="361810"/>
                </a:lnTo>
                <a:lnTo>
                  <a:pt x="1770151" y="7785"/>
                </a:lnTo>
                <a:lnTo>
                  <a:pt x="3614826" y="363385"/>
                </a:lnTo>
                <a:lnTo>
                  <a:pt x="3608832" y="394716"/>
                </a:lnTo>
                <a:lnTo>
                  <a:pt x="3633216" y="388150"/>
                </a:lnTo>
                <a:lnTo>
                  <a:pt x="3688080" y="373380"/>
                </a:lnTo>
                <a:close/>
              </a:path>
            </a:pathLst>
          </a:custGeom>
          <a:solidFill>
            <a:srgbClr val="000000"/>
          </a:solidFill>
        </p:spPr>
        <p:txBody>
          <a:bodyPr wrap="square" lIns="0" tIns="0" rIns="0" bIns="0" rtlCol="0"/>
          <a:lstStyle/>
          <a:p>
            <a:endParaRPr/>
          </a:p>
        </p:txBody>
      </p:sp>
      <p:sp>
        <p:nvSpPr>
          <p:cNvPr id="169" name="object 73">
            <a:extLst>
              <a:ext uri="{FF2B5EF4-FFF2-40B4-BE49-F238E27FC236}">
                <a16:creationId xmlns:a16="http://schemas.microsoft.com/office/drawing/2014/main" id="{BC516503-8956-47F0-9544-7E74892A418F}"/>
              </a:ext>
            </a:extLst>
          </p:cNvPr>
          <p:cNvSpPr txBox="1"/>
          <p:nvPr/>
        </p:nvSpPr>
        <p:spPr>
          <a:xfrm>
            <a:off x="1984581" y="875160"/>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dirty="0">
              <a:latin typeface="Calibri"/>
              <a:cs typeface="Calibri"/>
            </a:endParaRPr>
          </a:p>
        </p:txBody>
      </p:sp>
      <p:graphicFrame>
        <p:nvGraphicFramePr>
          <p:cNvPr id="170" name="object 4">
            <a:extLst>
              <a:ext uri="{FF2B5EF4-FFF2-40B4-BE49-F238E27FC236}">
                <a16:creationId xmlns:a16="http://schemas.microsoft.com/office/drawing/2014/main" id="{799DABB2-33C0-4514-A244-79CF8EE4EE37}"/>
              </a:ext>
            </a:extLst>
          </p:cNvPr>
          <p:cNvGraphicFramePr>
            <a:graphicFrameLocks noGrp="1"/>
          </p:cNvGraphicFramePr>
          <p:nvPr>
            <p:extLst/>
          </p:nvPr>
        </p:nvGraphicFramePr>
        <p:xfrm>
          <a:off x="1207567" y="1299089"/>
          <a:ext cx="1737356" cy="382270"/>
        </p:xfrm>
        <a:graphic>
          <a:graphicData uri="http://schemas.openxmlformats.org/drawingml/2006/table">
            <a:tbl>
              <a:tblPr firstRow="1" bandRow="1">
                <a:tableStyleId>{2D5ABB26-0587-4C30-8999-92F81FD0307C}</a:tableStyleId>
              </a:tblPr>
              <a:tblGrid>
                <a:gridCol w="445134">
                  <a:extLst>
                    <a:ext uri="{9D8B030D-6E8A-4147-A177-3AD203B41FA5}">
                      <a16:colId xmlns:a16="http://schemas.microsoft.com/office/drawing/2014/main" val="20000"/>
                    </a:ext>
                  </a:extLst>
                </a:gridCol>
                <a:gridCol w="446404">
                  <a:extLst>
                    <a:ext uri="{9D8B030D-6E8A-4147-A177-3AD203B41FA5}">
                      <a16:colId xmlns:a16="http://schemas.microsoft.com/office/drawing/2014/main" val="20001"/>
                    </a:ext>
                  </a:extLst>
                </a:gridCol>
                <a:gridCol w="445134">
                  <a:extLst>
                    <a:ext uri="{9D8B030D-6E8A-4147-A177-3AD203B41FA5}">
                      <a16:colId xmlns:a16="http://schemas.microsoft.com/office/drawing/2014/main" val="20002"/>
                    </a:ext>
                  </a:extLst>
                </a:gridCol>
                <a:gridCol w="400684">
                  <a:extLst>
                    <a:ext uri="{9D8B030D-6E8A-4147-A177-3AD203B41FA5}">
                      <a16:colId xmlns:a16="http://schemas.microsoft.com/office/drawing/2014/main" val="20003"/>
                    </a:ext>
                  </a:extLst>
                </a:gridCol>
              </a:tblGrid>
              <a:tr h="382270">
                <a:tc>
                  <a:txBody>
                    <a:bodyPr/>
                    <a:lstStyle/>
                    <a:p>
                      <a:pPr marL="95885">
                        <a:lnSpc>
                          <a:spcPct val="100000"/>
                        </a:lnSpc>
                        <a:spcBef>
                          <a:spcPts val="270"/>
                        </a:spcBef>
                      </a:pPr>
                      <a:r>
                        <a:rPr sz="1900" spc="15" dirty="0">
                          <a:solidFill>
                            <a:srgbClr val="252525"/>
                          </a:solidFill>
                          <a:latin typeface="Calibri"/>
                          <a:cs typeface="Calibri"/>
                        </a:rPr>
                        <a:t>22</a:t>
                      </a:r>
                      <a:endParaRPr sz="1900">
                        <a:latin typeface="Calibri"/>
                        <a:cs typeface="Calibri"/>
                      </a:endParaRPr>
                    </a:p>
                  </a:txBody>
                  <a:tcPr marL="0" marR="0" marT="3429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18</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12</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100330">
                        <a:lnSpc>
                          <a:spcPct val="100000"/>
                        </a:lnSpc>
                        <a:spcBef>
                          <a:spcPts val="270"/>
                        </a:spcBef>
                      </a:pPr>
                      <a:r>
                        <a:rPr sz="1900" spc="10" dirty="0">
                          <a:solidFill>
                            <a:srgbClr val="252525"/>
                          </a:solidFill>
                          <a:latin typeface="Calibri"/>
                          <a:cs typeface="Calibri"/>
                        </a:rPr>
                        <a:t>-4</a:t>
                      </a:r>
                      <a:endParaRPr sz="1900" dirty="0">
                        <a:latin typeface="Calibri"/>
                        <a:cs typeface="Calibri"/>
                      </a:endParaRPr>
                    </a:p>
                  </a:txBody>
                  <a:tcPr marL="0" marR="0" marT="3429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171" name="object 38">
            <a:extLst>
              <a:ext uri="{FF2B5EF4-FFF2-40B4-BE49-F238E27FC236}">
                <a16:creationId xmlns:a16="http://schemas.microsoft.com/office/drawing/2014/main" id="{A52A04D4-D948-4C0C-90AC-9DF2B6258D0E}"/>
              </a:ext>
            </a:extLst>
          </p:cNvPr>
          <p:cNvGraphicFramePr>
            <a:graphicFrameLocks noGrp="1"/>
          </p:cNvGraphicFramePr>
          <p:nvPr>
            <p:extLst/>
          </p:nvPr>
        </p:nvGraphicFramePr>
        <p:xfrm>
          <a:off x="5339131" y="1299089"/>
          <a:ext cx="1783076" cy="382270"/>
        </p:xfrm>
        <a:graphic>
          <a:graphicData uri="http://schemas.openxmlformats.org/drawingml/2006/table">
            <a:tbl>
              <a:tblPr firstRow="1" bandRow="1">
                <a:tableStyleId>{2D5ABB26-0587-4C30-8999-92F81FD0307C}</a:tableStyleId>
              </a:tblPr>
              <a:tblGrid>
                <a:gridCol w="445134">
                  <a:extLst>
                    <a:ext uri="{9D8B030D-6E8A-4147-A177-3AD203B41FA5}">
                      <a16:colId xmlns:a16="http://schemas.microsoft.com/office/drawing/2014/main" val="20000"/>
                    </a:ext>
                  </a:extLst>
                </a:gridCol>
                <a:gridCol w="446404">
                  <a:extLst>
                    <a:ext uri="{9D8B030D-6E8A-4147-A177-3AD203B41FA5}">
                      <a16:colId xmlns:a16="http://schemas.microsoft.com/office/drawing/2014/main" val="20001"/>
                    </a:ext>
                  </a:extLst>
                </a:gridCol>
                <a:gridCol w="445134">
                  <a:extLst>
                    <a:ext uri="{9D8B030D-6E8A-4147-A177-3AD203B41FA5}">
                      <a16:colId xmlns:a16="http://schemas.microsoft.com/office/drawing/2014/main" val="20002"/>
                    </a:ext>
                  </a:extLst>
                </a:gridCol>
                <a:gridCol w="446404">
                  <a:extLst>
                    <a:ext uri="{9D8B030D-6E8A-4147-A177-3AD203B41FA5}">
                      <a16:colId xmlns:a16="http://schemas.microsoft.com/office/drawing/2014/main" val="20003"/>
                    </a:ext>
                  </a:extLst>
                </a:gridCol>
              </a:tblGrid>
              <a:tr h="382270">
                <a:tc>
                  <a:txBody>
                    <a:bodyPr/>
                    <a:lstStyle/>
                    <a:p>
                      <a:pPr marL="95885">
                        <a:lnSpc>
                          <a:spcPct val="100000"/>
                        </a:lnSpc>
                        <a:spcBef>
                          <a:spcPts val="270"/>
                        </a:spcBef>
                      </a:pPr>
                      <a:r>
                        <a:rPr sz="1900" spc="15" dirty="0">
                          <a:solidFill>
                            <a:srgbClr val="252525"/>
                          </a:solidFill>
                          <a:latin typeface="Calibri"/>
                          <a:cs typeface="Calibri"/>
                        </a:rPr>
                        <a:t>58</a:t>
                      </a:r>
                      <a:endParaRPr sz="1900">
                        <a:latin typeface="Calibri"/>
                        <a:cs typeface="Calibri"/>
                      </a:endParaRPr>
                    </a:p>
                  </a:txBody>
                  <a:tcPr marL="0" marR="0" marT="3429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270"/>
                        </a:spcBef>
                      </a:pPr>
                      <a:r>
                        <a:rPr sz="1900" dirty="0">
                          <a:solidFill>
                            <a:srgbClr val="252525"/>
                          </a:solidFill>
                          <a:latin typeface="Calibri"/>
                          <a:cs typeface="Calibri"/>
                        </a:rPr>
                        <a:t>7</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31</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42</a:t>
                      </a:r>
                      <a:endParaRPr sz="1900">
                        <a:latin typeface="Calibri"/>
                        <a:cs typeface="Calibri"/>
                      </a:endParaRPr>
                    </a:p>
                  </a:txBody>
                  <a:tcPr marL="0" marR="0" marT="3429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
        <p:nvSpPr>
          <p:cNvPr id="172" name="object 36">
            <a:extLst>
              <a:ext uri="{FF2B5EF4-FFF2-40B4-BE49-F238E27FC236}">
                <a16:creationId xmlns:a16="http://schemas.microsoft.com/office/drawing/2014/main" id="{F2599898-0E92-4F1E-A76D-6EEE8571A2CE}"/>
              </a:ext>
            </a:extLst>
          </p:cNvPr>
          <p:cNvSpPr txBox="1"/>
          <p:nvPr/>
        </p:nvSpPr>
        <p:spPr>
          <a:xfrm>
            <a:off x="874581" y="1688204"/>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dirty="0">
              <a:latin typeface="Calibri"/>
              <a:cs typeface="Calibri"/>
            </a:endParaRPr>
          </a:p>
        </p:txBody>
      </p:sp>
      <p:sp>
        <p:nvSpPr>
          <p:cNvPr id="173" name="object 70">
            <a:extLst>
              <a:ext uri="{FF2B5EF4-FFF2-40B4-BE49-F238E27FC236}">
                <a16:creationId xmlns:a16="http://schemas.microsoft.com/office/drawing/2014/main" id="{F7C5AC78-6E22-46E6-B678-DACC44104F48}"/>
              </a:ext>
            </a:extLst>
          </p:cNvPr>
          <p:cNvSpPr txBox="1"/>
          <p:nvPr/>
        </p:nvSpPr>
        <p:spPr>
          <a:xfrm>
            <a:off x="5006144" y="1688204"/>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a:latin typeface="Calibri"/>
              <a:cs typeface="Calibri"/>
            </a:endParaRPr>
          </a:p>
        </p:txBody>
      </p:sp>
      <p:sp>
        <p:nvSpPr>
          <p:cNvPr id="178" name="object 22">
            <a:extLst>
              <a:ext uri="{FF2B5EF4-FFF2-40B4-BE49-F238E27FC236}">
                <a16:creationId xmlns:a16="http://schemas.microsoft.com/office/drawing/2014/main" id="{0F7D115A-35C1-48CF-AAE6-50FEF912DD6F}"/>
              </a:ext>
            </a:extLst>
          </p:cNvPr>
          <p:cNvSpPr/>
          <p:nvPr/>
        </p:nvSpPr>
        <p:spPr>
          <a:xfrm>
            <a:off x="1207567" y="1710318"/>
            <a:ext cx="890269" cy="243840"/>
          </a:xfrm>
          <a:custGeom>
            <a:avLst/>
            <a:gdLst/>
            <a:ahLst/>
            <a:cxnLst/>
            <a:rect l="l" t="t" r="r" b="b"/>
            <a:pathLst>
              <a:path w="890269" h="243839">
                <a:moveTo>
                  <a:pt x="70619" y="204075"/>
                </a:moveTo>
                <a:lnTo>
                  <a:pt x="62484" y="172212"/>
                </a:lnTo>
                <a:lnTo>
                  <a:pt x="0" y="225552"/>
                </a:lnTo>
                <a:lnTo>
                  <a:pt x="54864" y="237974"/>
                </a:lnTo>
                <a:lnTo>
                  <a:pt x="54864" y="208788"/>
                </a:lnTo>
                <a:lnTo>
                  <a:pt x="57912" y="207264"/>
                </a:lnTo>
                <a:lnTo>
                  <a:pt x="70619" y="204075"/>
                </a:lnTo>
                <a:close/>
              </a:path>
              <a:path w="890269" h="243839">
                <a:moveTo>
                  <a:pt x="72635" y="211970"/>
                </a:moveTo>
                <a:lnTo>
                  <a:pt x="70619" y="204075"/>
                </a:lnTo>
                <a:lnTo>
                  <a:pt x="57912" y="207264"/>
                </a:lnTo>
                <a:lnTo>
                  <a:pt x="54864" y="208788"/>
                </a:lnTo>
                <a:lnTo>
                  <a:pt x="54864" y="211836"/>
                </a:lnTo>
                <a:lnTo>
                  <a:pt x="56388" y="214884"/>
                </a:lnTo>
                <a:lnTo>
                  <a:pt x="60960" y="214884"/>
                </a:lnTo>
                <a:lnTo>
                  <a:pt x="72635" y="211970"/>
                </a:lnTo>
                <a:close/>
              </a:path>
              <a:path w="890269" h="243839">
                <a:moveTo>
                  <a:pt x="80772" y="243840"/>
                </a:moveTo>
                <a:lnTo>
                  <a:pt x="72635" y="211970"/>
                </a:lnTo>
                <a:lnTo>
                  <a:pt x="60960" y="214884"/>
                </a:lnTo>
                <a:lnTo>
                  <a:pt x="56388" y="214884"/>
                </a:lnTo>
                <a:lnTo>
                  <a:pt x="54864" y="211836"/>
                </a:lnTo>
                <a:lnTo>
                  <a:pt x="54864" y="237974"/>
                </a:lnTo>
                <a:lnTo>
                  <a:pt x="80772" y="243840"/>
                </a:lnTo>
                <a:close/>
              </a:path>
              <a:path w="890269" h="243839">
                <a:moveTo>
                  <a:pt x="890016" y="3048"/>
                </a:moveTo>
                <a:lnTo>
                  <a:pt x="886968" y="0"/>
                </a:lnTo>
                <a:lnTo>
                  <a:pt x="883920" y="0"/>
                </a:lnTo>
                <a:lnTo>
                  <a:pt x="70619" y="204075"/>
                </a:lnTo>
                <a:lnTo>
                  <a:pt x="72635" y="211970"/>
                </a:lnTo>
                <a:lnTo>
                  <a:pt x="885444" y="9144"/>
                </a:lnTo>
                <a:lnTo>
                  <a:pt x="888492" y="7620"/>
                </a:lnTo>
                <a:lnTo>
                  <a:pt x="890016" y="3048"/>
                </a:lnTo>
                <a:close/>
              </a:path>
            </a:pathLst>
          </a:custGeom>
          <a:solidFill>
            <a:srgbClr val="000000"/>
          </a:solidFill>
        </p:spPr>
        <p:txBody>
          <a:bodyPr wrap="square" lIns="0" tIns="0" rIns="0" bIns="0" rtlCol="0"/>
          <a:lstStyle/>
          <a:p>
            <a:endParaRPr/>
          </a:p>
        </p:txBody>
      </p:sp>
      <p:sp>
        <p:nvSpPr>
          <p:cNvPr id="179" name="object 25">
            <a:extLst>
              <a:ext uri="{FF2B5EF4-FFF2-40B4-BE49-F238E27FC236}">
                <a16:creationId xmlns:a16="http://schemas.microsoft.com/office/drawing/2014/main" id="{B541A392-B027-4776-B8ED-88C37DA5C202}"/>
              </a:ext>
            </a:extLst>
          </p:cNvPr>
          <p:cNvSpPr/>
          <p:nvPr/>
        </p:nvSpPr>
        <p:spPr>
          <a:xfrm>
            <a:off x="2088439" y="1710330"/>
            <a:ext cx="1248410" cy="890269"/>
          </a:xfrm>
          <a:custGeom>
            <a:avLst/>
            <a:gdLst/>
            <a:ahLst/>
            <a:cxnLst/>
            <a:rect l="l" t="t" r="r" b="b"/>
            <a:pathLst>
              <a:path w="1248410" h="890270">
                <a:moveTo>
                  <a:pt x="890016" y="225552"/>
                </a:moveTo>
                <a:lnTo>
                  <a:pt x="827532" y="172212"/>
                </a:lnTo>
                <a:lnTo>
                  <a:pt x="819302" y="204431"/>
                </a:lnTo>
                <a:lnTo>
                  <a:pt x="4572" y="0"/>
                </a:lnTo>
                <a:lnTo>
                  <a:pt x="1524" y="0"/>
                </a:lnTo>
                <a:lnTo>
                  <a:pt x="0" y="3048"/>
                </a:lnTo>
                <a:lnTo>
                  <a:pt x="0" y="7620"/>
                </a:lnTo>
                <a:lnTo>
                  <a:pt x="3048" y="9144"/>
                </a:lnTo>
                <a:lnTo>
                  <a:pt x="817372" y="211975"/>
                </a:lnTo>
                <a:lnTo>
                  <a:pt x="809244" y="243840"/>
                </a:lnTo>
                <a:lnTo>
                  <a:pt x="833628" y="238315"/>
                </a:lnTo>
                <a:lnTo>
                  <a:pt x="890016" y="225552"/>
                </a:lnTo>
                <a:close/>
              </a:path>
              <a:path w="1248410" h="890270">
                <a:moveTo>
                  <a:pt x="1248156" y="890016"/>
                </a:moveTo>
                <a:lnTo>
                  <a:pt x="1197864" y="824484"/>
                </a:lnTo>
                <a:lnTo>
                  <a:pt x="1184097" y="852652"/>
                </a:lnTo>
                <a:lnTo>
                  <a:pt x="954024" y="737616"/>
                </a:lnTo>
                <a:lnTo>
                  <a:pt x="950976" y="737616"/>
                </a:lnTo>
                <a:lnTo>
                  <a:pt x="721410" y="852385"/>
                </a:lnTo>
                <a:lnTo>
                  <a:pt x="707136" y="824484"/>
                </a:lnTo>
                <a:lnTo>
                  <a:pt x="656844" y="890016"/>
                </a:lnTo>
                <a:lnTo>
                  <a:pt x="708660" y="890016"/>
                </a:lnTo>
                <a:lnTo>
                  <a:pt x="740664" y="890016"/>
                </a:lnTo>
                <a:lnTo>
                  <a:pt x="726046" y="861466"/>
                </a:lnTo>
                <a:lnTo>
                  <a:pt x="952487" y="747534"/>
                </a:lnTo>
                <a:lnTo>
                  <a:pt x="1179626" y="861809"/>
                </a:lnTo>
                <a:lnTo>
                  <a:pt x="1165860" y="890016"/>
                </a:lnTo>
                <a:lnTo>
                  <a:pt x="1196340" y="890016"/>
                </a:lnTo>
                <a:lnTo>
                  <a:pt x="1248156" y="890016"/>
                </a:lnTo>
                <a:close/>
              </a:path>
            </a:pathLst>
          </a:custGeom>
          <a:solidFill>
            <a:srgbClr val="000000"/>
          </a:solidFill>
        </p:spPr>
        <p:txBody>
          <a:bodyPr wrap="square" lIns="0" tIns="0" rIns="0" bIns="0" rtlCol="0"/>
          <a:lstStyle/>
          <a:p>
            <a:endParaRPr/>
          </a:p>
        </p:txBody>
      </p:sp>
      <p:sp>
        <p:nvSpPr>
          <p:cNvPr id="180" name="object 56">
            <a:extLst>
              <a:ext uri="{FF2B5EF4-FFF2-40B4-BE49-F238E27FC236}">
                <a16:creationId xmlns:a16="http://schemas.microsoft.com/office/drawing/2014/main" id="{B1934DEF-3E2D-4628-B72F-884C080BEFD6}"/>
              </a:ext>
            </a:extLst>
          </p:cNvPr>
          <p:cNvSpPr/>
          <p:nvPr/>
        </p:nvSpPr>
        <p:spPr>
          <a:xfrm>
            <a:off x="5339131" y="1710318"/>
            <a:ext cx="890269" cy="243840"/>
          </a:xfrm>
          <a:custGeom>
            <a:avLst/>
            <a:gdLst/>
            <a:ahLst/>
            <a:cxnLst/>
            <a:rect l="l" t="t" r="r" b="b"/>
            <a:pathLst>
              <a:path w="890270" h="243839">
                <a:moveTo>
                  <a:pt x="70619" y="204075"/>
                </a:moveTo>
                <a:lnTo>
                  <a:pt x="62484" y="172212"/>
                </a:lnTo>
                <a:lnTo>
                  <a:pt x="0" y="225552"/>
                </a:lnTo>
                <a:lnTo>
                  <a:pt x="54864" y="237974"/>
                </a:lnTo>
                <a:lnTo>
                  <a:pt x="54864" y="208788"/>
                </a:lnTo>
                <a:lnTo>
                  <a:pt x="57912" y="207264"/>
                </a:lnTo>
                <a:lnTo>
                  <a:pt x="70619" y="204075"/>
                </a:lnTo>
                <a:close/>
              </a:path>
              <a:path w="890270" h="243839">
                <a:moveTo>
                  <a:pt x="72636" y="211975"/>
                </a:moveTo>
                <a:lnTo>
                  <a:pt x="70619" y="204075"/>
                </a:lnTo>
                <a:lnTo>
                  <a:pt x="57912" y="207264"/>
                </a:lnTo>
                <a:lnTo>
                  <a:pt x="54864" y="208788"/>
                </a:lnTo>
                <a:lnTo>
                  <a:pt x="54864" y="211836"/>
                </a:lnTo>
                <a:lnTo>
                  <a:pt x="56388" y="214884"/>
                </a:lnTo>
                <a:lnTo>
                  <a:pt x="60960" y="214884"/>
                </a:lnTo>
                <a:lnTo>
                  <a:pt x="72636" y="211975"/>
                </a:lnTo>
                <a:close/>
              </a:path>
              <a:path w="890270" h="243839">
                <a:moveTo>
                  <a:pt x="80772" y="243840"/>
                </a:moveTo>
                <a:lnTo>
                  <a:pt x="72636" y="211975"/>
                </a:lnTo>
                <a:lnTo>
                  <a:pt x="60960" y="214884"/>
                </a:lnTo>
                <a:lnTo>
                  <a:pt x="56388" y="214884"/>
                </a:lnTo>
                <a:lnTo>
                  <a:pt x="54864" y="211836"/>
                </a:lnTo>
                <a:lnTo>
                  <a:pt x="54864" y="237974"/>
                </a:lnTo>
                <a:lnTo>
                  <a:pt x="80772" y="243840"/>
                </a:lnTo>
                <a:close/>
              </a:path>
              <a:path w="890270" h="243839">
                <a:moveTo>
                  <a:pt x="890016" y="3048"/>
                </a:moveTo>
                <a:lnTo>
                  <a:pt x="886968" y="0"/>
                </a:lnTo>
                <a:lnTo>
                  <a:pt x="883920" y="0"/>
                </a:lnTo>
                <a:lnTo>
                  <a:pt x="70619" y="204075"/>
                </a:lnTo>
                <a:lnTo>
                  <a:pt x="72636" y="211975"/>
                </a:lnTo>
                <a:lnTo>
                  <a:pt x="886968" y="9144"/>
                </a:lnTo>
                <a:lnTo>
                  <a:pt x="888492" y="7620"/>
                </a:lnTo>
                <a:lnTo>
                  <a:pt x="890016" y="3048"/>
                </a:lnTo>
                <a:close/>
              </a:path>
            </a:pathLst>
          </a:custGeom>
          <a:solidFill>
            <a:srgbClr val="000000"/>
          </a:solidFill>
        </p:spPr>
        <p:txBody>
          <a:bodyPr wrap="square" lIns="0" tIns="0" rIns="0" bIns="0" rtlCol="0"/>
          <a:lstStyle/>
          <a:p>
            <a:endParaRPr/>
          </a:p>
        </p:txBody>
      </p:sp>
      <p:sp>
        <p:nvSpPr>
          <p:cNvPr id="181" name="object 59">
            <a:extLst>
              <a:ext uri="{FF2B5EF4-FFF2-40B4-BE49-F238E27FC236}">
                <a16:creationId xmlns:a16="http://schemas.microsoft.com/office/drawing/2014/main" id="{0DC16DE0-4A37-43B9-8528-63CCA2E0F568}"/>
              </a:ext>
            </a:extLst>
          </p:cNvPr>
          <p:cNvSpPr/>
          <p:nvPr/>
        </p:nvSpPr>
        <p:spPr>
          <a:xfrm>
            <a:off x="6220003" y="1710330"/>
            <a:ext cx="1248410" cy="890269"/>
          </a:xfrm>
          <a:custGeom>
            <a:avLst/>
            <a:gdLst/>
            <a:ahLst/>
            <a:cxnLst/>
            <a:rect l="l" t="t" r="r" b="b"/>
            <a:pathLst>
              <a:path w="1248409" h="890270">
                <a:moveTo>
                  <a:pt x="890016" y="225552"/>
                </a:moveTo>
                <a:lnTo>
                  <a:pt x="827532" y="172212"/>
                </a:lnTo>
                <a:lnTo>
                  <a:pt x="819302" y="204419"/>
                </a:lnTo>
                <a:lnTo>
                  <a:pt x="6096" y="0"/>
                </a:lnTo>
                <a:lnTo>
                  <a:pt x="1524" y="0"/>
                </a:lnTo>
                <a:lnTo>
                  <a:pt x="0" y="3048"/>
                </a:lnTo>
                <a:lnTo>
                  <a:pt x="0" y="7620"/>
                </a:lnTo>
                <a:lnTo>
                  <a:pt x="3048" y="9144"/>
                </a:lnTo>
                <a:lnTo>
                  <a:pt x="817372" y="211975"/>
                </a:lnTo>
                <a:lnTo>
                  <a:pt x="809244" y="243840"/>
                </a:lnTo>
                <a:lnTo>
                  <a:pt x="835152" y="237972"/>
                </a:lnTo>
                <a:lnTo>
                  <a:pt x="890016" y="225552"/>
                </a:lnTo>
                <a:close/>
              </a:path>
              <a:path w="1248409" h="890270">
                <a:moveTo>
                  <a:pt x="1248156" y="890016"/>
                </a:moveTo>
                <a:lnTo>
                  <a:pt x="1197864" y="824484"/>
                </a:lnTo>
                <a:lnTo>
                  <a:pt x="1184097" y="852652"/>
                </a:lnTo>
                <a:lnTo>
                  <a:pt x="954024" y="737616"/>
                </a:lnTo>
                <a:lnTo>
                  <a:pt x="950976" y="737616"/>
                </a:lnTo>
                <a:lnTo>
                  <a:pt x="721410" y="852385"/>
                </a:lnTo>
                <a:lnTo>
                  <a:pt x="707136" y="824484"/>
                </a:lnTo>
                <a:lnTo>
                  <a:pt x="656844" y="890016"/>
                </a:lnTo>
                <a:lnTo>
                  <a:pt x="708660" y="890016"/>
                </a:lnTo>
                <a:lnTo>
                  <a:pt x="740664" y="890016"/>
                </a:lnTo>
                <a:lnTo>
                  <a:pt x="726046" y="861466"/>
                </a:lnTo>
                <a:lnTo>
                  <a:pt x="952487" y="747534"/>
                </a:lnTo>
                <a:lnTo>
                  <a:pt x="1179626" y="861809"/>
                </a:lnTo>
                <a:lnTo>
                  <a:pt x="1165860" y="890016"/>
                </a:lnTo>
                <a:lnTo>
                  <a:pt x="1196340" y="890016"/>
                </a:lnTo>
                <a:lnTo>
                  <a:pt x="1248156" y="890016"/>
                </a:lnTo>
                <a:close/>
              </a:path>
            </a:pathLst>
          </a:custGeom>
          <a:solidFill>
            <a:srgbClr val="000000"/>
          </a:solidFill>
        </p:spPr>
        <p:txBody>
          <a:bodyPr wrap="square" lIns="0" tIns="0" rIns="0" bIns="0" rtlCol="0"/>
          <a:lstStyle/>
          <a:p>
            <a:endParaRPr dirty="0"/>
          </a:p>
        </p:txBody>
      </p:sp>
      <p:grpSp>
        <p:nvGrpSpPr>
          <p:cNvPr id="182" name="Group 181">
            <a:extLst>
              <a:ext uri="{FF2B5EF4-FFF2-40B4-BE49-F238E27FC236}">
                <a16:creationId xmlns:a16="http://schemas.microsoft.com/office/drawing/2014/main" id="{A6B21C4A-8663-4A93-AB13-5C96D02BA67C}"/>
              </a:ext>
            </a:extLst>
          </p:cNvPr>
          <p:cNvGrpSpPr/>
          <p:nvPr/>
        </p:nvGrpSpPr>
        <p:grpSpPr>
          <a:xfrm>
            <a:off x="637025" y="2036078"/>
            <a:ext cx="891540" cy="382905"/>
            <a:chOff x="1246625" y="3255264"/>
            <a:chExt cx="891540" cy="382905"/>
          </a:xfrm>
        </p:grpSpPr>
        <p:sp>
          <p:nvSpPr>
            <p:cNvPr id="183" name="object 5">
              <a:extLst>
                <a:ext uri="{FF2B5EF4-FFF2-40B4-BE49-F238E27FC236}">
                  <a16:creationId xmlns:a16="http://schemas.microsoft.com/office/drawing/2014/main" id="{88C78B9D-65AD-4DCF-99C6-310C508A1716}"/>
                </a:ext>
              </a:extLst>
            </p:cNvPr>
            <p:cNvSpPr txBox="1"/>
            <p:nvPr/>
          </p:nvSpPr>
          <p:spPr>
            <a:xfrm>
              <a:off x="1260459" y="3273042"/>
              <a:ext cx="864235" cy="320040"/>
            </a:xfrm>
            <a:prstGeom prst="rect">
              <a:avLst/>
            </a:prstGeom>
          </p:spPr>
          <p:txBody>
            <a:bodyPr vert="horz" wrap="square" lIns="0" tIns="16510" rIns="0" bIns="0" rtlCol="0">
              <a:spAutoFit/>
            </a:bodyPr>
            <a:lstStyle/>
            <a:p>
              <a:pPr marL="81915">
                <a:lnSpc>
                  <a:spcPct val="100000"/>
                </a:lnSpc>
                <a:spcBef>
                  <a:spcPts val="130"/>
                </a:spcBef>
                <a:tabLst>
                  <a:tab pos="528320" algn="l"/>
                </a:tabLst>
              </a:pPr>
              <a:r>
                <a:rPr sz="1900" spc="15" dirty="0">
                  <a:solidFill>
                    <a:srgbClr val="252525"/>
                  </a:solidFill>
                  <a:latin typeface="Calibri"/>
                  <a:cs typeface="Calibri"/>
                </a:rPr>
                <a:t>22	18</a:t>
              </a:r>
              <a:endParaRPr sz="1900" dirty="0">
                <a:latin typeface="Calibri"/>
                <a:cs typeface="Calibri"/>
              </a:endParaRPr>
            </a:p>
          </p:txBody>
        </p:sp>
        <p:sp>
          <p:nvSpPr>
            <p:cNvPr id="184" name="object 7">
              <a:extLst>
                <a:ext uri="{FF2B5EF4-FFF2-40B4-BE49-F238E27FC236}">
                  <a16:creationId xmlns:a16="http://schemas.microsoft.com/office/drawing/2014/main" id="{30BE9BE8-B969-4CF7-892E-3014BB80F552}"/>
                </a:ext>
              </a:extLst>
            </p:cNvPr>
            <p:cNvSpPr/>
            <p:nvPr/>
          </p:nvSpPr>
          <p:spPr>
            <a:xfrm>
              <a:off x="1691639" y="3255264"/>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185" name="object 8">
              <a:extLst>
                <a:ext uri="{FF2B5EF4-FFF2-40B4-BE49-F238E27FC236}">
                  <a16:creationId xmlns:a16="http://schemas.microsoft.com/office/drawing/2014/main" id="{C3B1E2D8-9496-467C-84DA-601F4928A516}"/>
                </a:ext>
              </a:extLst>
            </p:cNvPr>
            <p:cNvSpPr/>
            <p:nvPr/>
          </p:nvSpPr>
          <p:spPr>
            <a:xfrm>
              <a:off x="1246625" y="3255264"/>
              <a:ext cx="891540" cy="382905"/>
            </a:xfrm>
            <a:custGeom>
              <a:avLst/>
              <a:gdLst/>
              <a:ahLst/>
              <a:cxnLst/>
              <a:rect l="l" t="t" r="r" b="b"/>
              <a:pathLst>
                <a:path w="891539" h="382904">
                  <a:moveTo>
                    <a:pt x="0" y="0"/>
                  </a:moveTo>
                  <a:lnTo>
                    <a:pt x="0" y="382523"/>
                  </a:lnTo>
                </a:path>
                <a:path w="891539" h="382904">
                  <a:moveTo>
                    <a:pt x="891546" y="0"/>
                  </a:moveTo>
                  <a:lnTo>
                    <a:pt x="891546" y="382523"/>
                  </a:lnTo>
                </a:path>
                <a:path w="891539" h="382904">
                  <a:moveTo>
                    <a:pt x="0" y="0"/>
                  </a:moveTo>
                  <a:lnTo>
                    <a:pt x="891546" y="0"/>
                  </a:lnTo>
                </a:path>
                <a:path w="891539" h="382904">
                  <a:moveTo>
                    <a:pt x="0" y="382523"/>
                  </a:moveTo>
                  <a:lnTo>
                    <a:pt x="891546" y="382523"/>
                  </a:lnTo>
                </a:path>
              </a:pathLst>
            </a:custGeom>
            <a:ln w="27667">
              <a:solidFill>
                <a:srgbClr val="000000"/>
              </a:solidFill>
            </a:ln>
          </p:spPr>
          <p:txBody>
            <a:bodyPr wrap="square" lIns="0" tIns="0" rIns="0" bIns="0" rtlCol="0"/>
            <a:lstStyle/>
            <a:p>
              <a:endParaRPr/>
            </a:p>
          </p:txBody>
        </p:sp>
      </p:grpSp>
      <p:grpSp>
        <p:nvGrpSpPr>
          <p:cNvPr id="186" name="Group 185">
            <a:extLst>
              <a:ext uri="{FF2B5EF4-FFF2-40B4-BE49-F238E27FC236}">
                <a16:creationId xmlns:a16="http://schemas.microsoft.com/office/drawing/2014/main" id="{7ED260C3-7B3C-4F1A-B597-627865AE4DBC}"/>
              </a:ext>
            </a:extLst>
          </p:cNvPr>
          <p:cNvGrpSpPr/>
          <p:nvPr/>
        </p:nvGrpSpPr>
        <p:grpSpPr>
          <a:xfrm>
            <a:off x="2545079" y="2036077"/>
            <a:ext cx="891540" cy="382905"/>
            <a:chOff x="3154679" y="3255263"/>
            <a:chExt cx="891540" cy="382905"/>
          </a:xfrm>
        </p:grpSpPr>
        <p:sp>
          <p:nvSpPr>
            <p:cNvPr id="187" name="object 20">
              <a:extLst>
                <a:ext uri="{FF2B5EF4-FFF2-40B4-BE49-F238E27FC236}">
                  <a16:creationId xmlns:a16="http://schemas.microsoft.com/office/drawing/2014/main" id="{ACE87736-2119-48A4-864C-A2CF612A4C64}"/>
                </a:ext>
              </a:extLst>
            </p:cNvPr>
            <p:cNvSpPr txBox="1"/>
            <p:nvPr/>
          </p:nvSpPr>
          <p:spPr>
            <a:xfrm>
              <a:off x="3168513" y="3273042"/>
              <a:ext cx="864235" cy="320040"/>
            </a:xfrm>
            <a:prstGeom prst="rect">
              <a:avLst/>
            </a:prstGeom>
          </p:spPr>
          <p:txBody>
            <a:bodyPr vert="horz" wrap="square" lIns="0" tIns="16510" rIns="0" bIns="0" rtlCol="0">
              <a:spAutoFit/>
            </a:bodyPr>
            <a:lstStyle/>
            <a:p>
              <a:pPr marL="81915">
                <a:lnSpc>
                  <a:spcPct val="100000"/>
                </a:lnSpc>
                <a:spcBef>
                  <a:spcPts val="130"/>
                </a:spcBef>
                <a:tabLst>
                  <a:tab pos="553085" algn="l"/>
                </a:tabLst>
              </a:pPr>
              <a:r>
                <a:rPr sz="1900" spc="15" dirty="0">
                  <a:solidFill>
                    <a:srgbClr val="252525"/>
                  </a:solidFill>
                  <a:latin typeface="Calibri"/>
                  <a:cs typeface="Calibri"/>
                </a:rPr>
                <a:t>12	</a:t>
              </a:r>
              <a:r>
                <a:rPr sz="1900" spc="10" dirty="0">
                  <a:solidFill>
                    <a:srgbClr val="252525"/>
                  </a:solidFill>
                  <a:latin typeface="Calibri"/>
                  <a:cs typeface="Calibri"/>
                </a:rPr>
                <a:t>-4</a:t>
              </a:r>
              <a:endParaRPr sz="1900" dirty="0">
                <a:latin typeface="Calibri"/>
                <a:cs typeface="Calibri"/>
              </a:endParaRPr>
            </a:p>
          </p:txBody>
        </p:sp>
        <p:sp>
          <p:nvSpPr>
            <p:cNvPr id="188" name="object 23">
              <a:extLst>
                <a:ext uri="{FF2B5EF4-FFF2-40B4-BE49-F238E27FC236}">
                  <a16:creationId xmlns:a16="http://schemas.microsoft.com/office/drawing/2014/main" id="{F9F7E846-46DE-4F42-BE2E-52E8B99AA7D5}"/>
                </a:ext>
              </a:extLst>
            </p:cNvPr>
            <p:cNvSpPr/>
            <p:nvPr/>
          </p:nvSpPr>
          <p:spPr>
            <a:xfrm>
              <a:off x="3599688" y="3255263"/>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189" name="object 24">
              <a:extLst>
                <a:ext uri="{FF2B5EF4-FFF2-40B4-BE49-F238E27FC236}">
                  <a16:creationId xmlns:a16="http://schemas.microsoft.com/office/drawing/2014/main" id="{5857F3C3-B62A-465C-9238-BFCBB6FF3D55}"/>
                </a:ext>
              </a:extLst>
            </p:cNvPr>
            <p:cNvSpPr/>
            <p:nvPr/>
          </p:nvSpPr>
          <p:spPr>
            <a:xfrm>
              <a:off x="3154679" y="3255263"/>
              <a:ext cx="891540" cy="382905"/>
            </a:xfrm>
            <a:custGeom>
              <a:avLst/>
              <a:gdLst/>
              <a:ahLst/>
              <a:cxnLst/>
              <a:rect l="l" t="t" r="r" b="b"/>
              <a:pathLst>
                <a:path w="891539" h="382904">
                  <a:moveTo>
                    <a:pt x="0" y="0"/>
                  </a:moveTo>
                  <a:lnTo>
                    <a:pt x="0" y="382523"/>
                  </a:lnTo>
                </a:path>
                <a:path w="891539" h="382904">
                  <a:moveTo>
                    <a:pt x="891539" y="0"/>
                  </a:moveTo>
                  <a:lnTo>
                    <a:pt x="891539" y="382523"/>
                  </a:lnTo>
                </a:path>
                <a:path w="891539" h="382904">
                  <a:moveTo>
                    <a:pt x="0" y="0"/>
                  </a:moveTo>
                  <a:lnTo>
                    <a:pt x="891539" y="0"/>
                  </a:lnTo>
                </a:path>
                <a:path w="891539" h="382904">
                  <a:moveTo>
                    <a:pt x="0" y="382523"/>
                  </a:moveTo>
                  <a:lnTo>
                    <a:pt x="891539" y="382523"/>
                  </a:lnTo>
                </a:path>
              </a:pathLst>
            </a:custGeom>
            <a:ln w="27667">
              <a:solidFill>
                <a:srgbClr val="000000"/>
              </a:solidFill>
            </a:ln>
          </p:spPr>
          <p:txBody>
            <a:bodyPr wrap="square" lIns="0" tIns="0" rIns="0" bIns="0" rtlCol="0"/>
            <a:lstStyle/>
            <a:p>
              <a:endParaRPr/>
            </a:p>
          </p:txBody>
        </p:sp>
      </p:grpSp>
      <p:grpSp>
        <p:nvGrpSpPr>
          <p:cNvPr id="190" name="Group 189">
            <a:extLst>
              <a:ext uri="{FF2B5EF4-FFF2-40B4-BE49-F238E27FC236}">
                <a16:creationId xmlns:a16="http://schemas.microsoft.com/office/drawing/2014/main" id="{EFE675CC-81E7-4C44-9F81-E2DEBA0691DE}"/>
              </a:ext>
            </a:extLst>
          </p:cNvPr>
          <p:cNvGrpSpPr/>
          <p:nvPr/>
        </p:nvGrpSpPr>
        <p:grpSpPr>
          <a:xfrm>
            <a:off x="4768596" y="2036078"/>
            <a:ext cx="891540" cy="382905"/>
            <a:chOff x="5378196" y="3255264"/>
            <a:chExt cx="891540" cy="382905"/>
          </a:xfrm>
        </p:grpSpPr>
        <p:sp>
          <p:nvSpPr>
            <p:cNvPr id="191" name="object 39">
              <a:extLst>
                <a:ext uri="{FF2B5EF4-FFF2-40B4-BE49-F238E27FC236}">
                  <a16:creationId xmlns:a16="http://schemas.microsoft.com/office/drawing/2014/main" id="{2937827D-7F01-40CC-917A-FC62575109EB}"/>
                </a:ext>
              </a:extLst>
            </p:cNvPr>
            <p:cNvSpPr txBox="1"/>
            <p:nvPr/>
          </p:nvSpPr>
          <p:spPr>
            <a:xfrm>
              <a:off x="5392029" y="3273042"/>
              <a:ext cx="864235" cy="320040"/>
            </a:xfrm>
            <a:prstGeom prst="rect">
              <a:avLst/>
            </a:prstGeom>
          </p:spPr>
          <p:txBody>
            <a:bodyPr vert="horz" wrap="square" lIns="0" tIns="16510" rIns="0" bIns="0" rtlCol="0">
              <a:spAutoFit/>
            </a:bodyPr>
            <a:lstStyle/>
            <a:p>
              <a:pPr marL="81915">
                <a:lnSpc>
                  <a:spcPct val="100000"/>
                </a:lnSpc>
                <a:spcBef>
                  <a:spcPts val="130"/>
                </a:spcBef>
                <a:tabLst>
                  <a:tab pos="591185" algn="l"/>
                </a:tabLst>
              </a:pPr>
              <a:r>
                <a:rPr sz="1900" spc="15" dirty="0">
                  <a:solidFill>
                    <a:srgbClr val="252525"/>
                  </a:solidFill>
                  <a:latin typeface="Calibri"/>
                  <a:cs typeface="Calibri"/>
                </a:rPr>
                <a:t>58	7</a:t>
              </a:r>
              <a:endParaRPr sz="1900">
                <a:latin typeface="Calibri"/>
                <a:cs typeface="Calibri"/>
              </a:endParaRPr>
            </a:p>
          </p:txBody>
        </p:sp>
        <p:sp>
          <p:nvSpPr>
            <p:cNvPr id="192" name="object 41">
              <a:extLst>
                <a:ext uri="{FF2B5EF4-FFF2-40B4-BE49-F238E27FC236}">
                  <a16:creationId xmlns:a16="http://schemas.microsoft.com/office/drawing/2014/main" id="{A5253328-C6FD-4346-AB2B-90507D4F82EA}"/>
                </a:ext>
              </a:extLst>
            </p:cNvPr>
            <p:cNvSpPr/>
            <p:nvPr/>
          </p:nvSpPr>
          <p:spPr>
            <a:xfrm>
              <a:off x="5823204" y="3255264"/>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193" name="object 42">
              <a:extLst>
                <a:ext uri="{FF2B5EF4-FFF2-40B4-BE49-F238E27FC236}">
                  <a16:creationId xmlns:a16="http://schemas.microsoft.com/office/drawing/2014/main" id="{76F66718-9015-45D2-938B-E5E1D992D8A4}"/>
                </a:ext>
              </a:extLst>
            </p:cNvPr>
            <p:cNvSpPr/>
            <p:nvPr/>
          </p:nvSpPr>
          <p:spPr>
            <a:xfrm>
              <a:off x="5378196" y="3255264"/>
              <a:ext cx="891540" cy="382905"/>
            </a:xfrm>
            <a:custGeom>
              <a:avLst/>
              <a:gdLst/>
              <a:ahLst/>
              <a:cxnLst/>
              <a:rect l="l" t="t" r="r" b="b"/>
              <a:pathLst>
                <a:path w="891539" h="382904">
                  <a:moveTo>
                    <a:pt x="0" y="0"/>
                  </a:moveTo>
                  <a:lnTo>
                    <a:pt x="0" y="382523"/>
                  </a:lnTo>
                </a:path>
                <a:path w="891539" h="382904">
                  <a:moveTo>
                    <a:pt x="891539" y="0"/>
                  </a:moveTo>
                  <a:lnTo>
                    <a:pt x="891539" y="382523"/>
                  </a:lnTo>
                </a:path>
                <a:path w="891539" h="382904">
                  <a:moveTo>
                    <a:pt x="0" y="0"/>
                  </a:moveTo>
                  <a:lnTo>
                    <a:pt x="891539" y="0"/>
                  </a:lnTo>
                </a:path>
                <a:path w="891539" h="382904">
                  <a:moveTo>
                    <a:pt x="0" y="382523"/>
                  </a:moveTo>
                  <a:lnTo>
                    <a:pt x="891539" y="382523"/>
                  </a:lnTo>
                </a:path>
              </a:pathLst>
            </a:custGeom>
            <a:ln w="27667">
              <a:solidFill>
                <a:srgbClr val="000000"/>
              </a:solidFill>
            </a:ln>
          </p:spPr>
          <p:txBody>
            <a:bodyPr wrap="square" lIns="0" tIns="0" rIns="0" bIns="0" rtlCol="0"/>
            <a:lstStyle/>
            <a:p>
              <a:endParaRPr/>
            </a:p>
          </p:txBody>
        </p:sp>
      </p:grpSp>
      <p:grpSp>
        <p:nvGrpSpPr>
          <p:cNvPr id="194" name="Group 193">
            <a:extLst>
              <a:ext uri="{FF2B5EF4-FFF2-40B4-BE49-F238E27FC236}">
                <a16:creationId xmlns:a16="http://schemas.microsoft.com/office/drawing/2014/main" id="{E06DA2AE-97F7-4A47-AB62-D12D2C6C4EC3}"/>
              </a:ext>
            </a:extLst>
          </p:cNvPr>
          <p:cNvGrpSpPr/>
          <p:nvPr/>
        </p:nvGrpSpPr>
        <p:grpSpPr>
          <a:xfrm>
            <a:off x="6676643" y="2036077"/>
            <a:ext cx="891540" cy="382905"/>
            <a:chOff x="7286243" y="3255263"/>
            <a:chExt cx="891540" cy="382905"/>
          </a:xfrm>
        </p:grpSpPr>
        <p:sp>
          <p:nvSpPr>
            <p:cNvPr id="195" name="object 54">
              <a:extLst>
                <a:ext uri="{FF2B5EF4-FFF2-40B4-BE49-F238E27FC236}">
                  <a16:creationId xmlns:a16="http://schemas.microsoft.com/office/drawing/2014/main" id="{B8F6C813-DF24-4C93-A4EA-B0351A712111}"/>
                </a:ext>
              </a:extLst>
            </p:cNvPr>
            <p:cNvSpPr txBox="1"/>
            <p:nvPr/>
          </p:nvSpPr>
          <p:spPr>
            <a:xfrm>
              <a:off x="7300077" y="3273042"/>
              <a:ext cx="864235" cy="320040"/>
            </a:xfrm>
            <a:prstGeom prst="rect">
              <a:avLst/>
            </a:prstGeom>
          </p:spPr>
          <p:txBody>
            <a:bodyPr vert="horz" wrap="square" lIns="0" tIns="16510" rIns="0" bIns="0" rtlCol="0">
              <a:spAutoFit/>
            </a:bodyPr>
            <a:lstStyle/>
            <a:p>
              <a:pPr marL="81915">
                <a:lnSpc>
                  <a:spcPct val="100000"/>
                </a:lnSpc>
                <a:spcBef>
                  <a:spcPts val="130"/>
                </a:spcBef>
                <a:tabLst>
                  <a:tab pos="528320" algn="l"/>
                </a:tabLst>
              </a:pPr>
              <a:r>
                <a:rPr sz="1900" spc="15" dirty="0">
                  <a:solidFill>
                    <a:srgbClr val="252525"/>
                  </a:solidFill>
                  <a:latin typeface="Calibri"/>
                  <a:cs typeface="Calibri"/>
                </a:rPr>
                <a:t>31	42</a:t>
              </a:r>
              <a:endParaRPr sz="1900">
                <a:latin typeface="Calibri"/>
                <a:cs typeface="Calibri"/>
              </a:endParaRPr>
            </a:p>
          </p:txBody>
        </p:sp>
        <p:sp>
          <p:nvSpPr>
            <p:cNvPr id="196" name="object 57">
              <a:extLst>
                <a:ext uri="{FF2B5EF4-FFF2-40B4-BE49-F238E27FC236}">
                  <a16:creationId xmlns:a16="http://schemas.microsoft.com/office/drawing/2014/main" id="{0B7F2B88-A1A4-4ACD-9416-5F2F54CC63A2}"/>
                </a:ext>
              </a:extLst>
            </p:cNvPr>
            <p:cNvSpPr/>
            <p:nvPr/>
          </p:nvSpPr>
          <p:spPr>
            <a:xfrm>
              <a:off x="7731251" y="3255263"/>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197" name="object 58">
              <a:extLst>
                <a:ext uri="{FF2B5EF4-FFF2-40B4-BE49-F238E27FC236}">
                  <a16:creationId xmlns:a16="http://schemas.microsoft.com/office/drawing/2014/main" id="{47F5B74E-DF0E-46FA-BCDE-13F894796C8A}"/>
                </a:ext>
              </a:extLst>
            </p:cNvPr>
            <p:cNvSpPr/>
            <p:nvPr/>
          </p:nvSpPr>
          <p:spPr>
            <a:xfrm>
              <a:off x="7286243" y="3255263"/>
              <a:ext cx="891540" cy="382905"/>
            </a:xfrm>
            <a:custGeom>
              <a:avLst/>
              <a:gdLst/>
              <a:ahLst/>
              <a:cxnLst/>
              <a:rect l="l" t="t" r="r" b="b"/>
              <a:pathLst>
                <a:path w="891540" h="382904">
                  <a:moveTo>
                    <a:pt x="0" y="0"/>
                  </a:moveTo>
                  <a:lnTo>
                    <a:pt x="0" y="382523"/>
                  </a:lnTo>
                </a:path>
                <a:path w="891540" h="382904">
                  <a:moveTo>
                    <a:pt x="891539" y="0"/>
                  </a:moveTo>
                  <a:lnTo>
                    <a:pt x="891539" y="382523"/>
                  </a:lnTo>
                </a:path>
                <a:path w="891540" h="382904">
                  <a:moveTo>
                    <a:pt x="0" y="0"/>
                  </a:moveTo>
                  <a:lnTo>
                    <a:pt x="891539" y="0"/>
                  </a:lnTo>
                </a:path>
                <a:path w="891540" h="382904">
                  <a:moveTo>
                    <a:pt x="0" y="382523"/>
                  </a:moveTo>
                  <a:lnTo>
                    <a:pt x="891539" y="382523"/>
                  </a:lnTo>
                </a:path>
              </a:pathLst>
            </a:custGeom>
            <a:ln w="27667">
              <a:solidFill>
                <a:srgbClr val="000000"/>
              </a:solidFill>
            </a:ln>
          </p:spPr>
          <p:txBody>
            <a:bodyPr wrap="square" lIns="0" tIns="0" rIns="0" bIns="0" rtlCol="0"/>
            <a:lstStyle/>
            <a:p>
              <a:endParaRPr/>
            </a:p>
          </p:txBody>
        </p:sp>
      </p:grpSp>
      <p:sp>
        <p:nvSpPr>
          <p:cNvPr id="198" name="object 18">
            <a:extLst>
              <a:ext uri="{FF2B5EF4-FFF2-40B4-BE49-F238E27FC236}">
                <a16:creationId xmlns:a16="http://schemas.microsoft.com/office/drawing/2014/main" id="{4A555B88-107B-4D91-9682-78228AF55AD8}"/>
              </a:ext>
            </a:extLst>
          </p:cNvPr>
          <p:cNvSpPr txBox="1"/>
          <p:nvPr/>
        </p:nvSpPr>
        <p:spPr>
          <a:xfrm>
            <a:off x="56570" y="3031964"/>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dirty="0">
              <a:latin typeface="Calibri"/>
              <a:cs typeface="Calibri"/>
            </a:endParaRPr>
          </a:p>
        </p:txBody>
      </p:sp>
      <p:sp>
        <p:nvSpPr>
          <p:cNvPr id="199" name="object 34">
            <a:extLst>
              <a:ext uri="{FF2B5EF4-FFF2-40B4-BE49-F238E27FC236}">
                <a16:creationId xmlns:a16="http://schemas.microsoft.com/office/drawing/2014/main" id="{A82B79A2-AD2A-46A3-8E08-0B1B4223B681}"/>
              </a:ext>
            </a:extLst>
          </p:cNvPr>
          <p:cNvSpPr txBox="1"/>
          <p:nvPr/>
        </p:nvSpPr>
        <p:spPr>
          <a:xfrm>
            <a:off x="1964623" y="3031964"/>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a:latin typeface="Calibri"/>
              <a:cs typeface="Calibri"/>
            </a:endParaRPr>
          </a:p>
        </p:txBody>
      </p:sp>
      <p:sp>
        <p:nvSpPr>
          <p:cNvPr id="200" name="object 52">
            <a:extLst>
              <a:ext uri="{FF2B5EF4-FFF2-40B4-BE49-F238E27FC236}">
                <a16:creationId xmlns:a16="http://schemas.microsoft.com/office/drawing/2014/main" id="{87A8E4A8-76E5-4E3D-8E3C-13EF79CF92C7}"/>
              </a:ext>
            </a:extLst>
          </p:cNvPr>
          <p:cNvSpPr txBox="1"/>
          <p:nvPr/>
        </p:nvSpPr>
        <p:spPr>
          <a:xfrm>
            <a:off x="4188139" y="3031964"/>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a:latin typeface="Calibri"/>
              <a:cs typeface="Calibri"/>
            </a:endParaRPr>
          </a:p>
        </p:txBody>
      </p:sp>
      <p:sp>
        <p:nvSpPr>
          <p:cNvPr id="201" name="object 68">
            <a:extLst>
              <a:ext uri="{FF2B5EF4-FFF2-40B4-BE49-F238E27FC236}">
                <a16:creationId xmlns:a16="http://schemas.microsoft.com/office/drawing/2014/main" id="{8A07C32A-2DC4-47FE-BFBB-04FACCAA9442}"/>
              </a:ext>
            </a:extLst>
          </p:cNvPr>
          <p:cNvSpPr txBox="1"/>
          <p:nvPr/>
        </p:nvSpPr>
        <p:spPr>
          <a:xfrm>
            <a:off x="6096186" y="3031964"/>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a:latin typeface="Calibri"/>
              <a:cs typeface="Calibri"/>
            </a:endParaRPr>
          </a:p>
        </p:txBody>
      </p:sp>
      <p:grpSp>
        <p:nvGrpSpPr>
          <p:cNvPr id="202" name="Group 201">
            <a:extLst>
              <a:ext uri="{FF2B5EF4-FFF2-40B4-BE49-F238E27FC236}">
                <a16:creationId xmlns:a16="http://schemas.microsoft.com/office/drawing/2014/main" id="{7F1A7612-8CDC-4B07-9DF2-C306B4F45FE3}"/>
              </a:ext>
            </a:extLst>
          </p:cNvPr>
          <p:cNvGrpSpPr/>
          <p:nvPr/>
        </p:nvGrpSpPr>
        <p:grpSpPr>
          <a:xfrm>
            <a:off x="660455" y="2649059"/>
            <a:ext cx="1187710" cy="382905"/>
            <a:chOff x="1089653" y="3904488"/>
            <a:chExt cx="1187710" cy="382905"/>
          </a:xfrm>
        </p:grpSpPr>
        <p:sp>
          <p:nvSpPr>
            <p:cNvPr id="203" name="object 10">
              <a:extLst>
                <a:ext uri="{FF2B5EF4-FFF2-40B4-BE49-F238E27FC236}">
                  <a16:creationId xmlns:a16="http://schemas.microsoft.com/office/drawing/2014/main" id="{9768972D-637F-4422-9DFC-D15B8F4376AC}"/>
                </a:ext>
              </a:extLst>
            </p:cNvPr>
            <p:cNvSpPr txBox="1"/>
            <p:nvPr/>
          </p:nvSpPr>
          <p:spPr>
            <a:xfrm>
              <a:off x="1089653" y="3904488"/>
              <a:ext cx="447040" cy="382905"/>
            </a:xfrm>
            <a:prstGeom prst="rect">
              <a:avLst/>
            </a:prstGeom>
            <a:ln w="27667">
              <a:solidFill>
                <a:srgbClr val="000000"/>
              </a:solidFill>
            </a:ln>
          </p:spPr>
          <p:txBody>
            <a:bodyPr vert="horz" wrap="square" lIns="0" tIns="34290" rIns="0" bIns="0" rtlCol="0">
              <a:spAutoFit/>
            </a:bodyPr>
            <a:lstStyle/>
            <a:p>
              <a:pPr marL="97155">
                <a:lnSpc>
                  <a:spcPct val="100000"/>
                </a:lnSpc>
                <a:spcBef>
                  <a:spcPts val="270"/>
                </a:spcBef>
              </a:pPr>
              <a:r>
                <a:rPr sz="1900" spc="15" dirty="0">
                  <a:solidFill>
                    <a:srgbClr val="252525"/>
                  </a:solidFill>
                  <a:latin typeface="Calibri"/>
                  <a:cs typeface="Calibri"/>
                </a:rPr>
                <a:t>22</a:t>
              </a:r>
              <a:endParaRPr sz="1900" dirty="0">
                <a:latin typeface="Calibri"/>
                <a:cs typeface="Calibri"/>
              </a:endParaRPr>
            </a:p>
          </p:txBody>
        </p:sp>
        <p:sp>
          <p:nvSpPr>
            <p:cNvPr id="204" name="object 11">
              <a:extLst>
                <a:ext uri="{FF2B5EF4-FFF2-40B4-BE49-F238E27FC236}">
                  <a16:creationId xmlns:a16="http://schemas.microsoft.com/office/drawing/2014/main" id="{7F81381F-AB84-4BD4-A85B-4BB1D1FAF486}"/>
                </a:ext>
              </a:extLst>
            </p:cNvPr>
            <p:cNvSpPr txBox="1"/>
            <p:nvPr/>
          </p:nvSpPr>
          <p:spPr>
            <a:xfrm>
              <a:off x="1830323" y="3904488"/>
              <a:ext cx="447040" cy="382905"/>
            </a:xfrm>
            <a:prstGeom prst="rect">
              <a:avLst/>
            </a:prstGeom>
            <a:ln w="27667">
              <a:solidFill>
                <a:srgbClr val="000000"/>
              </a:solidFill>
            </a:ln>
          </p:spPr>
          <p:txBody>
            <a:bodyPr vert="horz" wrap="square" lIns="0" tIns="34290" rIns="0" bIns="0" rtlCol="0">
              <a:spAutoFit/>
            </a:bodyPr>
            <a:lstStyle/>
            <a:p>
              <a:pPr marL="97155">
                <a:lnSpc>
                  <a:spcPct val="100000"/>
                </a:lnSpc>
                <a:spcBef>
                  <a:spcPts val="270"/>
                </a:spcBef>
              </a:pPr>
              <a:r>
                <a:rPr sz="1900" spc="15" dirty="0">
                  <a:solidFill>
                    <a:srgbClr val="252525"/>
                  </a:solidFill>
                  <a:latin typeface="Calibri"/>
                  <a:cs typeface="Calibri"/>
                </a:rPr>
                <a:t>18</a:t>
              </a:r>
              <a:endParaRPr sz="1900">
                <a:latin typeface="Calibri"/>
                <a:cs typeface="Calibri"/>
              </a:endParaRPr>
            </a:p>
          </p:txBody>
        </p:sp>
      </p:grpSp>
      <p:grpSp>
        <p:nvGrpSpPr>
          <p:cNvPr id="205" name="Group 204">
            <a:extLst>
              <a:ext uri="{FF2B5EF4-FFF2-40B4-BE49-F238E27FC236}">
                <a16:creationId xmlns:a16="http://schemas.microsoft.com/office/drawing/2014/main" id="{ABEBD96E-847E-4152-9602-77D9F13139FF}"/>
              </a:ext>
            </a:extLst>
          </p:cNvPr>
          <p:cNvGrpSpPr/>
          <p:nvPr/>
        </p:nvGrpSpPr>
        <p:grpSpPr>
          <a:xfrm>
            <a:off x="2568509" y="2649059"/>
            <a:ext cx="1185798" cy="382905"/>
            <a:chOff x="2997707" y="3904488"/>
            <a:chExt cx="1185798" cy="382905"/>
          </a:xfrm>
        </p:grpSpPr>
        <p:sp>
          <p:nvSpPr>
            <p:cNvPr id="206" name="object 26">
              <a:extLst>
                <a:ext uri="{FF2B5EF4-FFF2-40B4-BE49-F238E27FC236}">
                  <a16:creationId xmlns:a16="http://schemas.microsoft.com/office/drawing/2014/main" id="{70DE051B-E237-475A-BA7B-962BAB7DB4B8}"/>
                </a:ext>
              </a:extLst>
            </p:cNvPr>
            <p:cNvSpPr txBox="1"/>
            <p:nvPr/>
          </p:nvSpPr>
          <p:spPr>
            <a:xfrm>
              <a:off x="2997707" y="3904488"/>
              <a:ext cx="445134" cy="382905"/>
            </a:xfrm>
            <a:prstGeom prst="rect">
              <a:avLst/>
            </a:prstGeom>
            <a:ln w="27667">
              <a:solidFill>
                <a:srgbClr val="000000"/>
              </a:solidFill>
            </a:ln>
          </p:spPr>
          <p:txBody>
            <a:bodyPr vert="horz" wrap="square" lIns="0" tIns="34290" rIns="0" bIns="0" rtlCol="0">
              <a:spAutoFit/>
            </a:bodyPr>
            <a:lstStyle/>
            <a:p>
              <a:pPr marL="95885">
                <a:lnSpc>
                  <a:spcPct val="100000"/>
                </a:lnSpc>
                <a:spcBef>
                  <a:spcPts val="270"/>
                </a:spcBef>
              </a:pPr>
              <a:r>
                <a:rPr sz="1900" spc="15" dirty="0">
                  <a:solidFill>
                    <a:srgbClr val="252525"/>
                  </a:solidFill>
                  <a:latin typeface="Calibri"/>
                  <a:cs typeface="Calibri"/>
                </a:rPr>
                <a:t>12</a:t>
              </a:r>
              <a:endParaRPr sz="1900">
                <a:latin typeface="Calibri"/>
                <a:cs typeface="Calibri"/>
              </a:endParaRPr>
            </a:p>
          </p:txBody>
        </p:sp>
        <p:sp>
          <p:nvSpPr>
            <p:cNvPr id="207" name="object 27">
              <a:extLst>
                <a:ext uri="{FF2B5EF4-FFF2-40B4-BE49-F238E27FC236}">
                  <a16:creationId xmlns:a16="http://schemas.microsoft.com/office/drawing/2014/main" id="{D146D895-89A6-4450-BD21-3D1A95253905}"/>
                </a:ext>
              </a:extLst>
            </p:cNvPr>
            <p:cNvSpPr txBox="1"/>
            <p:nvPr/>
          </p:nvSpPr>
          <p:spPr>
            <a:xfrm>
              <a:off x="3738371" y="3904488"/>
              <a:ext cx="445134" cy="382905"/>
            </a:xfrm>
            <a:prstGeom prst="rect">
              <a:avLst/>
            </a:prstGeom>
            <a:ln w="27667">
              <a:solidFill>
                <a:srgbClr val="000000"/>
              </a:solidFill>
            </a:ln>
          </p:spPr>
          <p:txBody>
            <a:bodyPr vert="horz" wrap="square" lIns="0" tIns="34290" rIns="0" bIns="0" rtlCol="0">
              <a:spAutoFit/>
            </a:bodyPr>
            <a:lstStyle/>
            <a:p>
              <a:pPr marL="120014">
                <a:lnSpc>
                  <a:spcPct val="100000"/>
                </a:lnSpc>
                <a:spcBef>
                  <a:spcPts val="270"/>
                </a:spcBef>
              </a:pPr>
              <a:r>
                <a:rPr sz="1900" spc="10" dirty="0">
                  <a:solidFill>
                    <a:srgbClr val="252525"/>
                  </a:solidFill>
                  <a:latin typeface="Calibri"/>
                  <a:cs typeface="Calibri"/>
                </a:rPr>
                <a:t>-4</a:t>
              </a:r>
              <a:endParaRPr sz="1900">
                <a:latin typeface="Calibri"/>
                <a:cs typeface="Calibri"/>
              </a:endParaRPr>
            </a:p>
          </p:txBody>
        </p:sp>
      </p:grpSp>
      <p:grpSp>
        <p:nvGrpSpPr>
          <p:cNvPr id="208" name="Group 207">
            <a:extLst>
              <a:ext uri="{FF2B5EF4-FFF2-40B4-BE49-F238E27FC236}">
                <a16:creationId xmlns:a16="http://schemas.microsoft.com/office/drawing/2014/main" id="{C3157112-719B-4738-9E2D-C15E9E4FAFBF}"/>
              </a:ext>
            </a:extLst>
          </p:cNvPr>
          <p:cNvGrpSpPr/>
          <p:nvPr/>
        </p:nvGrpSpPr>
        <p:grpSpPr>
          <a:xfrm>
            <a:off x="4792025" y="2649059"/>
            <a:ext cx="1187705" cy="382905"/>
            <a:chOff x="5221223" y="3904488"/>
            <a:chExt cx="1187705" cy="382905"/>
          </a:xfrm>
        </p:grpSpPr>
        <p:sp>
          <p:nvSpPr>
            <p:cNvPr id="209" name="object 44">
              <a:extLst>
                <a:ext uri="{FF2B5EF4-FFF2-40B4-BE49-F238E27FC236}">
                  <a16:creationId xmlns:a16="http://schemas.microsoft.com/office/drawing/2014/main" id="{38A3D2B2-9636-481A-804E-0FB884B865C8}"/>
                </a:ext>
              </a:extLst>
            </p:cNvPr>
            <p:cNvSpPr txBox="1"/>
            <p:nvPr/>
          </p:nvSpPr>
          <p:spPr>
            <a:xfrm>
              <a:off x="5221223" y="3904488"/>
              <a:ext cx="447040" cy="382905"/>
            </a:xfrm>
            <a:prstGeom prst="rect">
              <a:avLst/>
            </a:prstGeom>
            <a:ln w="27667">
              <a:solidFill>
                <a:srgbClr val="000000"/>
              </a:solidFill>
            </a:ln>
          </p:spPr>
          <p:txBody>
            <a:bodyPr vert="horz" wrap="square" lIns="0" tIns="34290" rIns="0" bIns="0" rtlCol="0">
              <a:spAutoFit/>
            </a:bodyPr>
            <a:lstStyle/>
            <a:p>
              <a:pPr marL="97155">
                <a:lnSpc>
                  <a:spcPct val="100000"/>
                </a:lnSpc>
                <a:spcBef>
                  <a:spcPts val="270"/>
                </a:spcBef>
              </a:pPr>
              <a:r>
                <a:rPr sz="1900" spc="15" dirty="0">
                  <a:solidFill>
                    <a:srgbClr val="252525"/>
                  </a:solidFill>
                  <a:latin typeface="Calibri"/>
                  <a:cs typeface="Calibri"/>
                </a:rPr>
                <a:t>58</a:t>
              </a:r>
              <a:endParaRPr sz="1900">
                <a:latin typeface="Calibri"/>
                <a:cs typeface="Calibri"/>
              </a:endParaRPr>
            </a:p>
          </p:txBody>
        </p:sp>
        <p:sp>
          <p:nvSpPr>
            <p:cNvPr id="210" name="object 45">
              <a:extLst>
                <a:ext uri="{FF2B5EF4-FFF2-40B4-BE49-F238E27FC236}">
                  <a16:creationId xmlns:a16="http://schemas.microsoft.com/office/drawing/2014/main" id="{D5D9BD27-DE0F-4FEF-9960-FFE774D1A6E5}"/>
                </a:ext>
              </a:extLst>
            </p:cNvPr>
            <p:cNvSpPr txBox="1"/>
            <p:nvPr/>
          </p:nvSpPr>
          <p:spPr>
            <a:xfrm>
              <a:off x="5961888" y="3904488"/>
              <a:ext cx="447040" cy="382905"/>
            </a:xfrm>
            <a:prstGeom prst="rect">
              <a:avLst/>
            </a:prstGeom>
            <a:ln w="27667">
              <a:solidFill>
                <a:srgbClr val="000000"/>
              </a:solidFill>
            </a:ln>
          </p:spPr>
          <p:txBody>
            <a:bodyPr vert="horz" wrap="square" lIns="0" tIns="34290" rIns="0" bIns="0" rtlCol="0">
              <a:spAutoFit/>
            </a:bodyPr>
            <a:lstStyle/>
            <a:p>
              <a:pPr algn="ctr">
                <a:lnSpc>
                  <a:spcPct val="100000"/>
                </a:lnSpc>
                <a:spcBef>
                  <a:spcPts val="270"/>
                </a:spcBef>
              </a:pPr>
              <a:r>
                <a:rPr sz="1900" spc="15" dirty="0">
                  <a:solidFill>
                    <a:srgbClr val="252525"/>
                  </a:solidFill>
                  <a:latin typeface="Calibri"/>
                  <a:cs typeface="Calibri"/>
                </a:rPr>
                <a:t>7</a:t>
              </a:r>
              <a:endParaRPr sz="1900">
                <a:latin typeface="Calibri"/>
                <a:cs typeface="Calibri"/>
              </a:endParaRPr>
            </a:p>
          </p:txBody>
        </p:sp>
      </p:grpSp>
      <p:grpSp>
        <p:nvGrpSpPr>
          <p:cNvPr id="211" name="Group 210">
            <a:extLst>
              <a:ext uri="{FF2B5EF4-FFF2-40B4-BE49-F238E27FC236}">
                <a16:creationId xmlns:a16="http://schemas.microsoft.com/office/drawing/2014/main" id="{27B4C6A9-A58F-4233-873E-7DA7AF724695}"/>
              </a:ext>
            </a:extLst>
          </p:cNvPr>
          <p:cNvGrpSpPr/>
          <p:nvPr/>
        </p:nvGrpSpPr>
        <p:grpSpPr>
          <a:xfrm>
            <a:off x="6700073" y="2649059"/>
            <a:ext cx="1185798" cy="382905"/>
            <a:chOff x="7129271" y="3904488"/>
            <a:chExt cx="1185798" cy="382905"/>
          </a:xfrm>
        </p:grpSpPr>
        <p:sp>
          <p:nvSpPr>
            <p:cNvPr id="212" name="object 60">
              <a:extLst>
                <a:ext uri="{FF2B5EF4-FFF2-40B4-BE49-F238E27FC236}">
                  <a16:creationId xmlns:a16="http://schemas.microsoft.com/office/drawing/2014/main" id="{B9DEE63C-2E77-4391-BABD-9827A1937254}"/>
                </a:ext>
              </a:extLst>
            </p:cNvPr>
            <p:cNvSpPr txBox="1"/>
            <p:nvPr/>
          </p:nvSpPr>
          <p:spPr>
            <a:xfrm>
              <a:off x="7129271" y="3904488"/>
              <a:ext cx="445134" cy="382905"/>
            </a:xfrm>
            <a:prstGeom prst="rect">
              <a:avLst/>
            </a:prstGeom>
            <a:ln w="27667">
              <a:solidFill>
                <a:srgbClr val="000000"/>
              </a:solidFill>
            </a:ln>
          </p:spPr>
          <p:txBody>
            <a:bodyPr vert="horz" wrap="square" lIns="0" tIns="34290" rIns="0" bIns="0" rtlCol="0">
              <a:spAutoFit/>
            </a:bodyPr>
            <a:lstStyle/>
            <a:p>
              <a:pPr marL="95885">
                <a:lnSpc>
                  <a:spcPct val="100000"/>
                </a:lnSpc>
                <a:spcBef>
                  <a:spcPts val="270"/>
                </a:spcBef>
              </a:pPr>
              <a:r>
                <a:rPr sz="1900" spc="15" dirty="0">
                  <a:solidFill>
                    <a:srgbClr val="252525"/>
                  </a:solidFill>
                  <a:latin typeface="Calibri"/>
                  <a:cs typeface="Calibri"/>
                </a:rPr>
                <a:t>31</a:t>
              </a:r>
              <a:endParaRPr sz="1900">
                <a:latin typeface="Calibri"/>
                <a:cs typeface="Calibri"/>
              </a:endParaRPr>
            </a:p>
          </p:txBody>
        </p:sp>
        <p:sp>
          <p:nvSpPr>
            <p:cNvPr id="213" name="object 61">
              <a:extLst>
                <a:ext uri="{FF2B5EF4-FFF2-40B4-BE49-F238E27FC236}">
                  <a16:creationId xmlns:a16="http://schemas.microsoft.com/office/drawing/2014/main" id="{600EB1E9-F389-46A7-B51D-6EE1DFE2DAA9}"/>
                </a:ext>
              </a:extLst>
            </p:cNvPr>
            <p:cNvSpPr txBox="1"/>
            <p:nvPr/>
          </p:nvSpPr>
          <p:spPr>
            <a:xfrm>
              <a:off x="7869935" y="3904488"/>
              <a:ext cx="445134" cy="382905"/>
            </a:xfrm>
            <a:prstGeom prst="rect">
              <a:avLst/>
            </a:prstGeom>
            <a:ln w="27667">
              <a:solidFill>
                <a:srgbClr val="000000"/>
              </a:solidFill>
            </a:ln>
          </p:spPr>
          <p:txBody>
            <a:bodyPr vert="horz" wrap="square" lIns="0" tIns="34290" rIns="0" bIns="0" rtlCol="0">
              <a:spAutoFit/>
            </a:bodyPr>
            <a:lstStyle/>
            <a:p>
              <a:pPr marL="95885">
                <a:lnSpc>
                  <a:spcPct val="100000"/>
                </a:lnSpc>
                <a:spcBef>
                  <a:spcPts val="270"/>
                </a:spcBef>
              </a:pPr>
              <a:r>
                <a:rPr sz="1900" spc="15" dirty="0">
                  <a:solidFill>
                    <a:srgbClr val="252525"/>
                  </a:solidFill>
                  <a:latin typeface="Calibri"/>
                  <a:cs typeface="Calibri"/>
                </a:rPr>
                <a:t>42</a:t>
              </a:r>
              <a:endParaRPr sz="1900">
                <a:latin typeface="Calibri"/>
                <a:cs typeface="Calibri"/>
              </a:endParaRPr>
            </a:p>
          </p:txBody>
        </p:sp>
      </p:grpSp>
      <p:sp>
        <p:nvSpPr>
          <p:cNvPr id="214" name="object 19">
            <a:extLst>
              <a:ext uri="{FF2B5EF4-FFF2-40B4-BE49-F238E27FC236}">
                <a16:creationId xmlns:a16="http://schemas.microsoft.com/office/drawing/2014/main" id="{A1C446BE-2179-4247-99DB-FBF115884E9F}"/>
              </a:ext>
            </a:extLst>
          </p:cNvPr>
          <p:cNvSpPr txBox="1"/>
          <p:nvPr/>
        </p:nvSpPr>
        <p:spPr>
          <a:xfrm>
            <a:off x="257866" y="2409745"/>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dirty="0">
              <a:latin typeface="Calibri"/>
              <a:cs typeface="Calibri"/>
            </a:endParaRPr>
          </a:p>
        </p:txBody>
      </p:sp>
      <p:sp>
        <p:nvSpPr>
          <p:cNvPr id="215" name="object 35">
            <a:extLst>
              <a:ext uri="{FF2B5EF4-FFF2-40B4-BE49-F238E27FC236}">
                <a16:creationId xmlns:a16="http://schemas.microsoft.com/office/drawing/2014/main" id="{43C74537-671B-439E-835E-D52BC94D6D2A}"/>
              </a:ext>
            </a:extLst>
          </p:cNvPr>
          <p:cNvSpPr txBox="1"/>
          <p:nvPr/>
        </p:nvSpPr>
        <p:spPr>
          <a:xfrm>
            <a:off x="2165919" y="2409745"/>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a:latin typeface="Calibri"/>
              <a:cs typeface="Calibri"/>
            </a:endParaRPr>
          </a:p>
        </p:txBody>
      </p:sp>
      <p:sp>
        <p:nvSpPr>
          <p:cNvPr id="216" name="object 53">
            <a:extLst>
              <a:ext uri="{FF2B5EF4-FFF2-40B4-BE49-F238E27FC236}">
                <a16:creationId xmlns:a16="http://schemas.microsoft.com/office/drawing/2014/main" id="{C5FCBEDB-45BE-446C-88BA-366F5E6A333D}"/>
              </a:ext>
            </a:extLst>
          </p:cNvPr>
          <p:cNvSpPr txBox="1"/>
          <p:nvPr/>
        </p:nvSpPr>
        <p:spPr>
          <a:xfrm>
            <a:off x="4389434" y="2409745"/>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a:latin typeface="Calibri"/>
              <a:cs typeface="Calibri"/>
            </a:endParaRPr>
          </a:p>
        </p:txBody>
      </p:sp>
      <p:sp>
        <p:nvSpPr>
          <p:cNvPr id="217" name="object 69">
            <a:extLst>
              <a:ext uri="{FF2B5EF4-FFF2-40B4-BE49-F238E27FC236}">
                <a16:creationId xmlns:a16="http://schemas.microsoft.com/office/drawing/2014/main" id="{0E640F30-334A-4CD3-AD79-6C27E7BFCC42}"/>
              </a:ext>
            </a:extLst>
          </p:cNvPr>
          <p:cNvSpPr txBox="1"/>
          <p:nvPr/>
        </p:nvSpPr>
        <p:spPr>
          <a:xfrm>
            <a:off x="6297482" y="2409745"/>
            <a:ext cx="402590" cy="290830"/>
          </a:xfrm>
          <a:prstGeom prst="rect">
            <a:avLst/>
          </a:prstGeom>
        </p:spPr>
        <p:txBody>
          <a:bodyPr vert="horz" wrap="square" lIns="0" tIns="17780" rIns="0" bIns="0" rtlCol="0">
            <a:spAutoFit/>
          </a:bodyPr>
          <a:lstStyle/>
          <a:p>
            <a:pPr marL="12700">
              <a:lnSpc>
                <a:spcPct val="100000"/>
              </a:lnSpc>
              <a:spcBef>
                <a:spcPts val="140"/>
              </a:spcBef>
            </a:pPr>
            <a:r>
              <a:rPr sz="1700" spc="15" dirty="0">
                <a:latin typeface="Calibri"/>
                <a:cs typeface="Calibri"/>
              </a:rPr>
              <a:t>s</a:t>
            </a:r>
            <a:r>
              <a:rPr sz="1700" spc="5" dirty="0">
                <a:latin typeface="Calibri"/>
                <a:cs typeface="Calibri"/>
              </a:rPr>
              <a:t>pli</a:t>
            </a:r>
            <a:r>
              <a:rPr sz="1700" spc="10" dirty="0">
                <a:latin typeface="Calibri"/>
                <a:cs typeface="Calibri"/>
              </a:rPr>
              <a:t>t</a:t>
            </a:r>
            <a:endParaRPr sz="1700">
              <a:latin typeface="Calibri"/>
              <a:cs typeface="Calibri"/>
            </a:endParaRPr>
          </a:p>
        </p:txBody>
      </p:sp>
      <p:sp>
        <p:nvSpPr>
          <p:cNvPr id="218" name="object 9">
            <a:extLst>
              <a:ext uri="{FF2B5EF4-FFF2-40B4-BE49-F238E27FC236}">
                <a16:creationId xmlns:a16="http://schemas.microsoft.com/office/drawing/2014/main" id="{07451786-5AE2-4C12-B81E-C35FD04C5E13}"/>
              </a:ext>
            </a:extLst>
          </p:cNvPr>
          <p:cNvSpPr/>
          <p:nvPr/>
        </p:nvSpPr>
        <p:spPr>
          <a:xfrm>
            <a:off x="814873" y="2439337"/>
            <a:ext cx="589915" cy="152400"/>
          </a:xfrm>
          <a:custGeom>
            <a:avLst/>
            <a:gdLst/>
            <a:ahLst/>
            <a:cxnLst/>
            <a:rect l="l" t="t" r="r" b="b"/>
            <a:pathLst>
              <a:path w="589914" h="152400">
                <a:moveTo>
                  <a:pt x="589800" y="152400"/>
                </a:moveTo>
                <a:lnTo>
                  <a:pt x="541032" y="86868"/>
                </a:lnTo>
                <a:lnTo>
                  <a:pt x="526453" y="115354"/>
                </a:lnTo>
                <a:lnTo>
                  <a:pt x="297192" y="0"/>
                </a:lnTo>
                <a:lnTo>
                  <a:pt x="295668" y="0"/>
                </a:lnTo>
                <a:lnTo>
                  <a:pt x="292620" y="0"/>
                </a:lnTo>
                <a:lnTo>
                  <a:pt x="63042" y="114769"/>
                </a:lnTo>
                <a:lnTo>
                  <a:pt x="48768" y="86868"/>
                </a:lnTo>
                <a:lnTo>
                  <a:pt x="0" y="152400"/>
                </a:lnTo>
                <a:lnTo>
                  <a:pt x="50292" y="152400"/>
                </a:lnTo>
                <a:lnTo>
                  <a:pt x="82296" y="152400"/>
                </a:lnTo>
                <a:lnTo>
                  <a:pt x="67703" y="123875"/>
                </a:lnTo>
                <a:lnTo>
                  <a:pt x="294894" y="10287"/>
                </a:lnTo>
                <a:lnTo>
                  <a:pt x="522084" y="123875"/>
                </a:lnTo>
                <a:lnTo>
                  <a:pt x="507504" y="152400"/>
                </a:lnTo>
                <a:lnTo>
                  <a:pt x="539508" y="152400"/>
                </a:lnTo>
                <a:lnTo>
                  <a:pt x="589800" y="152400"/>
                </a:lnTo>
                <a:close/>
              </a:path>
            </a:pathLst>
          </a:custGeom>
          <a:solidFill>
            <a:srgbClr val="000000"/>
          </a:solidFill>
        </p:spPr>
        <p:txBody>
          <a:bodyPr wrap="square" lIns="0" tIns="0" rIns="0" bIns="0" rtlCol="0"/>
          <a:lstStyle/>
          <a:p>
            <a:endParaRPr/>
          </a:p>
        </p:txBody>
      </p:sp>
      <p:sp>
        <p:nvSpPr>
          <p:cNvPr id="219" name="object 43">
            <a:extLst>
              <a:ext uri="{FF2B5EF4-FFF2-40B4-BE49-F238E27FC236}">
                <a16:creationId xmlns:a16="http://schemas.microsoft.com/office/drawing/2014/main" id="{A8C3C2B1-C1EE-4101-B2FD-58D35E166F8F}"/>
              </a:ext>
            </a:extLst>
          </p:cNvPr>
          <p:cNvSpPr/>
          <p:nvPr/>
        </p:nvSpPr>
        <p:spPr>
          <a:xfrm>
            <a:off x="4946450" y="2439337"/>
            <a:ext cx="589915" cy="152400"/>
          </a:xfrm>
          <a:custGeom>
            <a:avLst/>
            <a:gdLst/>
            <a:ahLst/>
            <a:cxnLst/>
            <a:rect l="l" t="t" r="r" b="b"/>
            <a:pathLst>
              <a:path w="589914" h="152400">
                <a:moveTo>
                  <a:pt x="589788" y="152400"/>
                </a:moveTo>
                <a:lnTo>
                  <a:pt x="541020" y="86868"/>
                </a:lnTo>
                <a:lnTo>
                  <a:pt x="526440" y="115354"/>
                </a:lnTo>
                <a:lnTo>
                  <a:pt x="297180" y="0"/>
                </a:lnTo>
                <a:lnTo>
                  <a:pt x="295656" y="0"/>
                </a:lnTo>
                <a:lnTo>
                  <a:pt x="292608" y="0"/>
                </a:lnTo>
                <a:lnTo>
                  <a:pt x="63334" y="115354"/>
                </a:lnTo>
                <a:lnTo>
                  <a:pt x="48768" y="86868"/>
                </a:lnTo>
                <a:lnTo>
                  <a:pt x="0" y="152400"/>
                </a:lnTo>
                <a:lnTo>
                  <a:pt x="50292" y="152400"/>
                </a:lnTo>
                <a:lnTo>
                  <a:pt x="82296" y="152400"/>
                </a:lnTo>
                <a:lnTo>
                  <a:pt x="67703" y="123875"/>
                </a:lnTo>
                <a:lnTo>
                  <a:pt x="294881" y="10287"/>
                </a:lnTo>
                <a:lnTo>
                  <a:pt x="522071" y="123875"/>
                </a:lnTo>
                <a:lnTo>
                  <a:pt x="507492" y="152400"/>
                </a:lnTo>
                <a:lnTo>
                  <a:pt x="539496" y="152400"/>
                </a:lnTo>
                <a:lnTo>
                  <a:pt x="589788" y="152400"/>
                </a:lnTo>
                <a:close/>
              </a:path>
            </a:pathLst>
          </a:custGeom>
          <a:solidFill>
            <a:srgbClr val="000000"/>
          </a:solidFill>
        </p:spPr>
        <p:txBody>
          <a:bodyPr wrap="square" lIns="0" tIns="0" rIns="0" bIns="0" rtlCol="0"/>
          <a:lstStyle/>
          <a:p>
            <a:endParaRPr/>
          </a:p>
        </p:txBody>
      </p:sp>
      <p:grpSp>
        <p:nvGrpSpPr>
          <p:cNvPr id="220" name="Group 219">
            <a:extLst>
              <a:ext uri="{FF2B5EF4-FFF2-40B4-BE49-F238E27FC236}">
                <a16:creationId xmlns:a16="http://schemas.microsoft.com/office/drawing/2014/main" id="{B75C8435-F484-444A-8C6F-DF08A561955E}"/>
              </a:ext>
            </a:extLst>
          </p:cNvPr>
          <p:cNvGrpSpPr/>
          <p:nvPr/>
        </p:nvGrpSpPr>
        <p:grpSpPr>
          <a:xfrm>
            <a:off x="805784" y="3305335"/>
            <a:ext cx="891540" cy="382905"/>
            <a:chOff x="1243577" y="4568952"/>
            <a:chExt cx="891540" cy="382905"/>
          </a:xfrm>
        </p:grpSpPr>
        <p:sp>
          <p:nvSpPr>
            <p:cNvPr id="221" name="object 12">
              <a:extLst>
                <a:ext uri="{FF2B5EF4-FFF2-40B4-BE49-F238E27FC236}">
                  <a16:creationId xmlns:a16="http://schemas.microsoft.com/office/drawing/2014/main" id="{B9784DC5-942C-4FD5-9639-1B00B9134264}"/>
                </a:ext>
              </a:extLst>
            </p:cNvPr>
            <p:cNvSpPr txBox="1"/>
            <p:nvPr/>
          </p:nvSpPr>
          <p:spPr>
            <a:xfrm>
              <a:off x="1257411" y="4586730"/>
              <a:ext cx="864235" cy="320040"/>
            </a:xfrm>
            <a:prstGeom prst="rect">
              <a:avLst/>
            </a:prstGeom>
          </p:spPr>
          <p:txBody>
            <a:bodyPr vert="horz" wrap="square" lIns="0" tIns="16510" rIns="0" bIns="0" rtlCol="0">
              <a:spAutoFit/>
            </a:bodyPr>
            <a:lstStyle/>
            <a:p>
              <a:pPr marL="81915">
                <a:lnSpc>
                  <a:spcPct val="100000"/>
                </a:lnSpc>
                <a:spcBef>
                  <a:spcPts val="130"/>
                </a:spcBef>
                <a:tabLst>
                  <a:tab pos="528320" algn="l"/>
                </a:tabLst>
              </a:pPr>
              <a:r>
                <a:rPr sz="1900" spc="15" dirty="0">
                  <a:solidFill>
                    <a:srgbClr val="252525"/>
                  </a:solidFill>
                  <a:latin typeface="Calibri"/>
                  <a:cs typeface="Calibri"/>
                </a:rPr>
                <a:t>18	22</a:t>
              </a:r>
              <a:endParaRPr sz="1900" dirty="0">
                <a:latin typeface="Calibri"/>
                <a:cs typeface="Calibri"/>
              </a:endParaRPr>
            </a:p>
          </p:txBody>
        </p:sp>
        <p:sp>
          <p:nvSpPr>
            <p:cNvPr id="222" name="object 14">
              <a:extLst>
                <a:ext uri="{FF2B5EF4-FFF2-40B4-BE49-F238E27FC236}">
                  <a16:creationId xmlns:a16="http://schemas.microsoft.com/office/drawing/2014/main" id="{8B28A7FC-EFFB-4953-83A4-D268CEC89AD9}"/>
                </a:ext>
              </a:extLst>
            </p:cNvPr>
            <p:cNvSpPr/>
            <p:nvPr/>
          </p:nvSpPr>
          <p:spPr>
            <a:xfrm>
              <a:off x="1688591" y="4568952"/>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223" name="object 15">
              <a:extLst>
                <a:ext uri="{FF2B5EF4-FFF2-40B4-BE49-F238E27FC236}">
                  <a16:creationId xmlns:a16="http://schemas.microsoft.com/office/drawing/2014/main" id="{74EF61C8-BE08-40EE-81B1-F72AF3F8D9C0}"/>
                </a:ext>
              </a:extLst>
            </p:cNvPr>
            <p:cNvSpPr/>
            <p:nvPr/>
          </p:nvSpPr>
          <p:spPr>
            <a:xfrm>
              <a:off x="1243577" y="4568952"/>
              <a:ext cx="891540" cy="382905"/>
            </a:xfrm>
            <a:custGeom>
              <a:avLst/>
              <a:gdLst/>
              <a:ahLst/>
              <a:cxnLst/>
              <a:rect l="l" t="t" r="r" b="b"/>
              <a:pathLst>
                <a:path w="891539" h="382904">
                  <a:moveTo>
                    <a:pt x="0" y="0"/>
                  </a:moveTo>
                  <a:lnTo>
                    <a:pt x="0" y="382523"/>
                  </a:lnTo>
                </a:path>
                <a:path w="891539" h="382904">
                  <a:moveTo>
                    <a:pt x="891546" y="0"/>
                  </a:moveTo>
                  <a:lnTo>
                    <a:pt x="891546" y="382523"/>
                  </a:lnTo>
                </a:path>
                <a:path w="891539" h="382904">
                  <a:moveTo>
                    <a:pt x="0" y="0"/>
                  </a:moveTo>
                  <a:lnTo>
                    <a:pt x="891546" y="0"/>
                  </a:lnTo>
                </a:path>
                <a:path w="891539" h="382904">
                  <a:moveTo>
                    <a:pt x="0" y="382523"/>
                  </a:moveTo>
                  <a:lnTo>
                    <a:pt x="891546" y="382523"/>
                  </a:lnTo>
                </a:path>
              </a:pathLst>
            </a:custGeom>
            <a:ln w="27667">
              <a:solidFill>
                <a:srgbClr val="000000"/>
              </a:solidFill>
            </a:ln>
          </p:spPr>
          <p:txBody>
            <a:bodyPr wrap="square" lIns="0" tIns="0" rIns="0" bIns="0" rtlCol="0"/>
            <a:lstStyle/>
            <a:p>
              <a:endParaRPr/>
            </a:p>
          </p:txBody>
        </p:sp>
      </p:grpSp>
      <p:grpSp>
        <p:nvGrpSpPr>
          <p:cNvPr id="224" name="Group 223">
            <a:extLst>
              <a:ext uri="{FF2B5EF4-FFF2-40B4-BE49-F238E27FC236}">
                <a16:creationId xmlns:a16="http://schemas.microsoft.com/office/drawing/2014/main" id="{7A088C03-805D-4DC8-B89D-02824CABC072}"/>
              </a:ext>
            </a:extLst>
          </p:cNvPr>
          <p:cNvGrpSpPr/>
          <p:nvPr/>
        </p:nvGrpSpPr>
        <p:grpSpPr>
          <a:xfrm>
            <a:off x="2713838" y="3305335"/>
            <a:ext cx="891540" cy="382905"/>
            <a:chOff x="3151631" y="4568952"/>
            <a:chExt cx="891540" cy="382905"/>
          </a:xfrm>
        </p:grpSpPr>
        <p:sp>
          <p:nvSpPr>
            <p:cNvPr id="225" name="object 28">
              <a:extLst>
                <a:ext uri="{FF2B5EF4-FFF2-40B4-BE49-F238E27FC236}">
                  <a16:creationId xmlns:a16="http://schemas.microsoft.com/office/drawing/2014/main" id="{DE3B96D2-7201-4D77-A5FB-56F6FA521B75}"/>
                </a:ext>
              </a:extLst>
            </p:cNvPr>
            <p:cNvSpPr txBox="1"/>
            <p:nvPr/>
          </p:nvSpPr>
          <p:spPr>
            <a:xfrm>
              <a:off x="3165465" y="4586730"/>
              <a:ext cx="864235" cy="320040"/>
            </a:xfrm>
            <a:prstGeom prst="rect">
              <a:avLst/>
            </a:prstGeom>
          </p:spPr>
          <p:txBody>
            <a:bodyPr vert="horz" wrap="square" lIns="0" tIns="16510" rIns="0" bIns="0" rtlCol="0">
              <a:spAutoFit/>
            </a:bodyPr>
            <a:lstStyle/>
            <a:p>
              <a:pPr marL="106045">
                <a:lnSpc>
                  <a:spcPct val="100000"/>
                </a:lnSpc>
                <a:spcBef>
                  <a:spcPts val="130"/>
                </a:spcBef>
                <a:tabLst>
                  <a:tab pos="528320" algn="l"/>
                </a:tabLst>
              </a:pPr>
              <a:r>
                <a:rPr sz="1900" spc="10" dirty="0">
                  <a:solidFill>
                    <a:srgbClr val="252525"/>
                  </a:solidFill>
                  <a:latin typeface="Calibri"/>
                  <a:cs typeface="Calibri"/>
                </a:rPr>
                <a:t>-4	</a:t>
              </a:r>
              <a:r>
                <a:rPr sz="1900" spc="15" dirty="0">
                  <a:solidFill>
                    <a:srgbClr val="252525"/>
                  </a:solidFill>
                  <a:latin typeface="Calibri"/>
                  <a:cs typeface="Calibri"/>
                </a:rPr>
                <a:t>12</a:t>
              </a:r>
              <a:endParaRPr sz="1900">
                <a:latin typeface="Calibri"/>
                <a:cs typeface="Calibri"/>
              </a:endParaRPr>
            </a:p>
          </p:txBody>
        </p:sp>
        <p:sp>
          <p:nvSpPr>
            <p:cNvPr id="226" name="object 30">
              <a:extLst>
                <a:ext uri="{FF2B5EF4-FFF2-40B4-BE49-F238E27FC236}">
                  <a16:creationId xmlns:a16="http://schemas.microsoft.com/office/drawing/2014/main" id="{E7DDBB08-F436-4187-9F36-49BCB42B115B}"/>
                </a:ext>
              </a:extLst>
            </p:cNvPr>
            <p:cNvSpPr/>
            <p:nvPr/>
          </p:nvSpPr>
          <p:spPr>
            <a:xfrm>
              <a:off x="3596639" y="4568952"/>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227" name="object 31">
              <a:extLst>
                <a:ext uri="{FF2B5EF4-FFF2-40B4-BE49-F238E27FC236}">
                  <a16:creationId xmlns:a16="http://schemas.microsoft.com/office/drawing/2014/main" id="{2654EAEA-A658-4267-9925-D0E93685CBA0}"/>
                </a:ext>
              </a:extLst>
            </p:cNvPr>
            <p:cNvSpPr/>
            <p:nvPr/>
          </p:nvSpPr>
          <p:spPr>
            <a:xfrm>
              <a:off x="3151631" y="4568952"/>
              <a:ext cx="891540" cy="382905"/>
            </a:xfrm>
            <a:custGeom>
              <a:avLst/>
              <a:gdLst/>
              <a:ahLst/>
              <a:cxnLst/>
              <a:rect l="l" t="t" r="r" b="b"/>
              <a:pathLst>
                <a:path w="891539" h="382904">
                  <a:moveTo>
                    <a:pt x="0" y="0"/>
                  </a:moveTo>
                  <a:lnTo>
                    <a:pt x="0" y="382523"/>
                  </a:lnTo>
                </a:path>
                <a:path w="891539" h="382904">
                  <a:moveTo>
                    <a:pt x="891539" y="0"/>
                  </a:moveTo>
                  <a:lnTo>
                    <a:pt x="891539" y="382523"/>
                  </a:lnTo>
                </a:path>
                <a:path w="891539" h="382904">
                  <a:moveTo>
                    <a:pt x="0" y="0"/>
                  </a:moveTo>
                  <a:lnTo>
                    <a:pt x="891539" y="0"/>
                  </a:lnTo>
                </a:path>
                <a:path w="891539" h="382904">
                  <a:moveTo>
                    <a:pt x="0" y="382523"/>
                  </a:moveTo>
                  <a:lnTo>
                    <a:pt x="891539" y="382523"/>
                  </a:lnTo>
                </a:path>
              </a:pathLst>
            </a:custGeom>
            <a:ln w="27667">
              <a:solidFill>
                <a:srgbClr val="000000"/>
              </a:solidFill>
            </a:ln>
          </p:spPr>
          <p:txBody>
            <a:bodyPr wrap="square" lIns="0" tIns="0" rIns="0" bIns="0" rtlCol="0"/>
            <a:lstStyle/>
            <a:p>
              <a:endParaRPr/>
            </a:p>
          </p:txBody>
        </p:sp>
      </p:grpSp>
      <p:grpSp>
        <p:nvGrpSpPr>
          <p:cNvPr id="228" name="Group 227">
            <a:extLst>
              <a:ext uri="{FF2B5EF4-FFF2-40B4-BE49-F238E27FC236}">
                <a16:creationId xmlns:a16="http://schemas.microsoft.com/office/drawing/2014/main" id="{3B567D37-24F4-4C62-A32D-F10815B9BBDC}"/>
              </a:ext>
            </a:extLst>
          </p:cNvPr>
          <p:cNvGrpSpPr/>
          <p:nvPr/>
        </p:nvGrpSpPr>
        <p:grpSpPr>
          <a:xfrm>
            <a:off x="4937354" y="3305335"/>
            <a:ext cx="891540" cy="382905"/>
            <a:chOff x="5375147" y="4568952"/>
            <a:chExt cx="891540" cy="382905"/>
          </a:xfrm>
        </p:grpSpPr>
        <p:sp>
          <p:nvSpPr>
            <p:cNvPr id="229" name="object 46">
              <a:extLst>
                <a:ext uri="{FF2B5EF4-FFF2-40B4-BE49-F238E27FC236}">
                  <a16:creationId xmlns:a16="http://schemas.microsoft.com/office/drawing/2014/main" id="{051BBCB6-5FB7-419B-BAE6-AA8CA488DEC5}"/>
                </a:ext>
              </a:extLst>
            </p:cNvPr>
            <p:cNvSpPr txBox="1"/>
            <p:nvPr/>
          </p:nvSpPr>
          <p:spPr>
            <a:xfrm>
              <a:off x="5388981" y="4586730"/>
              <a:ext cx="864235" cy="320040"/>
            </a:xfrm>
            <a:prstGeom prst="rect">
              <a:avLst/>
            </a:prstGeom>
          </p:spPr>
          <p:txBody>
            <a:bodyPr vert="horz" wrap="square" lIns="0" tIns="16510" rIns="0" bIns="0" rtlCol="0">
              <a:spAutoFit/>
            </a:bodyPr>
            <a:lstStyle/>
            <a:p>
              <a:pPr marL="144145">
                <a:lnSpc>
                  <a:spcPct val="100000"/>
                </a:lnSpc>
                <a:spcBef>
                  <a:spcPts val="130"/>
                </a:spcBef>
                <a:tabLst>
                  <a:tab pos="528320" algn="l"/>
                </a:tabLst>
              </a:pPr>
              <a:r>
                <a:rPr sz="1900" spc="15" dirty="0">
                  <a:solidFill>
                    <a:srgbClr val="252525"/>
                  </a:solidFill>
                  <a:latin typeface="Calibri"/>
                  <a:cs typeface="Calibri"/>
                </a:rPr>
                <a:t>7	58</a:t>
              </a:r>
              <a:endParaRPr sz="1900">
                <a:latin typeface="Calibri"/>
                <a:cs typeface="Calibri"/>
              </a:endParaRPr>
            </a:p>
          </p:txBody>
        </p:sp>
        <p:sp>
          <p:nvSpPr>
            <p:cNvPr id="230" name="object 48">
              <a:extLst>
                <a:ext uri="{FF2B5EF4-FFF2-40B4-BE49-F238E27FC236}">
                  <a16:creationId xmlns:a16="http://schemas.microsoft.com/office/drawing/2014/main" id="{E4D424C6-EAF5-411C-A38C-E36D5A29D6A4}"/>
                </a:ext>
              </a:extLst>
            </p:cNvPr>
            <p:cNvSpPr/>
            <p:nvPr/>
          </p:nvSpPr>
          <p:spPr>
            <a:xfrm>
              <a:off x="5820155" y="4568952"/>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231" name="object 49">
              <a:extLst>
                <a:ext uri="{FF2B5EF4-FFF2-40B4-BE49-F238E27FC236}">
                  <a16:creationId xmlns:a16="http://schemas.microsoft.com/office/drawing/2014/main" id="{00EA2995-AE5B-45AF-ADE6-4652DFDAD2EA}"/>
                </a:ext>
              </a:extLst>
            </p:cNvPr>
            <p:cNvSpPr/>
            <p:nvPr/>
          </p:nvSpPr>
          <p:spPr>
            <a:xfrm>
              <a:off x="5375147" y="4568952"/>
              <a:ext cx="891540" cy="382905"/>
            </a:xfrm>
            <a:custGeom>
              <a:avLst/>
              <a:gdLst/>
              <a:ahLst/>
              <a:cxnLst/>
              <a:rect l="l" t="t" r="r" b="b"/>
              <a:pathLst>
                <a:path w="891539" h="382904">
                  <a:moveTo>
                    <a:pt x="0" y="0"/>
                  </a:moveTo>
                  <a:lnTo>
                    <a:pt x="0" y="382523"/>
                  </a:lnTo>
                </a:path>
                <a:path w="891539" h="382904">
                  <a:moveTo>
                    <a:pt x="891539" y="0"/>
                  </a:moveTo>
                  <a:lnTo>
                    <a:pt x="891539" y="382523"/>
                  </a:lnTo>
                </a:path>
                <a:path w="891539" h="382904">
                  <a:moveTo>
                    <a:pt x="0" y="0"/>
                  </a:moveTo>
                  <a:lnTo>
                    <a:pt x="891539" y="0"/>
                  </a:lnTo>
                </a:path>
                <a:path w="891539" h="382904">
                  <a:moveTo>
                    <a:pt x="0" y="382523"/>
                  </a:moveTo>
                  <a:lnTo>
                    <a:pt x="891539" y="382523"/>
                  </a:lnTo>
                </a:path>
              </a:pathLst>
            </a:custGeom>
            <a:ln w="27667">
              <a:solidFill>
                <a:srgbClr val="000000"/>
              </a:solidFill>
            </a:ln>
          </p:spPr>
          <p:txBody>
            <a:bodyPr wrap="square" lIns="0" tIns="0" rIns="0" bIns="0" rtlCol="0"/>
            <a:lstStyle/>
            <a:p>
              <a:endParaRPr/>
            </a:p>
          </p:txBody>
        </p:sp>
      </p:grpSp>
      <p:grpSp>
        <p:nvGrpSpPr>
          <p:cNvPr id="232" name="Group 231">
            <a:extLst>
              <a:ext uri="{FF2B5EF4-FFF2-40B4-BE49-F238E27FC236}">
                <a16:creationId xmlns:a16="http://schemas.microsoft.com/office/drawing/2014/main" id="{21A3702F-C90E-4DE7-B041-6F63AF47C18F}"/>
              </a:ext>
            </a:extLst>
          </p:cNvPr>
          <p:cNvGrpSpPr/>
          <p:nvPr/>
        </p:nvGrpSpPr>
        <p:grpSpPr>
          <a:xfrm>
            <a:off x="6845403" y="3305335"/>
            <a:ext cx="891540" cy="382905"/>
            <a:chOff x="7283196" y="4568952"/>
            <a:chExt cx="891540" cy="382905"/>
          </a:xfrm>
        </p:grpSpPr>
        <p:sp>
          <p:nvSpPr>
            <p:cNvPr id="233" name="object 62">
              <a:extLst>
                <a:ext uri="{FF2B5EF4-FFF2-40B4-BE49-F238E27FC236}">
                  <a16:creationId xmlns:a16="http://schemas.microsoft.com/office/drawing/2014/main" id="{3A8400EE-53FC-4A7E-B74F-E4BE7B184FDD}"/>
                </a:ext>
              </a:extLst>
            </p:cNvPr>
            <p:cNvSpPr txBox="1"/>
            <p:nvPr/>
          </p:nvSpPr>
          <p:spPr>
            <a:xfrm>
              <a:off x="7297029" y="4586730"/>
              <a:ext cx="864235" cy="320040"/>
            </a:xfrm>
            <a:prstGeom prst="rect">
              <a:avLst/>
            </a:prstGeom>
          </p:spPr>
          <p:txBody>
            <a:bodyPr vert="horz" wrap="square" lIns="0" tIns="16510" rIns="0" bIns="0" rtlCol="0">
              <a:spAutoFit/>
            </a:bodyPr>
            <a:lstStyle/>
            <a:p>
              <a:pPr marL="81915">
                <a:lnSpc>
                  <a:spcPct val="100000"/>
                </a:lnSpc>
                <a:spcBef>
                  <a:spcPts val="130"/>
                </a:spcBef>
                <a:tabLst>
                  <a:tab pos="528320" algn="l"/>
                </a:tabLst>
              </a:pPr>
              <a:r>
                <a:rPr sz="1900" spc="15" dirty="0">
                  <a:solidFill>
                    <a:srgbClr val="252525"/>
                  </a:solidFill>
                  <a:latin typeface="Calibri"/>
                  <a:cs typeface="Calibri"/>
                </a:rPr>
                <a:t>31	42</a:t>
              </a:r>
              <a:endParaRPr sz="1900">
                <a:latin typeface="Calibri"/>
                <a:cs typeface="Calibri"/>
              </a:endParaRPr>
            </a:p>
          </p:txBody>
        </p:sp>
        <p:sp>
          <p:nvSpPr>
            <p:cNvPr id="234" name="object 64">
              <a:extLst>
                <a:ext uri="{FF2B5EF4-FFF2-40B4-BE49-F238E27FC236}">
                  <a16:creationId xmlns:a16="http://schemas.microsoft.com/office/drawing/2014/main" id="{71DA22D1-DC50-4DE0-9EC3-90FD2E42BD85}"/>
                </a:ext>
              </a:extLst>
            </p:cNvPr>
            <p:cNvSpPr/>
            <p:nvPr/>
          </p:nvSpPr>
          <p:spPr>
            <a:xfrm>
              <a:off x="7728204" y="4568952"/>
              <a:ext cx="0" cy="382905"/>
            </a:xfrm>
            <a:custGeom>
              <a:avLst/>
              <a:gdLst/>
              <a:ahLst/>
              <a:cxnLst/>
              <a:rect l="l" t="t" r="r" b="b"/>
              <a:pathLst>
                <a:path h="382904">
                  <a:moveTo>
                    <a:pt x="0" y="0"/>
                  </a:moveTo>
                  <a:lnTo>
                    <a:pt x="0" y="382523"/>
                  </a:lnTo>
                </a:path>
              </a:pathLst>
            </a:custGeom>
            <a:ln w="12296">
              <a:solidFill>
                <a:srgbClr val="000000"/>
              </a:solidFill>
            </a:ln>
          </p:spPr>
          <p:txBody>
            <a:bodyPr wrap="square" lIns="0" tIns="0" rIns="0" bIns="0" rtlCol="0"/>
            <a:lstStyle/>
            <a:p>
              <a:endParaRPr/>
            </a:p>
          </p:txBody>
        </p:sp>
        <p:sp>
          <p:nvSpPr>
            <p:cNvPr id="235" name="object 65">
              <a:extLst>
                <a:ext uri="{FF2B5EF4-FFF2-40B4-BE49-F238E27FC236}">
                  <a16:creationId xmlns:a16="http://schemas.microsoft.com/office/drawing/2014/main" id="{28F28B07-BEFD-407C-9D16-47CAF7DBDBCD}"/>
                </a:ext>
              </a:extLst>
            </p:cNvPr>
            <p:cNvSpPr/>
            <p:nvPr/>
          </p:nvSpPr>
          <p:spPr>
            <a:xfrm>
              <a:off x="7283196" y="4568952"/>
              <a:ext cx="891540" cy="382905"/>
            </a:xfrm>
            <a:custGeom>
              <a:avLst/>
              <a:gdLst/>
              <a:ahLst/>
              <a:cxnLst/>
              <a:rect l="l" t="t" r="r" b="b"/>
              <a:pathLst>
                <a:path w="891540" h="382904">
                  <a:moveTo>
                    <a:pt x="0" y="0"/>
                  </a:moveTo>
                  <a:lnTo>
                    <a:pt x="0" y="382523"/>
                  </a:lnTo>
                </a:path>
                <a:path w="891540" h="382904">
                  <a:moveTo>
                    <a:pt x="891539" y="0"/>
                  </a:moveTo>
                  <a:lnTo>
                    <a:pt x="891539" y="382523"/>
                  </a:lnTo>
                </a:path>
                <a:path w="891540" h="382904">
                  <a:moveTo>
                    <a:pt x="0" y="0"/>
                  </a:moveTo>
                  <a:lnTo>
                    <a:pt x="891539" y="0"/>
                  </a:lnTo>
                </a:path>
                <a:path w="891540" h="382904">
                  <a:moveTo>
                    <a:pt x="0" y="382523"/>
                  </a:moveTo>
                  <a:lnTo>
                    <a:pt x="891539" y="382523"/>
                  </a:lnTo>
                </a:path>
              </a:pathLst>
            </a:custGeom>
            <a:ln w="27667">
              <a:solidFill>
                <a:srgbClr val="000000"/>
              </a:solidFill>
            </a:ln>
          </p:spPr>
          <p:txBody>
            <a:bodyPr wrap="square" lIns="0" tIns="0" rIns="0" bIns="0" rtlCol="0"/>
            <a:lstStyle/>
            <a:p>
              <a:endParaRPr/>
            </a:p>
          </p:txBody>
        </p:sp>
      </p:grpSp>
      <p:sp>
        <p:nvSpPr>
          <p:cNvPr id="252" name="object 16">
            <a:extLst>
              <a:ext uri="{FF2B5EF4-FFF2-40B4-BE49-F238E27FC236}">
                <a16:creationId xmlns:a16="http://schemas.microsoft.com/office/drawing/2014/main" id="{DA99DFBF-19F3-4B77-9DEC-F98DD98170F7}"/>
              </a:ext>
            </a:extLst>
          </p:cNvPr>
          <p:cNvSpPr/>
          <p:nvPr/>
        </p:nvSpPr>
        <p:spPr>
          <a:xfrm>
            <a:off x="805783" y="3042432"/>
            <a:ext cx="300355" cy="226060"/>
          </a:xfrm>
          <a:custGeom>
            <a:avLst/>
            <a:gdLst/>
            <a:ahLst/>
            <a:cxnLst/>
            <a:rect l="l" t="t" r="r" b="b"/>
            <a:pathLst>
              <a:path w="300355" h="226060">
                <a:moveTo>
                  <a:pt x="244364" y="176823"/>
                </a:moveTo>
                <a:lnTo>
                  <a:pt x="7620" y="0"/>
                </a:lnTo>
                <a:lnTo>
                  <a:pt x="4572" y="0"/>
                </a:lnTo>
                <a:lnTo>
                  <a:pt x="1524" y="1524"/>
                </a:lnTo>
                <a:lnTo>
                  <a:pt x="0" y="4572"/>
                </a:lnTo>
                <a:lnTo>
                  <a:pt x="3048" y="7620"/>
                </a:lnTo>
                <a:lnTo>
                  <a:pt x="238566" y="184620"/>
                </a:lnTo>
                <a:lnTo>
                  <a:pt x="244364" y="176823"/>
                </a:lnTo>
                <a:close/>
              </a:path>
              <a:path w="300355" h="226060">
                <a:moveTo>
                  <a:pt x="256038" y="217213"/>
                </a:moveTo>
                <a:lnTo>
                  <a:pt x="256038" y="187452"/>
                </a:lnTo>
                <a:lnTo>
                  <a:pt x="254514" y="190500"/>
                </a:lnTo>
                <a:lnTo>
                  <a:pt x="251466" y="192024"/>
                </a:lnTo>
                <a:lnTo>
                  <a:pt x="248418" y="192024"/>
                </a:lnTo>
                <a:lnTo>
                  <a:pt x="238566" y="184620"/>
                </a:lnTo>
                <a:lnTo>
                  <a:pt x="219462" y="210312"/>
                </a:lnTo>
                <a:lnTo>
                  <a:pt x="256038" y="217213"/>
                </a:lnTo>
                <a:close/>
              </a:path>
              <a:path w="300355" h="226060">
                <a:moveTo>
                  <a:pt x="256038" y="187452"/>
                </a:moveTo>
                <a:lnTo>
                  <a:pt x="254514" y="184404"/>
                </a:lnTo>
                <a:lnTo>
                  <a:pt x="244364" y="176823"/>
                </a:lnTo>
                <a:lnTo>
                  <a:pt x="238566" y="184620"/>
                </a:lnTo>
                <a:lnTo>
                  <a:pt x="248418" y="192024"/>
                </a:lnTo>
                <a:lnTo>
                  <a:pt x="251466" y="192024"/>
                </a:lnTo>
                <a:lnTo>
                  <a:pt x="254514" y="190500"/>
                </a:lnTo>
                <a:lnTo>
                  <a:pt x="256038" y="187452"/>
                </a:lnTo>
                <a:close/>
              </a:path>
              <a:path w="300355" h="226060">
                <a:moveTo>
                  <a:pt x="300234" y="225552"/>
                </a:moveTo>
                <a:lnTo>
                  <a:pt x="263658" y="150876"/>
                </a:lnTo>
                <a:lnTo>
                  <a:pt x="244364" y="176823"/>
                </a:lnTo>
                <a:lnTo>
                  <a:pt x="254514" y="184404"/>
                </a:lnTo>
                <a:lnTo>
                  <a:pt x="256038" y="187452"/>
                </a:lnTo>
                <a:lnTo>
                  <a:pt x="256038" y="217213"/>
                </a:lnTo>
                <a:lnTo>
                  <a:pt x="300234" y="225552"/>
                </a:lnTo>
                <a:close/>
              </a:path>
            </a:pathLst>
          </a:custGeom>
          <a:solidFill>
            <a:srgbClr val="000000"/>
          </a:solidFill>
        </p:spPr>
        <p:txBody>
          <a:bodyPr wrap="square" lIns="0" tIns="0" rIns="0" bIns="0" rtlCol="0"/>
          <a:lstStyle/>
          <a:p>
            <a:endParaRPr/>
          </a:p>
        </p:txBody>
      </p:sp>
      <p:sp>
        <p:nvSpPr>
          <p:cNvPr id="253" name="object 17">
            <a:extLst>
              <a:ext uri="{FF2B5EF4-FFF2-40B4-BE49-F238E27FC236}">
                <a16:creationId xmlns:a16="http://schemas.microsoft.com/office/drawing/2014/main" id="{4D7AA2B2-D13E-453C-A4F7-9630F237366B}"/>
              </a:ext>
            </a:extLst>
          </p:cNvPr>
          <p:cNvSpPr/>
          <p:nvPr/>
        </p:nvSpPr>
        <p:spPr>
          <a:xfrm>
            <a:off x="1253846" y="3042432"/>
            <a:ext cx="299085" cy="226060"/>
          </a:xfrm>
          <a:custGeom>
            <a:avLst/>
            <a:gdLst/>
            <a:ahLst/>
            <a:cxnLst/>
            <a:rect l="l" t="t" r="r" b="b"/>
            <a:pathLst>
              <a:path w="299085" h="226060">
                <a:moveTo>
                  <a:pt x="55869" y="176822"/>
                </a:moveTo>
                <a:lnTo>
                  <a:pt x="36576" y="150876"/>
                </a:lnTo>
                <a:lnTo>
                  <a:pt x="0" y="225552"/>
                </a:lnTo>
                <a:lnTo>
                  <a:pt x="44196" y="217213"/>
                </a:lnTo>
                <a:lnTo>
                  <a:pt x="44196" y="187452"/>
                </a:lnTo>
                <a:lnTo>
                  <a:pt x="45720" y="184404"/>
                </a:lnTo>
                <a:lnTo>
                  <a:pt x="55869" y="176822"/>
                </a:lnTo>
                <a:close/>
              </a:path>
              <a:path w="299085" h="226060">
                <a:moveTo>
                  <a:pt x="61667" y="184619"/>
                </a:moveTo>
                <a:lnTo>
                  <a:pt x="55869" y="176822"/>
                </a:lnTo>
                <a:lnTo>
                  <a:pt x="45720" y="184404"/>
                </a:lnTo>
                <a:lnTo>
                  <a:pt x="44196" y="187452"/>
                </a:lnTo>
                <a:lnTo>
                  <a:pt x="45720" y="190500"/>
                </a:lnTo>
                <a:lnTo>
                  <a:pt x="48768" y="192024"/>
                </a:lnTo>
                <a:lnTo>
                  <a:pt x="51816" y="192024"/>
                </a:lnTo>
                <a:lnTo>
                  <a:pt x="61667" y="184619"/>
                </a:lnTo>
                <a:close/>
              </a:path>
              <a:path w="299085" h="226060">
                <a:moveTo>
                  <a:pt x="80772" y="210312"/>
                </a:moveTo>
                <a:lnTo>
                  <a:pt x="61667" y="184619"/>
                </a:lnTo>
                <a:lnTo>
                  <a:pt x="51816" y="192024"/>
                </a:lnTo>
                <a:lnTo>
                  <a:pt x="48768" y="192024"/>
                </a:lnTo>
                <a:lnTo>
                  <a:pt x="45720" y="190500"/>
                </a:lnTo>
                <a:lnTo>
                  <a:pt x="44196" y="187452"/>
                </a:lnTo>
                <a:lnTo>
                  <a:pt x="44196" y="217213"/>
                </a:lnTo>
                <a:lnTo>
                  <a:pt x="80772" y="210312"/>
                </a:lnTo>
                <a:close/>
              </a:path>
              <a:path w="299085" h="226060">
                <a:moveTo>
                  <a:pt x="298704" y="4572"/>
                </a:moveTo>
                <a:lnTo>
                  <a:pt x="298704" y="1524"/>
                </a:lnTo>
                <a:lnTo>
                  <a:pt x="295656" y="0"/>
                </a:lnTo>
                <a:lnTo>
                  <a:pt x="292608" y="0"/>
                </a:lnTo>
                <a:lnTo>
                  <a:pt x="55869" y="176822"/>
                </a:lnTo>
                <a:lnTo>
                  <a:pt x="61667" y="184619"/>
                </a:lnTo>
                <a:lnTo>
                  <a:pt x="297180" y="7620"/>
                </a:lnTo>
                <a:lnTo>
                  <a:pt x="298704" y="4572"/>
                </a:lnTo>
                <a:close/>
              </a:path>
            </a:pathLst>
          </a:custGeom>
          <a:solidFill>
            <a:srgbClr val="000000"/>
          </a:solidFill>
        </p:spPr>
        <p:txBody>
          <a:bodyPr wrap="square" lIns="0" tIns="0" rIns="0" bIns="0" rtlCol="0"/>
          <a:lstStyle/>
          <a:p>
            <a:endParaRPr/>
          </a:p>
        </p:txBody>
      </p:sp>
      <p:sp>
        <p:nvSpPr>
          <p:cNvPr id="254" name="object 32">
            <a:extLst>
              <a:ext uri="{FF2B5EF4-FFF2-40B4-BE49-F238E27FC236}">
                <a16:creationId xmlns:a16="http://schemas.microsoft.com/office/drawing/2014/main" id="{850E0F21-D3A6-44C2-A612-7FF5914EEA93}"/>
              </a:ext>
            </a:extLst>
          </p:cNvPr>
          <p:cNvSpPr/>
          <p:nvPr/>
        </p:nvSpPr>
        <p:spPr>
          <a:xfrm>
            <a:off x="2713838" y="3042432"/>
            <a:ext cx="300355" cy="226060"/>
          </a:xfrm>
          <a:custGeom>
            <a:avLst/>
            <a:gdLst/>
            <a:ahLst/>
            <a:cxnLst/>
            <a:rect l="l" t="t" r="r" b="b"/>
            <a:pathLst>
              <a:path w="300354" h="226060">
                <a:moveTo>
                  <a:pt x="242856" y="176792"/>
                </a:moveTo>
                <a:lnTo>
                  <a:pt x="7620" y="0"/>
                </a:lnTo>
                <a:lnTo>
                  <a:pt x="4572" y="0"/>
                </a:lnTo>
                <a:lnTo>
                  <a:pt x="1524" y="1524"/>
                </a:lnTo>
                <a:lnTo>
                  <a:pt x="0" y="4572"/>
                </a:lnTo>
                <a:lnTo>
                  <a:pt x="1524" y="7620"/>
                </a:lnTo>
                <a:lnTo>
                  <a:pt x="237558" y="183917"/>
                </a:lnTo>
                <a:lnTo>
                  <a:pt x="242856" y="176792"/>
                </a:lnTo>
                <a:close/>
              </a:path>
              <a:path w="300354" h="226060">
                <a:moveTo>
                  <a:pt x="254508" y="217085"/>
                </a:moveTo>
                <a:lnTo>
                  <a:pt x="254508" y="190500"/>
                </a:lnTo>
                <a:lnTo>
                  <a:pt x="251460" y="192024"/>
                </a:lnTo>
                <a:lnTo>
                  <a:pt x="248412" y="192024"/>
                </a:lnTo>
                <a:lnTo>
                  <a:pt x="237558" y="183917"/>
                </a:lnTo>
                <a:lnTo>
                  <a:pt x="217932" y="210312"/>
                </a:lnTo>
                <a:lnTo>
                  <a:pt x="254508" y="217085"/>
                </a:lnTo>
                <a:close/>
              </a:path>
              <a:path w="300354" h="226060">
                <a:moveTo>
                  <a:pt x="254508" y="190500"/>
                </a:moveTo>
                <a:lnTo>
                  <a:pt x="254508" y="187452"/>
                </a:lnTo>
                <a:lnTo>
                  <a:pt x="252984" y="184404"/>
                </a:lnTo>
                <a:lnTo>
                  <a:pt x="242856" y="176792"/>
                </a:lnTo>
                <a:lnTo>
                  <a:pt x="237558" y="183917"/>
                </a:lnTo>
                <a:lnTo>
                  <a:pt x="248412" y="192024"/>
                </a:lnTo>
                <a:lnTo>
                  <a:pt x="251460" y="192024"/>
                </a:lnTo>
                <a:lnTo>
                  <a:pt x="254508" y="190500"/>
                </a:lnTo>
                <a:close/>
              </a:path>
              <a:path w="300354" h="226060">
                <a:moveTo>
                  <a:pt x="300228" y="225552"/>
                </a:moveTo>
                <a:lnTo>
                  <a:pt x="262128" y="150876"/>
                </a:lnTo>
                <a:lnTo>
                  <a:pt x="242856" y="176792"/>
                </a:lnTo>
                <a:lnTo>
                  <a:pt x="252984" y="184404"/>
                </a:lnTo>
                <a:lnTo>
                  <a:pt x="254508" y="187452"/>
                </a:lnTo>
                <a:lnTo>
                  <a:pt x="254508" y="217085"/>
                </a:lnTo>
                <a:lnTo>
                  <a:pt x="300228" y="225552"/>
                </a:lnTo>
                <a:close/>
              </a:path>
            </a:pathLst>
          </a:custGeom>
          <a:solidFill>
            <a:srgbClr val="000000"/>
          </a:solidFill>
        </p:spPr>
        <p:txBody>
          <a:bodyPr wrap="square" lIns="0" tIns="0" rIns="0" bIns="0" rtlCol="0"/>
          <a:lstStyle/>
          <a:p>
            <a:endParaRPr/>
          </a:p>
        </p:txBody>
      </p:sp>
      <p:sp>
        <p:nvSpPr>
          <p:cNvPr id="255" name="object 33">
            <a:extLst>
              <a:ext uri="{FF2B5EF4-FFF2-40B4-BE49-F238E27FC236}">
                <a16:creationId xmlns:a16="http://schemas.microsoft.com/office/drawing/2014/main" id="{EEC225B4-E847-4907-AF93-7027AE3B8A7B}"/>
              </a:ext>
            </a:extLst>
          </p:cNvPr>
          <p:cNvSpPr/>
          <p:nvPr/>
        </p:nvSpPr>
        <p:spPr>
          <a:xfrm>
            <a:off x="3160370" y="3042432"/>
            <a:ext cx="300355" cy="226060"/>
          </a:xfrm>
          <a:custGeom>
            <a:avLst/>
            <a:gdLst/>
            <a:ahLst/>
            <a:cxnLst/>
            <a:rect l="l" t="t" r="r" b="b"/>
            <a:pathLst>
              <a:path w="300354" h="226060">
                <a:moveTo>
                  <a:pt x="57371" y="176792"/>
                </a:moveTo>
                <a:lnTo>
                  <a:pt x="38100" y="150876"/>
                </a:lnTo>
                <a:lnTo>
                  <a:pt x="0" y="225552"/>
                </a:lnTo>
                <a:lnTo>
                  <a:pt x="45720" y="217085"/>
                </a:lnTo>
                <a:lnTo>
                  <a:pt x="45720" y="187452"/>
                </a:lnTo>
                <a:lnTo>
                  <a:pt x="47244" y="184404"/>
                </a:lnTo>
                <a:lnTo>
                  <a:pt x="57371" y="176792"/>
                </a:lnTo>
                <a:close/>
              </a:path>
              <a:path w="300354" h="226060">
                <a:moveTo>
                  <a:pt x="63191" y="184619"/>
                </a:moveTo>
                <a:lnTo>
                  <a:pt x="57371" y="176792"/>
                </a:lnTo>
                <a:lnTo>
                  <a:pt x="47244" y="184404"/>
                </a:lnTo>
                <a:lnTo>
                  <a:pt x="45720" y="187452"/>
                </a:lnTo>
                <a:lnTo>
                  <a:pt x="45720" y="190500"/>
                </a:lnTo>
                <a:lnTo>
                  <a:pt x="48768" y="192024"/>
                </a:lnTo>
                <a:lnTo>
                  <a:pt x="53340" y="192024"/>
                </a:lnTo>
                <a:lnTo>
                  <a:pt x="63191" y="184619"/>
                </a:lnTo>
                <a:close/>
              </a:path>
              <a:path w="300354" h="226060">
                <a:moveTo>
                  <a:pt x="82296" y="210312"/>
                </a:moveTo>
                <a:lnTo>
                  <a:pt x="63191" y="184619"/>
                </a:lnTo>
                <a:lnTo>
                  <a:pt x="53340" y="192024"/>
                </a:lnTo>
                <a:lnTo>
                  <a:pt x="48768" y="192024"/>
                </a:lnTo>
                <a:lnTo>
                  <a:pt x="45720" y="190500"/>
                </a:lnTo>
                <a:lnTo>
                  <a:pt x="45720" y="217085"/>
                </a:lnTo>
                <a:lnTo>
                  <a:pt x="82296" y="210312"/>
                </a:lnTo>
                <a:close/>
              </a:path>
              <a:path w="300354" h="226060">
                <a:moveTo>
                  <a:pt x="300228" y="4572"/>
                </a:moveTo>
                <a:lnTo>
                  <a:pt x="300228" y="1524"/>
                </a:lnTo>
                <a:lnTo>
                  <a:pt x="297180" y="0"/>
                </a:lnTo>
                <a:lnTo>
                  <a:pt x="292608" y="0"/>
                </a:lnTo>
                <a:lnTo>
                  <a:pt x="57371" y="176792"/>
                </a:lnTo>
                <a:lnTo>
                  <a:pt x="63191" y="184619"/>
                </a:lnTo>
                <a:lnTo>
                  <a:pt x="298704" y="7620"/>
                </a:lnTo>
                <a:lnTo>
                  <a:pt x="300228" y="4572"/>
                </a:lnTo>
                <a:close/>
              </a:path>
            </a:pathLst>
          </a:custGeom>
          <a:solidFill>
            <a:srgbClr val="000000"/>
          </a:solidFill>
        </p:spPr>
        <p:txBody>
          <a:bodyPr wrap="square" lIns="0" tIns="0" rIns="0" bIns="0" rtlCol="0"/>
          <a:lstStyle/>
          <a:p>
            <a:endParaRPr/>
          </a:p>
        </p:txBody>
      </p:sp>
      <p:sp>
        <p:nvSpPr>
          <p:cNvPr id="256" name="object 50">
            <a:extLst>
              <a:ext uri="{FF2B5EF4-FFF2-40B4-BE49-F238E27FC236}">
                <a16:creationId xmlns:a16="http://schemas.microsoft.com/office/drawing/2014/main" id="{E6776A89-82CE-4D39-B0DD-BE54E69E4B7F}"/>
              </a:ext>
            </a:extLst>
          </p:cNvPr>
          <p:cNvSpPr/>
          <p:nvPr/>
        </p:nvSpPr>
        <p:spPr>
          <a:xfrm>
            <a:off x="4937354" y="3042432"/>
            <a:ext cx="300355" cy="226060"/>
          </a:xfrm>
          <a:custGeom>
            <a:avLst/>
            <a:gdLst/>
            <a:ahLst/>
            <a:cxnLst/>
            <a:rect l="l" t="t" r="r" b="b"/>
            <a:pathLst>
              <a:path w="300354" h="226060">
                <a:moveTo>
                  <a:pt x="244358" y="176822"/>
                </a:moveTo>
                <a:lnTo>
                  <a:pt x="7620" y="0"/>
                </a:lnTo>
                <a:lnTo>
                  <a:pt x="4572" y="0"/>
                </a:lnTo>
                <a:lnTo>
                  <a:pt x="1524" y="1524"/>
                </a:lnTo>
                <a:lnTo>
                  <a:pt x="0" y="4572"/>
                </a:lnTo>
                <a:lnTo>
                  <a:pt x="3048" y="7620"/>
                </a:lnTo>
                <a:lnTo>
                  <a:pt x="238560" y="184619"/>
                </a:lnTo>
                <a:lnTo>
                  <a:pt x="244358" y="176822"/>
                </a:lnTo>
                <a:close/>
              </a:path>
              <a:path w="300354" h="226060">
                <a:moveTo>
                  <a:pt x="256032" y="217213"/>
                </a:moveTo>
                <a:lnTo>
                  <a:pt x="256032" y="187452"/>
                </a:lnTo>
                <a:lnTo>
                  <a:pt x="254508" y="190500"/>
                </a:lnTo>
                <a:lnTo>
                  <a:pt x="251460" y="192024"/>
                </a:lnTo>
                <a:lnTo>
                  <a:pt x="248412" y="192024"/>
                </a:lnTo>
                <a:lnTo>
                  <a:pt x="238560" y="184619"/>
                </a:lnTo>
                <a:lnTo>
                  <a:pt x="219456" y="210312"/>
                </a:lnTo>
                <a:lnTo>
                  <a:pt x="256032" y="217213"/>
                </a:lnTo>
                <a:close/>
              </a:path>
              <a:path w="300354" h="226060">
                <a:moveTo>
                  <a:pt x="256032" y="187452"/>
                </a:moveTo>
                <a:lnTo>
                  <a:pt x="254508" y="184404"/>
                </a:lnTo>
                <a:lnTo>
                  <a:pt x="244358" y="176822"/>
                </a:lnTo>
                <a:lnTo>
                  <a:pt x="238560" y="184619"/>
                </a:lnTo>
                <a:lnTo>
                  <a:pt x="248412" y="192024"/>
                </a:lnTo>
                <a:lnTo>
                  <a:pt x="251460" y="192024"/>
                </a:lnTo>
                <a:lnTo>
                  <a:pt x="254508" y="190500"/>
                </a:lnTo>
                <a:lnTo>
                  <a:pt x="256032" y="187452"/>
                </a:lnTo>
                <a:close/>
              </a:path>
              <a:path w="300354" h="226060">
                <a:moveTo>
                  <a:pt x="300228" y="225552"/>
                </a:moveTo>
                <a:lnTo>
                  <a:pt x="263652" y="150876"/>
                </a:lnTo>
                <a:lnTo>
                  <a:pt x="244358" y="176822"/>
                </a:lnTo>
                <a:lnTo>
                  <a:pt x="254508" y="184404"/>
                </a:lnTo>
                <a:lnTo>
                  <a:pt x="256032" y="187452"/>
                </a:lnTo>
                <a:lnTo>
                  <a:pt x="256032" y="217213"/>
                </a:lnTo>
                <a:lnTo>
                  <a:pt x="300228" y="225552"/>
                </a:lnTo>
                <a:close/>
              </a:path>
            </a:pathLst>
          </a:custGeom>
          <a:solidFill>
            <a:srgbClr val="000000"/>
          </a:solidFill>
        </p:spPr>
        <p:txBody>
          <a:bodyPr wrap="square" lIns="0" tIns="0" rIns="0" bIns="0" rtlCol="0"/>
          <a:lstStyle/>
          <a:p>
            <a:endParaRPr/>
          </a:p>
        </p:txBody>
      </p:sp>
      <p:sp>
        <p:nvSpPr>
          <p:cNvPr id="257" name="object 51">
            <a:extLst>
              <a:ext uri="{FF2B5EF4-FFF2-40B4-BE49-F238E27FC236}">
                <a16:creationId xmlns:a16="http://schemas.microsoft.com/office/drawing/2014/main" id="{96F15159-D016-4F54-A117-D9451650A4A1}"/>
              </a:ext>
            </a:extLst>
          </p:cNvPr>
          <p:cNvSpPr/>
          <p:nvPr/>
        </p:nvSpPr>
        <p:spPr>
          <a:xfrm>
            <a:off x="5385410" y="3042432"/>
            <a:ext cx="299085" cy="226060"/>
          </a:xfrm>
          <a:custGeom>
            <a:avLst/>
            <a:gdLst/>
            <a:ahLst/>
            <a:cxnLst/>
            <a:rect l="l" t="t" r="r" b="b"/>
            <a:pathLst>
              <a:path w="299085" h="226060">
                <a:moveTo>
                  <a:pt x="55869" y="176822"/>
                </a:moveTo>
                <a:lnTo>
                  <a:pt x="36576" y="150876"/>
                </a:lnTo>
                <a:lnTo>
                  <a:pt x="0" y="225552"/>
                </a:lnTo>
                <a:lnTo>
                  <a:pt x="44196" y="217213"/>
                </a:lnTo>
                <a:lnTo>
                  <a:pt x="44196" y="187452"/>
                </a:lnTo>
                <a:lnTo>
                  <a:pt x="45720" y="184404"/>
                </a:lnTo>
                <a:lnTo>
                  <a:pt x="55869" y="176822"/>
                </a:lnTo>
                <a:close/>
              </a:path>
              <a:path w="299085" h="226060">
                <a:moveTo>
                  <a:pt x="61667" y="184619"/>
                </a:moveTo>
                <a:lnTo>
                  <a:pt x="55869" y="176822"/>
                </a:lnTo>
                <a:lnTo>
                  <a:pt x="45720" y="184404"/>
                </a:lnTo>
                <a:lnTo>
                  <a:pt x="44196" y="187452"/>
                </a:lnTo>
                <a:lnTo>
                  <a:pt x="45720" y="190500"/>
                </a:lnTo>
                <a:lnTo>
                  <a:pt x="48768" y="192024"/>
                </a:lnTo>
                <a:lnTo>
                  <a:pt x="51816" y="192024"/>
                </a:lnTo>
                <a:lnTo>
                  <a:pt x="61667" y="184619"/>
                </a:lnTo>
                <a:close/>
              </a:path>
              <a:path w="299085" h="226060">
                <a:moveTo>
                  <a:pt x="80772" y="210312"/>
                </a:moveTo>
                <a:lnTo>
                  <a:pt x="61667" y="184619"/>
                </a:lnTo>
                <a:lnTo>
                  <a:pt x="51816" y="192024"/>
                </a:lnTo>
                <a:lnTo>
                  <a:pt x="48768" y="192024"/>
                </a:lnTo>
                <a:lnTo>
                  <a:pt x="45720" y="190500"/>
                </a:lnTo>
                <a:lnTo>
                  <a:pt x="44196" y="187452"/>
                </a:lnTo>
                <a:lnTo>
                  <a:pt x="44196" y="217213"/>
                </a:lnTo>
                <a:lnTo>
                  <a:pt x="80772" y="210312"/>
                </a:lnTo>
                <a:close/>
              </a:path>
              <a:path w="299085" h="226060">
                <a:moveTo>
                  <a:pt x="298704" y="4572"/>
                </a:moveTo>
                <a:lnTo>
                  <a:pt x="298704" y="1524"/>
                </a:lnTo>
                <a:lnTo>
                  <a:pt x="295656" y="0"/>
                </a:lnTo>
                <a:lnTo>
                  <a:pt x="292608" y="0"/>
                </a:lnTo>
                <a:lnTo>
                  <a:pt x="55869" y="176822"/>
                </a:lnTo>
                <a:lnTo>
                  <a:pt x="61667" y="184619"/>
                </a:lnTo>
                <a:lnTo>
                  <a:pt x="297180" y="7620"/>
                </a:lnTo>
                <a:lnTo>
                  <a:pt x="298704" y="4572"/>
                </a:lnTo>
                <a:close/>
              </a:path>
            </a:pathLst>
          </a:custGeom>
          <a:solidFill>
            <a:srgbClr val="000000"/>
          </a:solidFill>
        </p:spPr>
        <p:txBody>
          <a:bodyPr wrap="square" lIns="0" tIns="0" rIns="0" bIns="0" rtlCol="0"/>
          <a:lstStyle/>
          <a:p>
            <a:endParaRPr/>
          </a:p>
        </p:txBody>
      </p:sp>
      <p:sp>
        <p:nvSpPr>
          <p:cNvPr id="258" name="object 66">
            <a:extLst>
              <a:ext uri="{FF2B5EF4-FFF2-40B4-BE49-F238E27FC236}">
                <a16:creationId xmlns:a16="http://schemas.microsoft.com/office/drawing/2014/main" id="{A34DD10A-B5FD-4B26-A545-FE857EA875B9}"/>
              </a:ext>
            </a:extLst>
          </p:cNvPr>
          <p:cNvSpPr/>
          <p:nvPr/>
        </p:nvSpPr>
        <p:spPr>
          <a:xfrm>
            <a:off x="6845402" y="3042432"/>
            <a:ext cx="300355" cy="226060"/>
          </a:xfrm>
          <a:custGeom>
            <a:avLst/>
            <a:gdLst/>
            <a:ahLst/>
            <a:cxnLst/>
            <a:rect l="l" t="t" r="r" b="b"/>
            <a:pathLst>
              <a:path w="300354" h="226060">
                <a:moveTo>
                  <a:pt x="242856" y="176792"/>
                </a:moveTo>
                <a:lnTo>
                  <a:pt x="7620" y="0"/>
                </a:lnTo>
                <a:lnTo>
                  <a:pt x="4572" y="0"/>
                </a:lnTo>
                <a:lnTo>
                  <a:pt x="1524" y="1524"/>
                </a:lnTo>
                <a:lnTo>
                  <a:pt x="0" y="4572"/>
                </a:lnTo>
                <a:lnTo>
                  <a:pt x="1524" y="7620"/>
                </a:lnTo>
                <a:lnTo>
                  <a:pt x="237558" y="183917"/>
                </a:lnTo>
                <a:lnTo>
                  <a:pt x="242856" y="176792"/>
                </a:lnTo>
                <a:close/>
              </a:path>
              <a:path w="300354" h="226060">
                <a:moveTo>
                  <a:pt x="254508" y="217085"/>
                </a:moveTo>
                <a:lnTo>
                  <a:pt x="254508" y="190500"/>
                </a:lnTo>
                <a:lnTo>
                  <a:pt x="251460" y="192024"/>
                </a:lnTo>
                <a:lnTo>
                  <a:pt x="248412" y="192024"/>
                </a:lnTo>
                <a:lnTo>
                  <a:pt x="237558" y="183917"/>
                </a:lnTo>
                <a:lnTo>
                  <a:pt x="217932" y="210312"/>
                </a:lnTo>
                <a:lnTo>
                  <a:pt x="254508" y="217085"/>
                </a:lnTo>
                <a:close/>
              </a:path>
              <a:path w="300354" h="226060">
                <a:moveTo>
                  <a:pt x="254508" y="190500"/>
                </a:moveTo>
                <a:lnTo>
                  <a:pt x="254508" y="187452"/>
                </a:lnTo>
                <a:lnTo>
                  <a:pt x="252984" y="184404"/>
                </a:lnTo>
                <a:lnTo>
                  <a:pt x="242856" y="176792"/>
                </a:lnTo>
                <a:lnTo>
                  <a:pt x="237558" y="183917"/>
                </a:lnTo>
                <a:lnTo>
                  <a:pt x="248412" y="192024"/>
                </a:lnTo>
                <a:lnTo>
                  <a:pt x="251460" y="192024"/>
                </a:lnTo>
                <a:lnTo>
                  <a:pt x="254508" y="190500"/>
                </a:lnTo>
                <a:close/>
              </a:path>
              <a:path w="300354" h="226060">
                <a:moveTo>
                  <a:pt x="300228" y="225552"/>
                </a:moveTo>
                <a:lnTo>
                  <a:pt x="262128" y="150876"/>
                </a:lnTo>
                <a:lnTo>
                  <a:pt x="242856" y="176792"/>
                </a:lnTo>
                <a:lnTo>
                  <a:pt x="252984" y="184404"/>
                </a:lnTo>
                <a:lnTo>
                  <a:pt x="254508" y="187452"/>
                </a:lnTo>
                <a:lnTo>
                  <a:pt x="254508" y="217085"/>
                </a:lnTo>
                <a:lnTo>
                  <a:pt x="300228" y="225552"/>
                </a:lnTo>
                <a:close/>
              </a:path>
            </a:pathLst>
          </a:custGeom>
          <a:solidFill>
            <a:srgbClr val="000000"/>
          </a:solidFill>
        </p:spPr>
        <p:txBody>
          <a:bodyPr wrap="square" lIns="0" tIns="0" rIns="0" bIns="0" rtlCol="0"/>
          <a:lstStyle/>
          <a:p>
            <a:endParaRPr/>
          </a:p>
        </p:txBody>
      </p:sp>
      <p:sp>
        <p:nvSpPr>
          <p:cNvPr id="259" name="object 67">
            <a:extLst>
              <a:ext uri="{FF2B5EF4-FFF2-40B4-BE49-F238E27FC236}">
                <a16:creationId xmlns:a16="http://schemas.microsoft.com/office/drawing/2014/main" id="{4ADF5CC1-F565-417D-8B06-60D06DEEF733}"/>
              </a:ext>
            </a:extLst>
          </p:cNvPr>
          <p:cNvSpPr/>
          <p:nvPr/>
        </p:nvSpPr>
        <p:spPr>
          <a:xfrm>
            <a:off x="7291934" y="3042432"/>
            <a:ext cx="300355" cy="226060"/>
          </a:xfrm>
          <a:custGeom>
            <a:avLst/>
            <a:gdLst/>
            <a:ahLst/>
            <a:cxnLst/>
            <a:rect l="l" t="t" r="r" b="b"/>
            <a:pathLst>
              <a:path w="300354" h="226060">
                <a:moveTo>
                  <a:pt x="57371" y="176792"/>
                </a:moveTo>
                <a:lnTo>
                  <a:pt x="38100" y="150876"/>
                </a:lnTo>
                <a:lnTo>
                  <a:pt x="0" y="225552"/>
                </a:lnTo>
                <a:lnTo>
                  <a:pt x="45720" y="217085"/>
                </a:lnTo>
                <a:lnTo>
                  <a:pt x="45720" y="187452"/>
                </a:lnTo>
                <a:lnTo>
                  <a:pt x="47244" y="184404"/>
                </a:lnTo>
                <a:lnTo>
                  <a:pt x="57371" y="176792"/>
                </a:lnTo>
                <a:close/>
              </a:path>
              <a:path w="300354" h="226060">
                <a:moveTo>
                  <a:pt x="63191" y="184619"/>
                </a:moveTo>
                <a:lnTo>
                  <a:pt x="57371" y="176792"/>
                </a:lnTo>
                <a:lnTo>
                  <a:pt x="47244" y="184404"/>
                </a:lnTo>
                <a:lnTo>
                  <a:pt x="45720" y="187452"/>
                </a:lnTo>
                <a:lnTo>
                  <a:pt x="45720" y="190500"/>
                </a:lnTo>
                <a:lnTo>
                  <a:pt x="48768" y="192024"/>
                </a:lnTo>
                <a:lnTo>
                  <a:pt x="53340" y="192024"/>
                </a:lnTo>
                <a:lnTo>
                  <a:pt x="63191" y="184619"/>
                </a:lnTo>
                <a:close/>
              </a:path>
              <a:path w="300354" h="226060">
                <a:moveTo>
                  <a:pt x="82296" y="210312"/>
                </a:moveTo>
                <a:lnTo>
                  <a:pt x="63191" y="184619"/>
                </a:lnTo>
                <a:lnTo>
                  <a:pt x="53340" y="192024"/>
                </a:lnTo>
                <a:lnTo>
                  <a:pt x="48768" y="192024"/>
                </a:lnTo>
                <a:lnTo>
                  <a:pt x="45720" y="190500"/>
                </a:lnTo>
                <a:lnTo>
                  <a:pt x="45720" y="217085"/>
                </a:lnTo>
                <a:lnTo>
                  <a:pt x="82296" y="210312"/>
                </a:lnTo>
                <a:close/>
              </a:path>
              <a:path w="300354" h="226060">
                <a:moveTo>
                  <a:pt x="300228" y="4572"/>
                </a:moveTo>
                <a:lnTo>
                  <a:pt x="300228" y="1524"/>
                </a:lnTo>
                <a:lnTo>
                  <a:pt x="297180" y="0"/>
                </a:lnTo>
                <a:lnTo>
                  <a:pt x="292608" y="0"/>
                </a:lnTo>
                <a:lnTo>
                  <a:pt x="57371" y="176792"/>
                </a:lnTo>
                <a:lnTo>
                  <a:pt x="63191" y="184619"/>
                </a:lnTo>
                <a:lnTo>
                  <a:pt x="298704" y="7620"/>
                </a:lnTo>
                <a:lnTo>
                  <a:pt x="300228" y="4572"/>
                </a:lnTo>
                <a:close/>
              </a:path>
            </a:pathLst>
          </a:custGeom>
          <a:solidFill>
            <a:srgbClr val="000000"/>
          </a:solidFill>
        </p:spPr>
        <p:txBody>
          <a:bodyPr wrap="square" lIns="0" tIns="0" rIns="0" bIns="0" rtlCol="0"/>
          <a:lstStyle/>
          <a:p>
            <a:endParaRPr/>
          </a:p>
        </p:txBody>
      </p:sp>
      <p:sp>
        <p:nvSpPr>
          <p:cNvPr id="260" name="object 77">
            <a:extLst>
              <a:ext uri="{FF2B5EF4-FFF2-40B4-BE49-F238E27FC236}">
                <a16:creationId xmlns:a16="http://schemas.microsoft.com/office/drawing/2014/main" id="{3E11512A-FF09-4B55-B80E-6AA3164120AF}"/>
              </a:ext>
            </a:extLst>
          </p:cNvPr>
          <p:cNvSpPr txBox="1"/>
          <p:nvPr/>
        </p:nvSpPr>
        <p:spPr>
          <a:xfrm>
            <a:off x="270696" y="3678405"/>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dirty="0">
              <a:latin typeface="Calibri"/>
              <a:cs typeface="Calibri"/>
            </a:endParaRPr>
          </a:p>
        </p:txBody>
      </p:sp>
      <p:sp>
        <p:nvSpPr>
          <p:cNvPr id="261" name="object 80">
            <a:extLst>
              <a:ext uri="{FF2B5EF4-FFF2-40B4-BE49-F238E27FC236}">
                <a16:creationId xmlns:a16="http://schemas.microsoft.com/office/drawing/2014/main" id="{08D6E520-15BC-47A3-B508-85C6780AB7A7}"/>
              </a:ext>
            </a:extLst>
          </p:cNvPr>
          <p:cNvSpPr txBox="1"/>
          <p:nvPr/>
        </p:nvSpPr>
        <p:spPr>
          <a:xfrm>
            <a:off x="4402264" y="3678405"/>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dirty="0">
              <a:latin typeface="Calibri"/>
              <a:cs typeface="Calibri"/>
            </a:endParaRPr>
          </a:p>
        </p:txBody>
      </p:sp>
      <p:sp>
        <p:nvSpPr>
          <p:cNvPr id="262" name="object 75">
            <a:extLst>
              <a:ext uri="{FF2B5EF4-FFF2-40B4-BE49-F238E27FC236}">
                <a16:creationId xmlns:a16="http://schemas.microsoft.com/office/drawing/2014/main" id="{D3DDEE32-683F-4E09-B99F-C58CCF584A0F}"/>
              </a:ext>
            </a:extLst>
          </p:cNvPr>
          <p:cNvSpPr/>
          <p:nvPr/>
        </p:nvSpPr>
        <p:spPr>
          <a:xfrm>
            <a:off x="1239019" y="3706018"/>
            <a:ext cx="772795" cy="241300"/>
          </a:xfrm>
          <a:custGeom>
            <a:avLst/>
            <a:gdLst/>
            <a:ahLst/>
            <a:cxnLst/>
            <a:rect l="l" t="t" r="r" b="b"/>
            <a:pathLst>
              <a:path w="772794" h="241300">
                <a:moveTo>
                  <a:pt x="702572" y="200705"/>
                </a:moveTo>
                <a:lnTo>
                  <a:pt x="6096" y="0"/>
                </a:lnTo>
                <a:lnTo>
                  <a:pt x="0" y="3048"/>
                </a:lnTo>
                <a:lnTo>
                  <a:pt x="1524" y="7620"/>
                </a:lnTo>
                <a:lnTo>
                  <a:pt x="4572" y="9144"/>
                </a:lnTo>
                <a:lnTo>
                  <a:pt x="699770" y="209912"/>
                </a:lnTo>
                <a:lnTo>
                  <a:pt x="702572" y="200705"/>
                </a:lnTo>
                <a:close/>
              </a:path>
              <a:path w="772794" h="241300">
                <a:moveTo>
                  <a:pt x="717804" y="235712"/>
                </a:moveTo>
                <a:lnTo>
                  <a:pt x="717804" y="210312"/>
                </a:lnTo>
                <a:lnTo>
                  <a:pt x="714756" y="213360"/>
                </a:lnTo>
                <a:lnTo>
                  <a:pt x="711708" y="213360"/>
                </a:lnTo>
                <a:lnTo>
                  <a:pt x="699770" y="209912"/>
                </a:lnTo>
                <a:lnTo>
                  <a:pt x="690372" y="240792"/>
                </a:lnTo>
                <a:lnTo>
                  <a:pt x="717804" y="235712"/>
                </a:lnTo>
                <a:close/>
              </a:path>
              <a:path w="772794" h="241300">
                <a:moveTo>
                  <a:pt x="717804" y="210312"/>
                </a:moveTo>
                <a:lnTo>
                  <a:pt x="717804" y="207264"/>
                </a:lnTo>
                <a:lnTo>
                  <a:pt x="714756" y="204216"/>
                </a:lnTo>
                <a:lnTo>
                  <a:pt x="702572" y="200705"/>
                </a:lnTo>
                <a:lnTo>
                  <a:pt x="699770" y="209912"/>
                </a:lnTo>
                <a:lnTo>
                  <a:pt x="711708" y="213360"/>
                </a:lnTo>
                <a:lnTo>
                  <a:pt x="714756" y="213360"/>
                </a:lnTo>
                <a:lnTo>
                  <a:pt x="717804" y="210312"/>
                </a:lnTo>
                <a:close/>
              </a:path>
              <a:path w="772794" h="241300">
                <a:moveTo>
                  <a:pt x="772668" y="225552"/>
                </a:moveTo>
                <a:lnTo>
                  <a:pt x="711708" y="170688"/>
                </a:lnTo>
                <a:lnTo>
                  <a:pt x="702572" y="200705"/>
                </a:lnTo>
                <a:lnTo>
                  <a:pt x="714756" y="204216"/>
                </a:lnTo>
                <a:lnTo>
                  <a:pt x="717804" y="207264"/>
                </a:lnTo>
                <a:lnTo>
                  <a:pt x="717804" y="235712"/>
                </a:lnTo>
                <a:lnTo>
                  <a:pt x="772668" y="225552"/>
                </a:lnTo>
                <a:close/>
              </a:path>
            </a:pathLst>
          </a:custGeom>
          <a:solidFill>
            <a:srgbClr val="000000"/>
          </a:solidFill>
        </p:spPr>
        <p:txBody>
          <a:bodyPr wrap="square" lIns="0" tIns="0" rIns="0" bIns="0" rtlCol="0"/>
          <a:lstStyle/>
          <a:p>
            <a:endParaRPr/>
          </a:p>
        </p:txBody>
      </p:sp>
      <p:sp>
        <p:nvSpPr>
          <p:cNvPr id="263" name="object 76">
            <a:extLst>
              <a:ext uri="{FF2B5EF4-FFF2-40B4-BE49-F238E27FC236}">
                <a16:creationId xmlns:a16="http://schemas.microsoft.com/office/drawing/2014/main" id="{5AF3C9CA-5D55-44F1-9F1C-3A95F78EE1DC}"/>
              </a:ext>
            </a:extLst>
          </p:cNvPr>
          <p:cNvSpPr/>
          <p:nvPr/>
        </p:nvSpPr>
        <p:spPr>
          <a:xfrm>
            <a:off x="2395735" y="3706018"/>
            <a:ext cx="771525" cy="241300"/>
          </a:xfrm>
          <a:custGeom>
            <a:avLst/>
            <a:gdLst/>
            <a:ahLst/>
            <a:cxnLst/>
            <a:rect l="l" t="t" r="r" b="b"/>
            <a:pathLst>
              <a:path w="771525" h="241300">
                <a:moveTo>
                  <a:pt x="69490" y="200872"/>
                </a:moveTo>
                <a:lnTo>
                  <a:pt x="60960" y="170688"/>
                </a:lnTo>
                <a:lnTo>
                  <a:pt x="0" y="225552"/>
                </a:lnTo>
                <a:lnTo>
                  <a:pt x="54864" y="235903"/>
                </a:lnTo>
                <a:lnTo>
                  <a:pt x="54864" y="207264"/>
                </a:lnTo>
                <a:lnTo>
                  <a:pt x="57912" y="204216"/>
                </a:lnTo>
                <a:lnTo>
                  <a:pt x="69490" y="200872"/>
                </a:lnTo>
                <a:close/>
              </a:path>
              <a:path w="771525" h="241300">
                <a:moveTo>
                  <a:pt x="71996" y="209740"/>
                </a:moveTo>
                <a:lnTo>
                  <a:pt x="69490" y="200872"/>
                </a:lnTo>
                <a:lnTo>
                  <a:pt x="57912" y="204216"/>
                </a:lnTo>
                <a:lnTo>
                  <a:pt x="54864" y="207264"/>
                </a:lnTo>
                <a:lnTo>
                  <a:pt x="54864" y="210312"/>
                </a:lnTo>
                <a:lnTo>
                  <a:pt x="56388" y="213360"/>
                </a:lnTo>
                <a:lnTo>
                  <a:pt x="59436" y="213360"/>
                </a:lnTo>
                <a:lnTo>
                  <a:pt x="71996" y="209740"/>
                </a:lnTo>
                <a:close/>
              </a:path>
              <a:path w="771525" h="241300">
                <a:moveTo>
                  <a:pt x="80772" y="240792"/>
                </a:moveTo>
                <a:lnTo>
                  <a:pt x="71996" y="209740"/>
                </a:lnTo>
                <a:lnTo>
                  <a:pt x="59436" y="213360"/>
                </a:lnTo>
                <a:lnTo>
                  <a:pt x="56388" y="213360"/>
                </a:lnTo>
                <a:lnTo>
                  <a:pt x="54864" y="210312"/>
                </a:lnTo>
                <a:lnTo>
                  <a:pt x="54864" y="235903"/>
                </a:lnTo>
                <a:lnTo>
                  <a:pt x="80772" y="240792"/>
                </a:lnTo>
                <a:close/>
              </a:path>
              <a:path w="771525" h="241300">
                <a:moveTo>
                  <a:pt x="771144" y="7620"/>
                </a:moveTo>
                <a:lnTo>
                  <a:pt x="771144" y="3048"/>
                </a:lnTo>
                <a:lnTo>
                  <a:pt x="769620" y="1524"/>
                </a:lnTo>
                <a:lnTo>
                  <a:pt x="765048" y="0"/>
                </a:lnTo>
                <a:lnTo>
                  <a:pt x="69490" y="200872"/>
                </a:lnTo>
                <a:lnTo>
                  <a:pt x="71996" y="209740"/>
                </a:lnTo>
                <a:lnTo>
                  <a:pt x="768096" y="9144"/>
                </a:lnTo>
                <a:lnTo>
                  <a:pt x="771144" y="7620"/>
                </a:lnTo>
                <a:close/>
              </a:path>
            </a:pathLst>
          </a:custGeom>
          <a:solidFill>
            <a:srgbClr val="000000"/>
          </a:solidFill>
        </p:spPr>
        <p:txBody>
          <a:bodyPr wrap="square" lIns="0" tIns="0" rIns="0" bIns="0" rtlCol="0"/>
          <a:lstStyle/>
          <a:p>
            <a:endParaRPr/>
          </a:p>
        </p:txBody>
      </p:sp>
      <p:sp>
        <p:nvSpPr>
          <p:cNvPr id="264" name="object 78">
            <a:extLst>
              <a:ext uri="{FF2B5EF4-FFF2-40B4-BE49-F238E27FC236}">
                <a16:creationId xmlns:a16="http://schemas.microsoft.com/office/drawing/2014/main" id="{AC1BDDA9-B637-46CC-8E26-8DF4F89D5654}"/>
              </a:ext>
            </a:extLst>
          </p:cNvPr>
          <p:cNvSpPr/>
          <p:nvPr/>
        </p:nvSpPr>
        <p:spPr>
          <a:xfrm>
            <a:off x="5372107" y="3706018"/>
            <a:ext cx="771525" cy="241300"/>
          </a:xfrm>
          <a:custGeom>
            <a:avLst/>
            <a:gdLst/>
            <a:ahLst/>
            <a:cxnLst/>
            <a:rect l="l" t="t" r="r" b="b"/>
            <a:pathLst>
              <a:path w="771525" h="241300">
                <a:moveTo>
                  <a:pt x="701048" y="200705"/>
                </a:moveTo>
                <a:lnTo>
                  <a:pt x="4572" y="0"/>
                </a:lnTo>
                <a:lnTo>
                  <a:pt x="1524" y="1524"/>
                </a:lnTo>
                <a:lnTo>
                  <a:pt x="0" y="3048"/>
                </a:lnTo>
                <a:lnTo>
                  <a:pt x="0" y="7620"/>
                </a:lnTo>
                <a:lnTo>
                  <a:pt x="3048" y="9144"/>
                </a:lnTo>
                <a:lnTo>
                  <a:pt x="698246" y="209912"/>
                </a:lnTo>
                <a:lnTo>
                  <a:pt x="701048" y="200705"/>
                </a:lnTo>
                <a:close/>
              </a:path>
              <a:path w="771525" h="241300">
                <a:moveTo>
                  <a:pt x="716280" y="235712"/>
                </a:moveTo>
                <a:lnTo>
                  <a:pt x="716280" y="210312"/>
                </a:lnTo>
                <a:lnTo>
                  <a:pt x="713232" y="213360"/>
                </a:lnTo>
                <a:lnTo>
                  <a:pt x="710184" y="213360"/>
                </a:lnTo>
                <a:lnTo>
                  <a:pt x="698246" y="209912"/>
                </a:lnTo>
                <a:lnTo>
                  <a:pt x="688848" y="240792"/>
                </a:lnTo>
                <a:lnTo>
                  <a:pt x="716280" y="235712"/>
                </a:lnTo>
                <a:close/>
              </a:path>
              <a:path w="771525" h="241300">
                <a:moveTo>
                  <a:pt x="716280" y="210312"/>
                </a:moveTo>
                <a:lnTo>
                  <a:pt x="716280" y="207264"/>
                </a:lnTo>
                <a:lnTo>
                  <a:pt x="713232" y="204216"/>
                </a:lnTo>
                <a:lnTo>
                  <a:pt x="701048" y="200705"/>
                </a:lnTo>
                <a:lnTo>
                  <a:pt x="698246" y="209912"/>
                </a:lnTo>
                <a:lnTo>
                  <a:pt x="710184" y="213360"/>
                </a:lnTo>
                <a:lnTo>
                  <a:pt x="713232" y="213360"/>
                </a:lnTo>
                <a:lnTo>
                  <a:pt x="716280" y="210312"/>
                </a:lnTo>
                <a:close/>
              </a:path>
              <a:path w="771525" h="241300">
                <a:moveTo>
                  <a:pt x="771144" y="225552"/>
                </a:moveTo>
                <a:lnTo>
                  <a:pt x="710184" y="170688"/>
                </a:lnTo>
                <a:lnTo>
                  <a:pt x="701048" y="200705"/>
                </a:lnTo>
                <a:lnTo>
                  <a:pt x="713232" y="204216"/>
                </a:lnTo>
                <a:lnTo>
                  <a:pt x="716280" y="207264"/>
                </a:lnTo>
                <a:lnTo>
                  <a:pt x="716280" y="235712"/>
                </a:lnTo>
                <a:lnTo>
                  <a:pt x="771144" y="225552"/>
                </a:lnTo>
                <a:close/>
              </a:path>
            </a:pathLst>
          </a:custGeom>
          <a:solidFill>
            <a:srgbClr val="000000"/>
          </a:solidFill>
        </p:spPr>
        <p:txBody>
          <a:bodyPr wrap="square" lIns="0" tIns="0" rIns="0" bIns="0" rtlCol="0"/>
          <a:lstStyle/>
          <a:p>
            <a:endParaRPr/>
          </a:p>
        </p:txBody>
      </p:sp>
      <p:sp>
        <p:nvSpPr>
          <p:cNvPr id="265" name="object 79">
            <a:extLst>
              <a:ext uri="{FF2B5EF4-FFF2-40B4-BE49-F238E27FC236}">
                <a16:creationId xmlns:a16="http://schemas.microsoft.com/office/drawing/2014/main" id="{823698D0-82CA-473F-88A7-3E83EB9E64C0}"/>
              </a:ext>
            </a:extLst>
          </p:cNvPr>
          <p:cNvSpPr/>
          <p:nvPr/>
        </p:nvSpPr>
        <p:spPr>
          <a:xfrm>
            <a:off x="6527299" y="3706018"/>
            <a:ext cx="771525" cy="241300"/>
          </a:xfrm>
          <a:custGeom>
            <a:avLst/>
            <a:gdLst/>
            <a:ahLst/>
            <a:cxnLst/>
            <a:rect l="l" t="t" r="r" b="b"/>
            <a:pathLst>
              <a:path w="771525" h="241300">
                <a:moveTo>
                  <a:pt x="69490" y="200872"/>
                </a:moveTo>
                <a:lnTo>
                  <a:pt x="60960" y="170688"/>
                </a:lnTo>
                <a:lnTo>
                  <a:pt x="0" y="225552"/>
                </a:lnTo>
                <a:lnTo>
                  <a:pt x="54864" y="235903"/>
                </a:lnTo>
                <a:lnTo>
                  <a:pt x="54864" y="207264"/>
                </a:lnTo>
                <a:lnTo>
                  <a:pt x="57912" y="204216"/>
                </a:lnTo>
                <a:lnTo>
                  <a:pt x="69490" y="200872"/>
                </a:lnTo>
                <a:close/>
              </a:path>
              <a:path w="771525" h="241300">
                <a:moveTo>
                  <a:pt x="71996" y="209740"/>
                </a:moveTo>
                <a:lnTo>
                  <a:pt x="69490" y="200872"/>
                </a:lnTo>
                <a:lnTo>
                  <a:pt x="57912" y="204216"/>
                </a:lnTo>
                <a:lnTo>
                  <a:pt x="54864" y="207264"/>
                </a:lnTo>
                <a:lnTo>
                  <a:pt x="54864" y="210312"/>
                </a:lnTo>
                <a:lnTo>
                  <a:pt x="56388" y="213360"/>
                </a:lnTo>
                <a:lnTo>
                  <a:pt x="59436" y="213360"/>
                </a:lnTo>
                <a:lnTo>
                  <a:pt x="71996" y="209740"/>
                </a:lnTo>
                <a:close/>
              </a:path>
              <a:path w="771525" h="241300">
                <a:moveTo>
                  <a:pt x="80772" y="240792"/>
                </a:moveTo>
                <a:lnTo>
                  <a:pt x="71996" y="209740"/>
                </a:lnTo>
                <a:lnTo>
                  <a:pt x="59436" y="213360"/>
                </a:lnTo>
                <a:lnTo>
                  <a:pt x="56388" y="213360"/>
                </a:lnTo>
                <a:lnTo>
                  <a:pt x="54864" y="210312"/>
                </a:lnTo>
                <a:lnTo>
                  <a:pt x="54864" y="235903"/>
                </a:lnTo>
                <a:lnTo>
                  <a:pt x="80772" y="240792"/>
                </a:lnTo>
                <a:close/>
              </a:path>
              <a:path w="771525" h="241300">
                <a:moveTo>
                  <a:pt x="771144" y="7620"/>
                </a:moveTo>
                <a:lnTo>
                  <a:pt x="771144" y="3048"/>
                </a:lnTo>
                <a:lnTo>
                  <a:pt x="769620" y="1524"/>
                </a:lnTo>
                <a:lnTo>
                  <a:pt x="765048" y="0"/>
                </a:lnTo>
                <a:lnTo>
                  <a:pt x="69490" y="200872"/>
                </a:lnTo>
                <a:lnTo>
                  <a:pt x="71996" y="209740"/>
                </a:lnTo>
                <a:lnTo>
                  <a:pt x="768096" y="9144"/>
                </a:lnTo>
                <a:lnTo>
                  <a:pt x="771144" y="7620"/>
                </a:lnTo>
                <a:close/>
              </a:path>
            </a:pathLst>
          </a:custGeom>
          <a:solidFill>
            <a:srgbClr val="000000"/>
          </a:solidFill>
        </p:spPr>
        <p:txBody>
          <a:bodyPr wrap="square" lIns="0" tIns="0" rIns="0" bIns="0" rtlCol="0"/>
          <a:lstStyle/>
          <a:p>
            <a:endParaRPr/>
          </a:p>
        </p:txBody>
      </p:sp>
      <p:sp>
        <p:nvSpPr>
          <p:cNvPr id="266" name="object 81">
            <a:extLst>
              <a:ext uri="{FF2B5EF4-FFF2-40B4-BE49-F238E27FC236}">
                <a16:creationId xmlns:a16="http://schemas.microsoft.com/office/drawing/2014/main" id="{C276F8BF-7843-47A5-A9CB-E1D6A057C8B4}"/>
              </a:ext>
            </a:extLst>
          </p:cNvPr>
          <p:cNvSpPr/>
          <p:nvPr/>
        </p:nvSpPr>
        <p:spPr>
          <a:xfrm>
            <a:off x="2205221" y="4342305"/>
            <a:ext cx="1696653" cy="309067"/>
          </a:xfrm>
          <a:custGeom>
            <a:avLst/>
            <a:gdLst/>
            <a:ahLst/>
            <a:cxnLst/>
            <a:rect l="l" t="t" r="r" b="b"/>
            <a:pathLst>
              <a:path w="1656714" h="393700">
                <a:moveTo>
                  <a:pt x="1585348" y="352460"/>
                </a:moveTo>
                <a:lnTo>
                  <a:pt x="4572" y="0"/>
                </a:lnTo>
                <a:lnTo>
                  <a:pt x="1524" y="0"/>
                </a:lnTo>
                <a:lnTo>
                  <a:pt x="0" y="3048"/>
                </a:lnTo>
                <a:lnTo>
                  <a:pt x="0" y="6096"/>
                </a:lnTo>
                <a:lnTo>
                  <a:pt x="3048" y="9144"/>
                </a:lnTo>
                <a:lnTo>
                  <a:pt x="1583239" y="361473"/>
                </a:lnTo>
                <a:lnTo>
                  <a:pt x="1585348" y="352460"/>
                </a:lnTo>
                <a:close/>
              </a:path>
              <a:path w="1656714" h="393700">
                <a:moveTo>
                  <a:pt x="1601724" y="386837"/>
                </a:moveTo>
                <a:lnTo>
                  <a:pt x="1601724" y="361188"/>
                </a:lnTo>
                <a:lnTo>
                  <a:pt x="1598676" y="364236"/>
                </a:lnTo>
                <a:lnTo>
                  <a:pt x="1595628" y="364236"/>
                </a:lnTo>
                <a:lnTo>
                  <a:pt x="1583239" y="361473"/>
                </a:lnTo>
                <a:lnTo>
                  <a:pt x="1575816" y="393192"/>
                </a:lnTo>
                <a:lnTo>
                  <a:pt x="1601724" y="386837"/>
                </a:lnTo>
                <a:close/>
              </a:path>
              <a:path w="1656714" h="393700">
                <a:moveTo>
                  <a:pt x="1601724" y="361188"/>
                </a:moveTo>
                <a:lnTo>
                  <a:pt x="1600200" y="358140"/>
                </a:lnTo>
                <a:lnTo>
                  <a:pt x="1597152" y="355092"/>
                </a:lnTo>
                <a:lnTo>
                  <a:pt x="1585348" y="352460"/>
                </a:lnTo>
                <a:lnTo>
                  <a:pt x="1583239" y="361473"/>
                </a:lnTo>
                <a:lnTo>
                  <a:pt x="1595628" y="364236"/>
                </a:lnTo>
                <a:lnTo>
                  <a:pt x="1598676" y="364236"/>
                </a:lnTo>
                <a:lnTo>
                  <a:pt x="1601724" y="361188"/>
                </a:lnTo>
                <a:close/>
              </a:path>
              <a:path w="1656714" h="393700">
                <a:moveTo>
                  <a:pt x="1656588" y="373380"/>
                </a:moveTo>
                <a:lnTo>
                  <a:pt x="1592580" y="321564"/>
                </a:lnTo>
                <a:lnTo>
                  <a:pt x="1585348" y="352460"/>
                </a:lnTo>
                <a:lnTo>
                  <a:pt x="1597152" y="355092"/>
                </a:lnTo>
                <a:lnTo>
                  <a:pt x="1600200" y="358140"/>
                </a:lnTo>
                <a:lnTo>
                  <a:pt x="1601724" y="361188"/>
                </a:lnTo>
                <a:lnTo>
                  <a:pt x="1601724" y="386837"/>
                </a:lnTo>
                <a:lnTo>
                  <a:pt x="1656588" y="373380"/>
                </a:lnTo>
                <a:close/>
              </a:path>
            </a:pathLst>
          </a:custGeom>
          <a:solidFill>
            <a:srgbClr val="000000"/>
          </a:solidFill>
        </p:spPr>
        <p:txBody>
          <a:bodyPr wrap="square" lIns="0" tIns="0" rIns="0" bIns="0" rtlCol="0"/>
          <a:lstStyle/>
          <a:p>
            <a:endParaRPr/>
          </a:p>
        </p:txBody>
      </p:sp>
      <p:sp>
        <p:nvSpPr>
          <p:cNvPr id="267" name="object 82">
            <a:extLst>
              <a:ext uri="{FF2B5EF4-FFF2-40B4-BE49-F238E27FC236}">
                <a16:creationId xmlns:a16="http://schemas.microsoft.com/office/drawing/2014/main" id="{E8C4A268-DEFD-42BB-83AE-A2C5487DB4E8}"/>
              </a:ext>
            </a:extLst>
          </p:cNvPr>
          <p:cNvSpPr/>
          <p:nvPr/>
        </p:nvSpPr>
        <p:spPr>
          <a:xfrm>
            <a:off x="4782428" y="4342305"/>
            <a:ext cx="1563627" cy="300984"/>
          </a:xfrm>
          <a:custGeom>
            <a:avLst/>
            <a:gdLst/>
            <a:ahLst/>
            <a:cxnLst/>
            <a:rect l="l" t="t" r="r" b="b"/>
            <a:pathLst>
              <a:path w="1656715" h="393700">
                <a:moveTo>
                  <a:pt x="70542" y="352275"/>
                </a:moveTo>
                <a:lnTo>
                  <a:pt x="64008" y="321564"/>
                </a:lnTo>
                <a:lnTo>
                  <a:pt x="0" y="373380"/>
                </a:lnTo>
                <a:lnTo>
                  <a:pt x="54864" y="387096"/>
                </a:lnTo>
                <a:lnTo>
                  <a:pt x="54864" y="358140"/>
                </a:lnTo>
                <a:lnTo>
                  <a:pt x="57912" y="355092"/>
                </a:lnTo>
                <a:lnTo>
                  <a:pt x="70542" y="352275"/>
                </a:lnTo>
                <a:close/>
              </a:path>
              <a:path w="1656715" h="393700">
                <a:moveTo>
                  <a:pt x="72537" y="361654"/>
                </a:moveTo>
                <a:lnTo>
                  <a:pt x="70542" y="352275"/>
                </a:lnTo>
                <a:lnTo>
                  <a:pt x="57912" y="355092"/>
                </a:lnTo>
                <a:lnTo>
                  <a:pt x="54864" y="358140"/>
                </a:lnTo>
                <a:lnTo>
                  <a:pt x="54864" y="361188"/>
                </a:lnTo>
                <a:lnTo>
                  <a:pt x="56388" y="364236"/>
                </a:lnTo>
                <a:lnTo>
                  <a:pt x="60960" y="364236"/>
                </a:lnTo>
                <a:lnTo>
                  <a:pt x="72537" y="361654"/>
                </a:lnTo>
                <a:close/>
              </a:path>
              <a:path w="1656715" h="393700">
                <a:moveTo>
                  <a:pt x="79248" y="393192"/>
                </a:moveTo>
                <a:lnTo>
                  <a:pt x="72537" y="361654"/>
                </a:lnTo>
                <a:lnTo>
                  <a:pt x="60960" y="364236"/>
                </a:lnTo>
                <a:lnTo>
                  <a:pt x="56388" y="364236"/>
                </a:lnTo>
                <a:lnTo>
                  <a:pt x="54864" y="361188"/>
                </a:lnTo>
                <a:lnTo>
                  <a:pt x="54864" y="387096"/>
                </a:lnTo>
                <a:lnTo>
                  <a:pt x="79248" y="393192"/>
                </a:lnTo>
                <a:close/>
              </a:path>
              <a:path w="1656715" h="393700">
                <a:moveTo>
                  <a:pt x="1656588" y="3048"/>
                </a:moveTo>
                <a:lnTo>
                  <a:pt x="1653540" y="0"/>
                </a:lnTo>
                <a:lnTo>
                  <a:pt x="1650492" y="0"/>
                </a:lnTo>
                <a:lnTo>
                  <a:pt x="70542" y="352275"/>
                </a:lnTo>
                <a:lnTo>
                  <a:pt x="72537" y="361654"/>
                </a:lnTo>
                <a:lnTo>
                  <a:pt x="1653540" y="9144"/>
                </a:lnTo>
                <a:lnTo>
                  <a:pt x="1656588" y="3048"/>
                </a:lnTo>
                <a:close/>
              </a:path>
            </a:pathLst>
          </a:custGeom>
          <a:solidFill>
            <a:srgbClr val="000000"/>
          </a:solidFill>
        </p:spPr>
        <p:txBody>
          <a:bodyPr wrap="square" lIns="0" tIns="0" rIns="0" bIns="0" rtlCol="0"/>
          <a:lstStyle/>
          <a:p>
            <a:endParaRPr/>
          </a:p>
        </p:txBody>
      </p:sp>
      <p:sp>
        <p:nvSpPr>
          <p:cNvPr id="268" name="object 83">
            <a:extLst>
              <a:ext uri="{FF2B5EF4-FFF2-40B4-BE49-F238E27FC236}">
                <a16:creationId xmlns:a16="http://schemas.microsoft.com/office/drawing/2014/main" id="{39F0C689-15A9-429D-B3A4-DEE9263FAD84}"/>
              </a:ext>
            </a:extLst>
          </p:cNvPr>
          <p:cNvSpPr txBox="1"/>
          <p:nvPr/>
        </p:nvSpPr>
        <p:spPr>
          <a:xfrm>
            <a:off x="2192520" y="4439330"/>
            <a:ext cx="603885" cy="290830"/>
          </a:xfrm>
          <a:prstGeom prst="rect">
            <a:avLst/>
          </a:prstGeom>
        </p:spPr>
        <p:txBody>
          <a:bodyPr vert="horz" wrap="square" lIns="0" tIns="17780" rIns="0" bIns="0" rtlCol="0">
            <a:spAutoFit/>
          </a:bodyPr>
          <a:lstStyle/>
          <a:p>
            <a:pPr marL="12700">
              <a:lnSpc>
                <a:spcPct val="100000"/>
              </a:lnSpc>
              <a:spcBef>
                <a:spcPts val="140"/>
              </a:spcBef>
            </a:pPr>
            <a:r>
              <a:rPr sz="1700" spc="30" dirty="0">
                <a:latin typeface="Calibri"/>
                <a:cs typeface="Calibri"/>
              </a:rPr>
              <a:t>m</a:t>
            </a:r>
            <a:r>
              <a:rPr sz="1700" spc="10" dirty="0">
                <a:latin typeface="Calibri"/>
                <a:cs typeface="Calibri"/>
              </a:rPr>
              <a:t>e</a:t>
            </a:r>
            <a:r>
              <a:rPr sz="1700" spc="15" dirty="0">
                <a:latin typeface="Calibri"/>
                <a:cs typeface="Calibri"/>
              </a:rPr>
              <a:t>r</a:t>
            </a:r>
            <a:r>
              <a:rPr sz="1700" spc="10" dirty="0">
                <a:latin typeface="Calibri"/>
                <a:cs typeface="Calibri"/>
              </a:rPr>
              <a:t>g</a:t>
            </a:r>
            <a:r>
              <a:rPr sz="1700" spc="15" dirty="0">
                <a:latin typeface="Calibri"/>
                <a:cs typeface="Calibri"/>
              </a:rPr>
              <a:t>e</a:t>
            </a:r>
            <a:endParaRPr sz="1700" dirty="0">
              <a:latin typeface="Calibri"/>
              <a:cs typeface="Calibri"/>
            </a:endParaRPr>
          </a:p>
        </p:txBody>
      </p:sp>
      <p:graphicFrame>
        <p:nvGraphicFramePr>
          <p:cNvPr id="269" name="object 37">
            <a:extLst>
              <a:ext uri="{FF2B5EF4-FFF2-40B4-BE49-F238E27FC236}">
                <a16:creationId xmlns:a16="http://schemas.microsoft.com/office/drawing/2014/main" id="{FB097FBB-A5DE-4500-8074-51DA3A92AD8D}"/>
              </a:ext>
            </a:extLst>
          </p:cNvPr>
          <p:cNvGraphicFramePr>
            <a:graphicFrameLocks noGrp="1"/>
          </p:cNvGraphicFramePr>
          <p:nvPr>
            <p:extLst/>
          </p:nvPr>
        </p:nvGraphicFramePr>
        <p:xfrm>
          <a:off x="1311968" y="3969235"/>
          <a:ext cx="1783076" cy="382270"/>
        </p:xfrm>
        <a:graphic>
          <a:graphicData uri="http://schemas.openxmlformats.org/drawingml/2006/table">
            <a:tbl>
              <a:tblPr firstRow="1" bandRow="1">
                <a:tableStyleId>{2D5ABB26-0587-4C30-8999-92F81FD0307C}</a:tableStyleId>
              </a:tblPr>
              <a:tblGrid>
                <a:gridCol w="445134">
                  <a:extLst>
                    <a:ext uri="{9D8B030D-6E8A-4147-A177-3AD203B41FA5}">
                      <a16:colId xmlns:a16="http://schemas.microsoft.com/office/drawing/2014/main" val="20000"/>
                    </a:ext>
                  </a:extLst>
                </a:gridCol>
                <a:gridCol w="446404">
                  <a:extLst>
                    <a:ext uri="{9D8B030D-6E8A-4147-A177-3AD203B41FA5}">
                      <a16:colId xmlns:a16="http://schemas.microsoft.com/office/drawing/2014/main" val="20001"/>
                    </a:ext>
                  </a:extLst>
                </a:gridCol>
                <a:gridCol w="445134">
                  <a:extLst>
                    <a:ext uri="{9D8B030D-6E8A-4147-A177-3AD203B41FA5}">
                      <a16:colId xmlns:a16="http://schemas.microsoft.com/office/drawing/2014/main" val="20002"/>
                    </a:ext>
                  </a:extLst>
                </a:gridCol>
                <a:gridCol w="446404">
                  <a:extLst>
                    <a:ext uri="{9D8B030D-6E8A-4147-A177-3AD203B41FA5}">
                      <a16:colId xmlns:a16="http://schemas.microsoft.com/office/drawing/2014/main" val="20003"/>
                    </a:ext>
                  </a:extLst>
                </a:gridCol>
              </a:tblGrid>
              <a:tr h="382270">
                <a:tc>
                  <a:txBody>
                    <a:bodyPr/>
                    <a:lstStyle/>
                    <a:p>
                      <a:pPr marL="120014">
                        <a:lnSpc>
                          <a:spcPct val="100000"/>
                        </a:lnSpc>
                        <a:spcBef>
                          <a:spcPts val="270"/>
                        </a:spcBef>
                      </a:pPr>
                      <a:r>
                        <a:rPr sz="1900" spc="10" dirty="0">
                          <a:solidFill>
                            <a:srgbClr val="252525"/>
                          </a:solidFill>
                          <a:latin typeface="Calibri"/>
                          <a:cs typeface="Calibri"/>
                        </a:rPr>
                        <a:t>-4</a:t>
                      </a:r>
                      <a:endParaRPr sz="1900">
                        <a:latin typeface="Calibri"/>
                        <a:cs typeface="Calibri"/>
                      </a:endParaRPr>
                    </a:p>
                  </a:txBody>
                  <a:tcPr marL="0" marR="0" marT="3429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12</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18</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22</a:t>
                      </a:r>
                      <a:endParaRPr sz="1900" dirty="0">
                        <a:latin typeface="Calibri"/>
                        <a:cs typeface="Calibri"/>
                      </a:endParaRPr>
                    </a:p>
                  </a:txBody>
                  <a:tcPr marL="0" marR="0" marT="3429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270" name="object 71">
            <a:extLst>
              <a:ext uri="{FF2B5EF4-FFF2-40B4-BE49-F238E27FC236}">
                <a16:creationId xmlns:a16="http://schemas.microsoft.com/office/drawing/2014/main" id="{585810F4-4DF4-4785-B5C3-3DCDBCAB06D5}"/>
              </a:ext>
            </a:extLst>
          </p:cNvPr>
          <p:cNvGraphicFramePr>
            <a:graphicFrameLocks noGrp="1"/>
          </p:cNvGraphicFramePr>
          <p:nvPr>
            <p:extLst/>
          </p:nvPr>
        </p:nvGraphicFramePr>
        <p:xfrm>
          <a:off x="5443532" y="3969235"/>
          <a:ext cx="1783076" cy="382270"/>
        </p:xfrm>
        <a:graphic>
          <a:graphicData uri="http://schemas.openxmlformats.org/drawingml/2006/table">
            <a:tbl>
              <a:tblPr firstRow="1" bandRow="1">
                <a:tableStyleId>{2D5ABB26-0587-4C30-8999-92F81FD0307C}</a:tableStyleId>
              </a:tblPr>
              <a:tblGrid>
                <a:gridCol w="445134">
                  <a:extLst>
                    <a:ext uri="{9D8B030D-6E8A-4147-A177-3AD203B41FA5}">
                      <a16:colId xmlns:a16="http://schemas.microsoft.com/office/drawing/2014/main" val="20000"/>
                    </a:ext>
                  </a:extLst>
                </a:gridCol>
                <a:gridCol w="446404">
                  <a:extLst>
                    <a:ext uri="{9D8B030D-6E8A-4147-A177-3AD203B41FA5}">
                      <a16:colId xmlns:a16="http://schemas.microsoft.com/office/drawing/2014/main" val="20001"/>
                    </a:ext>
                  </a:extLst>
                </a:gridCol>
                <a:gridCol w="445134">
                  <a:extLst>
                    <a:ext uri="{9D8B030D-6E8A-4147-A177-3AD203B41FA5}">
                      <a16:colId xmlns:a16="http://schemas.microsoft.com/office/drawing/2014/main" val="20002"/>
                    </a:ext>
                  </a:extLst>
                </a:gridCol>
                <a:gridCol w="446404">
                  <a:extLst>
                    <a:ext uri="{9D8B030D-6E8A-4147-A177-3AD203B41FA5}">
                      <a16:colId xmlns:a16="http://schemas.microsoft.com/office/drawing/2014/main" val="20003"/>
                    </a:ext>
                  </a:extLst>
                </a:gridCol>
              </a:tblGrid>
              <a:tr h="382270">
                <a:tc>
                  <a:txBody>
                    <a:bodyPr/>
                    <a:lstStyle/>
                    <a:p>
                      <a:pPr algn="ctr">
                        <a:lnSpc>
                          <a:spcPct val="100000"/>
                        </a:lnSpc>
                        <a:spcBef>
                          <a:spcPts val="270"/>
                        </a:spcBef>
                      </a:pPr>
                      <a:r>
                        <a:rPr sz="1900" dirty="0">
                          <a:solidFill>
                            <a:srgbClr val="252525"/>
                          </a:solidFill>
                          <a:latin typeface="Calibri"/>
                          <a:cs typeface="Calibri"/>
                        </a:rPr>
                        <a:t>7</a:t>
                      </a:r>
                      <a:endParaRPr sz="1900">
                        <a:latin typeface="Calibri"/>
                        <a:cs typeface="Calibri"/>
                      </a:endParaRPr>
                    </a:p>
                  </a:txBody>
                  <a:tcPr marL="0" marR="0" marT="3429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31</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42</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58</a:t>
                      </a:r>
                      <a:endParaRPr sz="1900">
                        <a:latin typeface="Calibri"/>
                        <a:cs typeface="Calibri"/>
                      </a:endParaRPr>
                    </a:p>
                  </a:txBody>
                  <a:tcPr marL="0" marR="0" marT="3429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graphicFrame>
        <p:nvGraphicFramePr>
          <p:cNvPr id="271" name="object 72">
            <a:extLst>
              <a:ext uri="{FF2B5EF4-FFF2-40B4-BE49-F238E27FC236}">
                <a16:creationId xmlns:a16="http://schemas.microsoft.com/office/drawing/2014/main" id="{1D113B19-5ADC-4A71-80FB-B4FC0FC5484E}"/>
              </a:ext>
            </a:extLst>
          </p:cNvPr>
          <p:cNvGraphicFramePr>
            <a:graphicFrameLocks noGrp="1"/>
          </p:cNvGraphicFramePr>
          <p:nvPr>
            <p:extLst/>
          </p:nvPr>
        </p:nvGraphicFramePr>
        <p:xfrm>
          <a:off x="2985519" y="4671379"/>
          <a:ext cx="3566154" cy="382270"/>
        </p:xfrm>
        <a:graphic>
          <a:graphicData uri="http://schemas.openxmlformats.org/drawingml/2006/table">
            <a:tbl>
              <a:tblPr firstRow="1" bandRow="1">
                <a:tableStyleId>{2D5ABB26-0587-4C30-8999-92F81FD0307C}</a:tableStyleId>
              </a:tblPr>
              <a:tblGrid>
                <a:gridCol w="445134">
                  <a:extLst>
                    <a:ext uri="{9D8B030D-6E8A-4147-A177-3AD203B41FA5}">
                      <a16:colId xmlns:a16="http://schemas.microsoft.com/office/drawing/2014/main" val="20000"/>
                    </a:ext>
                  </a:extLst>
                </a:gridCol>
                <a:gridCol w="446404">
                  <a:extLst>
                    <a:ext uri="{9D8B030D-6E8A-4147-A177-3AD203B41FA5}">
                      <a16:colId xmlns:a16="http://schemas.microsoft.com/office/drawing/2014/main" val="20001"/>
                    </a:ext>
                  </a:extLst>
                </a:gridCol>
                <a:gridCol w="445134">
                  <a:extLst>
                    <a:ext uri="{9D8B030D-6E8A-4147-A177-3AD203B41FA5}">
                      <a16:colId xmlns:a16="http://schemas.microsoft.com/office/drawing/2014/main" val="20002"/>
                    </a:ext>
                  </a:extLst>
                </a:gridCol>
                <a:gridCol w="446404">
                  <a:extLst>
                    <a:ext uri="{9D8B030D-6E8A-4147-A177-3AD203B41FA5}">
                      <a16:colId xmlns:a16="http://schemas.microsoft.com/office/drawing/2014/main" val="20003"/>
                    </a:ext>
                  </a:extLst>
                </a:gridCol>
                <a:gridCol w="445135">
                  <a:extLst>
                    <a:ext uri="{9D8B030D-6E8A-4147-A177-3AD203B41FA5}">
                      <a16:colId xmlns:a16="http://schemas.microsoft.com/office/drawing/2014/main" val="20004"/>
                    </a:ext>
                  </a:extLst>
                </a:gridCol>
                <a:gridCol w="446405">
                  <a:extLst>
                    <a:ext uri="{9D8B030D-6E8A-4147-A177-3AD203B41FA5}">
                      <a16:colId xmlns:a16="http://schemas.microsoft.com/office/drawing/2014/main" val="20005"/>
                    </a:ext>
                  </a:extLst>
                </a:gridCol>
                <a:gridCol w="445134">
                  <a:extLst>
                    <a:ext uri="{9D8B030D-6E8A-4147-A177-3AD203B41FA5}">
                      <a16:colId xmlns:a16="http://schemas.microsoft.com/office/drawing/2014/main" val="20006"/>
                    </a:ext>
                  </a:extLst>
                </a:gridCol>
                <a:gridCol w="446404">
                  <a:extLst>
                    <a:ext uri="{9D8B030D-6E8A-4147-A177-3AD203B41FA5}">
                      <a16:colId xmlns:a16="http://schemas.microsoft.com/office/drawing/2014/main" val="20007"/>
                    </a:ext>
                  </a:extLst>
                </a:gridCol>
              </a:tblGrid>
              <a:tr h="382270">
                <a:tc>
                  <a:txBody>
                    <a:bodyPr/>
                    <a:lstStyle/>
                    <a:p>
                      <a:pPr marL="120014">
                        <a:lnSpc>
                          <a:spcPct val="100000"/>
                        </a:lnSpc>
                        <a:spcBef>
                          <a:spcPts val="270"/>
                        </a:spcBef>
                      </a:pPr>
                      <a:r>
                        <a:rPr sz="1900" spc="10" dirty="0">
                          <a:solidFill>
                            <a:srgbClr val="252525"/>
                          </a:solidFill>
                          <a:latin typeface="Calibri"/>
                          <a:cs typeface="Calibri"/>
                        </a:rPr>
                        <a:t>-4</a:t>
                      </a:r>
                      <a:endParaRPr sz="1900">
                        <a:latin typeface="Calibri"/>
                        <a:cs typeface="Calibri"/>
                      </a:endParaRPr>
                    </a:p>
                  </a:txBody>
                  <a:tcPr marL="0" marR="0" marT="34290" marB="0">
                    <a:lnL w="28575">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algn="ctr">
                        <a:lnSpc>
                          <a:spcPct val="100000"/>
                        </a:lnSpc>
                        <a:spcBef>
                          <a:spcPts val="270"/>
                        </a:spcBef>
                      </a:pPr>
                      <a:r>
                        <a:rPr sz="1900" dirty="0">
                          <a:solidFill>
                            <a:srgbClr val="252525"/>
                          </a:solidFill>
                          <a:latin typeface="Calibri"/>
                          <a:cs typeface="Calibri"/>
                        </a:rPr>
                        <a:t>7</a:t>
                      </a:r>
                      <a:endParaRPr sz="1900" dirty="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12</a:t>
                      </a:r>
                      <a:endParaRPr sz="1900" dirty="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155">
                        <a:lnSpc>
                          <a:spcPct val="100000"/>
                        </a:lnSpc>
                        <a:spcBef>
                          <a:spcPts val="270"/>
                        </a:spcBef>
                      </a:pPr>
                      <a:r>
                        <a:rPr sz="1900" spc="15" dirty="0">
                          <a:solidFill>
                            <a:srgbClr val="252525"/>
                          </a:solidFill>
                          <a:latin typeface="Calibri"/>
                          <a:cs typeface="Calibri"/>
                        </a:rPr>
                        <a:t>18</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22</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790">
                        <a:lnSpc>
                          <a:spcPct val="100000"/>
                        </a:lnSpc>
                        <a:spcBef>
                          <a:spcPts val="270"/>
                        </a:spcBef>
                      </a:pPr>
                      <a:r>
                        <a:rPr sz="1900" spc="15" dirty="0">
                          <a:solidFill>
                            <a:srgbClr val="252525"/>
                          </a:solidFill>
                          <a:latin typeface="Calibri"/>
                          <a:cs typeface="Calibri"/>
                        </a:rPr>
                        <a:t>31</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5885">
                        <a:lnSpc>
                          <a:spcPct val="100000"/>
                        </a:lnSpc>
                        <a:spcBef>
                          <a:spcPts val="270"/>
                        </a:spcBef>
                      </a:pPr>
                      <a:r>
                        <a:rPr sz="1900" spc="15" dirty="0">
                          <a:solidFill>
                            <a:srgbClr val="252525"/>
                          </a:solidFill>
                          <a:latin typeface="Calibri"/>
                          <a:cs typeface="Calibri"/>
                        </a:rPr>
                        <a:t>42</a:t>
                      </a:r>
                      <a:endParaRPr sz="1900">
                        <a:latin typeface="Calibri"/>
                        <a:cs typeface="Calibri"/>
                      </a:endParaRPr>
                    </a:p>
                  </a:txBody>
                  <a:tcPr marL="0" marR="0" marT="34290" marB="0">
                    <a:lnL w="12700">
                      <a:solidFill>
                        <a:srgbClr val="000000"/>
                      </a:solidFill>
                      <a:prstDash val="solid"/>
                    </a:lnL>
                    <a:lnR w="12700">
                      <a:solidFill>
                        <a:srgbClr val="000000"/>
                      </a:solidFill>
                      <a:prstDash val="solid"/>
                    </a:lnR>
                    <a:lnT w="28575">
                      <a:solidFill>
                        <a:srgbClr val="000000"/>
                      </a:solidFill>
                      <a:prstDash val="solid"/>
                    </a:lnT>
                    <a:lnB w="28575">
                      <a:solidFill>
                        <a:srgbClr val="000000"/>
                      </a:solidFill>
                      <a:prstDash val="solid"/>
                    </a:lnB>
                  </a:tcPr>
                </a:tc>
                <a:tc>
                  <a:txBody>
                    <a:bodyPr/>
                    <a:lstStyle/>
                    <a:p>
                      <a:pPr marL="97790">
                        <a:lnSpc>
                          <a:spcPct val="100000"/>
                        </a:lnSpc>
                        <a:spcBef>
                          <a:spcPts val="270"/>
                        </a:spcBef>
                      </a:pPr>
                      <a:r>
                        <a:rPr sz="1900" spc="15" dirty="0">
                          <a:solidFill>
                            <a:srgbClr val="252525"/>
                          </a:solidFill>
                          <a:latin typeface="Calibri"/>
                          <a:cs typeface="Calibri"/>
                        </a:rPr>
                        <a:t>58</a:t>
                      </a:r>
                      <a:endParaRPr sz="1900" dirty="0">
                        <a:latin typeface="Calibri"/>
                        <a:cs typeface="Calibri"/>
                      </a:endParaRPr>
                    </a:p>
                  </a:txBody>
                  <a:tcPr marL="0" marR="0" marT="34290" marB="0">
                    <a:lnL w="127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72370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5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5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2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6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6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6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6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6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6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26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7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6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6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67"/>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169" grpId="0"/>
      <p:bldP spid="172" grpId="0"/>
      <p:bldP spid="173" grpId="0"/>
      <p:bldP spid="178" grpId="0" animBg="1"/>
      <p:bldP spid="179" grpId="0" animBg="1"/>
      <p:bldP spid="180" grpId="0" animBg="1"/>
      <p:bldP spid="181" grpId="0" animBg="1"/>
      <p:bldP spid="198" grpId="0"/>
      <p:bldP spid="199" grpId="0"/>
      <p:bldP spid="200" grpId="0"/>
      <p:bldP spid="201" grpId="0"/>
      <p:bldP spid="214" grpId="0"/>
      <p:bldP spid="215" grpId="0"/>
      <p:bldP spid="216" grpId="0"/>
      <p:bldP spid="217" grpId="0"/>
      <p:bldP spid="218" grpId="0" animBg="1"/>
      <p:bldP spid="219" grpId="0" animBg="1"/>
      <p:bldP spid="252" grpId="0" animBg="1"/>
      <p:bldP spid="253" grpId="0" animBg="1"/>
      <p:bldP spid="254" grpId="0" animBg="1"/>
      <p:bldP spid="255" grpId="0" animBg="1"/>
      <p:bldP spid="256" grpId="0" animBg="1"/>
      <p:bldP spid="257" grpId="0" animBg="1"/>
      <p:bldP spid="258" grpId="0" animBg="1"/>
      <p:bldP spid="259" grpId="0" animBg="1"/>
      <p:bldP spid="260" grpId="0"/>
      <p:bldP spid="261" grpId="0"/>
      <p:bldP spid="262" grpId="0" animBg="1"/>
      <p:bldP spid="263" grpId="0" animBg="1"/>
      <p:bldP spid="264" grpId="0" animBg="1"/>
      <p:bldP spid="265" grpId="0" animBg="1"/>
      <p:bldP spid="266" grpId="0" animBg="1"/>
      <p:bldP spid="267" grpId="0" animBg="1"/>
      <p:bldP spid="26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93B12-26F8-422F-BE95-2DC89220A8C8}"/>
              </a:ext>
            </a:extLst>
          </p:cNvPr>
          <p:cNvSpPr>
            <a:spLocks noGrp="1"/>
          </p:cNvSpPr>
          <p:nvPr>
            <p:ph type="title"/>
          </p:nvPr>
        </p:nvSpPr>
        <p:spPr>
          <a:xfrm>
            <a:off x="6883669" y="70126"/>
            <a:ext cx="2196019" cy="587022"/>
          </a:xfrm>
        </p:spPr>
        <p:txBody>
          <a:bodyPr anchor="ctr"/>
          <a:lstStyle/>
          <a:p>
            <a:pPr algn="r"/>
            <a:r>
              <a:rPr lang="en-IN" sz="1800" dirty="0">
                <a:solidFill>
                  <a:schemeClr val="accent3"/>
                </a:solidFill>
              </a:rPr>
              <a:t>Merge Sort </a:t>
            </a:r>
            <a:r>
              <a:rPr lang="en-IN" sz="2000" dirty="0">
                <a:solidFill>
                  <a:schemeClr val="accent3"/>
                </a:solidFill>
              </a:rPr>
              <a:t>example.</a:t>
            </a:r>
          </a:p>
        </p:txBody>
      </p:sp>
      <p:pic>
        <p:nvPicPr>
          <p:cNvPr id="3" name="Picture 2">
            <a:extLst>
              <a:ext uri="{FF2B5EF4-FFF2-40B4-BE49-F238E27FC236}">
                <a16:creationId xmlns:a16="http://schemas.microsoft.com/office/drawing/2014/main" id="{1B3BCD39-667D-4B7B-9ADF-7F4B6184010E}"/>
              </a:ext>
            </a:extLst>
          </p:cNvPr>
          <p:cNvPicPr>
            <a:picLocks noChangeAspect="1"/>
          </p:cNvPicPr>
          <p:nvPr/>
        </p:nvPicPr>
        <p:blipFill>
          <a:blip r:embed="rId2"/>
          <a:stretch>
            <a:fillRect/>
          </a:stretch>
        </p:blipFill>
        <p:spPr>
          <a:xfrm>
            <a:off x="237067" y="192822"/>
            <a:ext cx="7450666" cy="475785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63600" y="63720"/>
              <a:ext cx="8271720" cy="4854960"/>
            </p14:xfrm>
          </p:contentPart>
        </mc:Choice>
        <mc:Fallback xmlns="">
          <p:pic>
            <p:nvPicPr>
              <p:cNvPr id="4" name="Ink 3"/>
              <p:cNvPicPr/>
              <p:nvPr/>
            </p:nvPicPr>
            <p:blipFill>
              <a:blip r:embed="rId4"/>
              <a:stretch>
                <a:fillRect/>
              </a:stretch>
            </p:blipFill>
            <p:spPr>
              <a:xfrm>
                <a:off x="351000" y="54000"/>
                <a:ext cx="8292960" cy="4875120"/>
              </a:xfrm>
              <a:prstGeom prst="rect">
                <a:avLst/>
              </a:prstGeom>
            </p:spPr>
          </p:pic>
        </mc:Fallback>
      </mc:AlternateContent>
    </p:spTree>
    <p:extLst>
      <p:ext uri="{BB962C8B-B14F-4D97-AF65-F5344CB8AC3E}">
        <p14:creationId xmlns:p14="http://schemas.microsoft.com/office/powerpoint/2010/main" val="2744407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1B83-97C0-45E3-83F7-5A01680B871C}"/>
              </a:ext>
            </a:extLst>
          </p:cNvPr>
          <p:cNvSpPr>
            <a:spLocks noGrp="1"/>
          </p:cNvSpPr>
          <p:nvPr>
            <p:ph type="title"/>
          </p:nvPr>
        </p:nvSpPr>
        <p:spPr/>
        <p:txBody>
          <a:bodyPr/>
          <a:lstStyle/>
          <a:p>
            <a:r>
              <a:rPr lang="en-IN" dirty="0"/>
              <a:t>SEARCHING.</a:t>
            </a:r>
          </a:p>
        </p:txBody>
      </p:sp>
      <p:sp>
        <p:nvSpPr>
          <p:cNvPr id="3" name="Text Placeholder 2">
            <a:extLst>
              <a:ext uri="{FF2B5EF4-FFF2-40B4-BE49-F238E27FC236}">
                <a16:creationId xmlns:a16="http://schemas.microsoft.com/office/drawing/2014/main" id="{60357696-B7A9-40ED-99DF-14C9C1868303}"/>
              </a:ext>
            </a:extLst>
          </p:cNvPr>
          <p:cNvSpPr>
            <a:spLocks noGrp="1"/>
          </p:cNvSpPr>
          <p:nvPr>
            <p:ph type="body" idx="1"/>
          </p:nvPr>
        </p:nvSpPr>
        <p:spPr/>
        <p:txBody>
          <a:bodyPr/>
          <a:lstStyle/>
          <a:p>
            <a:r>
              <a:rPr lang="en-US" dirty="0"/>
              <a:t>One MORE common and time-consuming operations in computer science is searching</a:t>
            </a:r>
          </a:p>
          <a:p>
            <a:r>
              <a:rPr lang="en-US" dirty="0"/>
              <a:t>The process used to find the location of a target among a list of objects. </a:t>
            </a:r>
          </a:p>
          <a:p>
            <a:r>
              <a:rPr lang="en-US" dirty="0"/>
              <a:t>The two basic search algorithms: </a:t>
            </a:r>
          </a:p>
          <a:p>
            <a:r>
              <a:rPr lang="en-US" b="1" dirty="0"/>
              <a:t>Sequential search </a:t>
            </a:r>
            <a:r>
              <a:rPr lang="en-US" dirty="0"/>
              <a:t>including three interesting variations and, </a:t>
            </a:r>
          </a:p>
          <a:p>
            <a:r>
              <a:rPr lang="en-US" b="1" dirty="0"/>
              <a:t>Binary search.</a:t>
            </a:r>
            <a:endParaRPr lang="en-IN" b="1"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40240" y="1638720"/>
              <a:ext cx="6304680" cy="883080"/>
            </p14:xfrm>
          </p:contentPart>
        </mc:Choice>
        <mc:Fallback xmlns="">
          <p:pic>
            <p:nvPicPr>
              <p:cNvPr id="4" name="Ink 3"/>
              <p:cNvPicPr/>
              <p:nvPr/>
            </p:nvPicPr>
            <p:blipFill>
              <a:blip r:embed="rId3"/>
              <a:stretch>
                <a:fillRect/>
              </a:stretch>
            </p:blipFill>
            <p:spPr>
              <a:xfrm>
                <a:off x="837720" y="1628640"/>
                <a:ext cx="6319440" cy="902520"/>
              </a:xfrm>
              <a:prstGeom prst="rect">
                <a:avLst/>
              </a:prstGeom>
            </p:spPr>
          </p:pic>
        </mc:Fallback>
      </mc:AlternateContent>
    </p:spTree>
    <p:extLst>
      <p:ext uri="{BB962C8B-B14F-4D97-AF65-F5344CB8AC3E}">
        <p14:creationId xmlns:p14="http://schemas.microsoft.com/office/powerpoint/2010/main" val="1980607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8ECEAC-5978-4DB1-A475-797934640A44}"/>
              </a:ext>
            </a:extLst>
          </p:cNvPr>
          <p:cNvPicPr>
            <a:picLocks noChangeAspect="1"/>
          </p:cNvPicPr>
          <p:nvPr/>
        </p:nvPicPr>
        <p:blipFill>
          <a:blip r:embed="rId2"/>
          <a:stretch>
            <a:fillRect/>
          </a:stretch>
        </p:blipFill>
        <p:spPr>
          <a:xfrm>
            <a:off x="3522133" y="2957821"/>
            <a:ext cx="5472672" cy="2120514"/>
          </a:xfrm>
          <a:prstGeom prst="rect">
            <a:avLst/>
          </a:prstGeom>
        </p:spPr>
      </p:pic>
      <p:sp>
        <p:nvSpPr>
          <p:cNvPr id="2" name="Title 1">
            <a:extLst>
              <a:ext uri="{FF2B5EF4-FFF2-40B4-BE49-F238E27FC236}">
                <a16:creationId xmlns:a16="http://schemas.microsoft.com/office/drawing/2014/main" id="{20271B83-97C0-45E3-83F7-5A01680B871C}"/>
              </a:ext>
            </a:extLst>
          </p:cNvPr>
          <p:cNvSpPr>
            <a:spLocks noGrp="1"/>
          </p:cNvSpPr>
          <p:nvPr>
            <p:ph type="title"/>
          </p:nvPr>
        </p:nvSpPr>
        <p:spPr/>
        <p:txBody>
          <a:bodyPr/>
          <a:lstStyle/>
          <a:p>
            <a:r>
              <a:rPr lang="en-IN" dirty="0"/>
              <a:t>SEQUENTIAL SEARCH.</a:t>
            </a:r>
          </a:p>
        </p:txBody>
      </p:sp>
      <p:sp>
        <p:nvSpPr>
          <p:cNvPr id="3" name="Text Placeholder 2">
            <a:extLst>
              <a:ext uri="{FF2B5EF4-FFF2-40B4-BE49-F238E27FC236}">
                <a16:creationId xmlns:a16="http://schemas.microsoft.com/office/drawing/2014/main" id="{60357696-B7A9-40ED-99DF-14C9C1868303}"/>
              </a:ext>
            </a:extLst>
          </p:cNvPr>
          <p:cNvSpPr>
            <a:spLocks noGrp="1"/>
          </p:cNvSpPr>
          <p:nvPr>
            <p:ph type="body" idx="1"/>
          </p:nvPr>
        </p:nvSpPr>
        <p:spPr>
          <a:xfrm>
            <a:off x="332508" y="696546"/>
            <a:ext cx="8447809" cy="4050328"/>
          </a:xfrm>
        </p:spPr>
        <p:txBody>
          <a:bodyPr/>
          <a:lstStyle/>
          <a:p>
            <a:r>
              <a:rPr lang="en-US" sz="2000" dirty="0"/>
              <a:t>Used whenever the list is not ordered.</a:t>
            </a:r>
          </a:p>
          <a:p>
            <a:pPr algn="just"/>
            <a:r>
              <a:rPr lang="en-US" sz="2000" dirty="0"/>
              <a:t>Generally, technique used only for small lists or lists that are not searched often.</a:t>
            </a:r>
          </a:p>
          <a:p>
            <a:r>
              <a:rPr lang="en-US" sz="2000" dirty="0"/>
              <a:t>Process: Start searching for the target at the beginning of the list and continue until target found or it is not in the list. </a:t>
            </a:r>
          </a:p>
          <a:p>
            <a:r>
              <a:rPr lang="en-US" sz="2000" dirty="0"/>
              <a:t>This approach has two possibilities: Find element </a:t>
            </a:r>
            <a:r>
              <a:rPr lang="en-US" sz="2000" b="1" i="1" dirty="0"/>
              <a:t>(successful)</a:t>
            </a:r>
            <a:r>
              <a:rPr lang="en-US" sz="2000" dirty="0"/>
              <a:t> or reach end of list </a:t>
            </a:r>
            <a:r>
              <a:rPr lang="en-US" sz="2000" b="1" i="1" dirty="0"/>
              <a:t>(unsuccessful)</a:t>
            </a:r>
            <a:r>
              <a:rPr lang="en-US" sz="2000" dirty="0"/>
              <a:t>.</a:t>
            </a:r>
          </a:p>
          <a:p>
            <a:endParaRPr lang="en-US" sz="2000" dirty="0"/>
          </a:p>
          <a:p>
            <a:endParaRPr lang="en-IN"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609280" y="1441440"/>
              <a:ext cx="4366080" cy="3526560"/>
            </p14:xfrm>
          </p:contentPart>
        </mc:Choice>
        <mc:Fallback xmlns="">
          <p:pic>
            <p:nvPicPr>
              <p:cNvPr id="5" name="Ink 4"/>
              <p:cNvPicPr/>
              <p:nvPr/>
            </p:nvPicPr>
            <p:blipFill>
              <a:blip r:embed="rId4"/>
              <a:stretch>
                <a:fillRect/>
              </a:stretch>
            </p:blipFill>
            <p:spPr>
              <a:xfrm>
                <a:off x="2601360" y="1431360"/>
                <a:ext cx="4384080" cy="3548880"/>
              </a:xfrm>
              <a:prstGeom prst="rect">
                <a:avLst/>
              </a:prstGeom>
            </p:spPr>
          </p:pic>
        </mc:Fallback>
      </mc:AlternateContent>
    </p:spTree>
    <p:extLst>
      <p:ext uri="{BB962C8B-B14F-4D97-AF65-F5344CB8AC3E}">
        <p14:creationId xmlns:p14="http://schemas.microsoft.com/office/powerpoint/2010/main" val="14500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D294D-F0E8-485C-82DE-2121FAB1DADC}"/>
              </a:ext>
            </a:extLst>
          </p:cNvPr>
          <p:cNvPicPr>
            <a:picLocks noChangeAspect="1"/>
          </p:cNvPicPr>
          <p:nvPr/>
        </p:nvPicPr>
        <p:blipFill>
          <a:blip r:embed="rId2"/>
          <a:stretch>
            <a:fillRect/>
          </a:stretch>
        </p:blipFill>
        <p:spPr>
          <a:xfrm>
            <a:off x="168935" y="0"/>
            <a:ext cx="6672131" cy="5143500"/>
          </a:xfrm>
          <a:prstGeom prst="rect">
            <a:avLst/>
          </a:prstGeom>
        </p:spPr>
      </p:pic>
      <p:sp>
        <p:nvSpPr>
          <p:cNvPr id="5" name="Title 1">
            <a:extLst>
              <a:ext uri="{FF2B5EF4-FFF2-40B4-BE49-F238E27FC236}">
                <a16:creationId xmlns:a16="http://schemas.microsoft.com/office/drawing/2014/main" id="{74758597-00EA-4E63-9C47-52281FAFEE02}"/>
              </a:ext>
            </a:extLst>
          </p:cNvPr>
          <p:cNvSpPr>
            <a:spLocks noGrp="1"/>
          </p:cNvSpPr>
          <p:nvPr>
            <p:ph type="title"/>
          </p:nvPr>
        </p:nvSpPr>
        <p:spPr>
          <a:xfrm>
            <a:off x="6883669" y="70126"/>
            <a:ext cx="2196019" cy="587022"/>
          </a:xfrm>
        </p:spPr>
        <p:txBody>
          <a:bodyPr anchor="ctr"/>
          <a:lstStyle/>
          <a:p>
            <a:pPr algn="r"/>
            <a:r>
              <a:rPr lang="en-IN" sz="1800" dirty="0">
                <a:solidFill>
                  <a:schemeClr val="accent3"/>
                </a:solidFill>
              </a:rPr>
              <a:t>Sequential Search Example for Successful search.</a:t>
            </a:r>
            <a:endParaRPr lang="en-IN" sz="2000" dirty="0">
              <a:solidFill>
                <a:schemeClr val="accent3"/>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400" y="167040"/>
              <a:ext cx="6302160" cy="3851640"/>
            </p14:xfrm>
          </p:contentPart>
        </mc:Choice>
        <mc:Fallback xmlns="">
          <p:pic>
            <p:nvPicPr>
              <p:cNvPr id="2" name="Ink 1"/>
              <p:cNvPicPr/>
              <p:nvPr/>
            </p:nvPicPr>
            <p:blipFill>
              <a:blip r:embed="rId4"/>
              <a:stretch>
                <a:fillRect/>
              </a:stretch>
            </p:blipFill>
            <p:spPr>
              <a:xfrm>
                <a:off x="24120" y="152640"/>
                <a:ext cx="6326640" cy="3877200"/>
              </a:xfrm>
              <a:prstGeom prst="rect">
                <a:avLst/>
              </a:prstGeom>
            </p:spPr>
          </p:pic>
        </mc:Fallback>
      </mc:AlternateContent>
    </p:spTree>
    <p:extLst>
      <p:ext uri="{BB962C8B-B14F-4D97-AF65-F5344CB8AC3E}">
        <p14:creationId xmlns:p14="http://schemas.microsoft.com/office/powerpoint/2010/main" val="378927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D294D-F0E8-485C-82DE-2121FAB1DADC}"/>
              </a:ext>
            </a:extLst>
          </p:cNvPr>
          <p:cNvPicPr>
            <a:picLocks noChangeAspect="1"/>
          </p:cNvPicPr>
          <p:nvPr/>
        </p:nvPicPr>
        <p:blipFill>
          <a:blip r:embed="rId2"/>
          <a:stretch>
            <a:fillRect/>
          </a:stretch>
        </p:blipFill>
        <p:spPr>
          <a:xfrm>
            <a:off x="203200" y="0"/>
            <a:ext cx="6784622" cy="5143500"/>
          </a:xfrm>
          <a:prstGeom prst="rect">
            <a:avLst/>
          </a:prstGeom>
        </p:spPr>
      </p:pic>
      <p:sp>
        <p:nvSpPr>
          <p:cNvPr id="5" name="Title 1">
            <a:extLst>
              <a:ext uri="{FF2B5EF4-FFF2-40B4-BE49-F238E27FC236}">
                <a16:creationId xmlns:a16="http://schemas.microsoft.com/office/drawing/2014/main" id="{74758597-00EA-4E63-9C47-52281FAFEE02}"/>
              </a:ext>
            </a:extLst>
          </p:cNvPr>
          <p:cNvSpPr>
            <a:spLocks noGrp="1"/>
          </p:cNvSpPr>
          <p:nvPr>
            <p:ph type="title"/>
          </p:nvPr>
        </p:nvSpPr>
        <p:spPr>
          <a:xfrm>
            <a:off x="6502401" y="70125"/>
            <a:ext cx="2577288" cy="776541"/>
          </a:xfrm>
        </p:spPr>
        <p:txBody>
          <a:bodyPr anchor="ctr"/>
          <a:lstStyle/>
          <a:p>
            <a:pPr algn="r"/>
            <a:r>
              <a:rPr lang="en-IN" sz="1800" dirty="0">
                <a:solidFill>
                  <a:schemeClr val="accent3"/>
                </a:solidFill>
              </a:rPr>
              <a:t>Sequential Search Example for Unsuccessful search.</a:t>
            </a:r>
            <a:endParaRPr lang="en-IN" sz="2000" dirty="0">
              <a:solidFill>
                <a:schemeClr val="accent3"/>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0560" y="378000"/>
              <a:ext cx="6105240" cy="4073760"/>
            </p14:xfrm>
          </p:contentPart>
        </mc:Choice>
        <mc:Fallback xmlns="">
          <p:pic>
            <p:nvPicPr>
              <p:cNvPr id="2" name="Ink 1"/>
              <p:cNvPicPr/>
              <p:nvPr/>
            </p:nvPicPr>
            <p:blipFill>
              <a:blip r:embed="rId4"/>
              <a:stretch>
                <a:fillRect/>
              </a:stretch>
            </p:blipFill>
            <p:spPr>
              <a:xfrm>
                <a:off x="245880" y="367200"/>
                <a:ext cx="6120720" cy="4095360"/>
              </a:xfrm>
              <a:prstGeom prst="rect">
                <a:avLst/>
              </a:prstGeom>
            </p:spPr>
          </p:pic>
        </mc:Fallback>
      </mc:AlternateContent>
    </p:spTree>
    <p:extLst>
      <p:ext uri="{BB962C8B-B14F-4D97-AF65-F5344CB8AC3E}">
        <p14:creationId xmlns:p14="http://schemas.microsoft.com/office/powerpoint/2010/main" val="3450269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B47EAE-28D6-4DB7-8900-319895C563A1}"/>
              </a:ext>
            </a:extLst>
          </p:cNvPr>
          <p:cNvPicPr>
            <a:picLocks noChangeAspect="1"/>
          </p:cNvPicPr>
          <p:nvPr/>
        </p:nvPicPr>
        <p:blipFill>
          <a:blip r:embed="rId2"/>
          <a:stretch>
            <a:fillRect/>
          </a:stretch>
        </p:blipFill>
        <p:spPr>
          <a:xfrm>
            <a:off x="0" y="184391"/>
            <a:ext cx="6822723" cy="4959109"/>
          </a:xfrm>
          <a:prstGeom prst="rect">
            <a:avLst/>
          </a:prstGeom>
        </p:spPr>
      </p:pic>
      <p:sp>
        <p:nvSpPr>
          <p:cNvPr id="7" name="Rectangle 6">
            <a:extLst>
              <a:ext uri="{FF2B5EF4-FFF2-40B4-BE49-F238E27FC236}">
                <a16:creationId xmlns:a16="http://schemas.microsoft.com/office/drawing/2014/main" id="{EDEBECF8-6331-46E7-82D7-C93E3BD95A3E}"/>
              </a:ext>
            </a:extLst>
          </p:cNvPr>
          <p:cNvSpPr/>
          <p:nvPr/>
        </p:nvSpPr>
        <p:spPr>
          <a:xfrm>
            <a:off x="6822723" y="2202418"/>
            <a:ext cx="2152996" cy="1015663"/>
          </a:xfrm>
          <a:prstGeom prst="rect">
            <a:avLst/>
          </a:prstGeom>
        </p:spPr>
        <p:txBody>
          <a:bodyPr wrap="square">
            <a:spAutoFit/>
          </a:bodyPr>
          <a:lstStyle/>
          <a:p>
            <a:r>
              <a:rPr lang="en-US" sz="2000" dirty="0">
                <a:solidFill>
                  <a:srgbClr val="002060"/>
                </a:solidFill>
              </a:rPr>
              <a:t>Efficiency of the sequential search is</a:t>
            </a:r>
            <a:r>
              <a:rPr lang="en-US" sz="2000" b="1" dirty="0">
                <a:solidFill>
                  <a:srgbClr val="002060"/>
                </a:solidFill>
              </a:rPr>
              <a:t> O(n).</a:t>
            </a:r>
            <a:endParaRPr lang="en-IN" sz="2000" b="1" dirty="0">
              <a:solidFill>
                <a:srgbClr val="002060"/>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72840" y="2333520"/>
              <a:ext cx="6949440" cy="2027880"/>
            </p14:xfrm>
          </p:contentPart>
        </mc:Choice>
        <mc:Fallback xmlns="">
          <p:pic>
            <p:nvPicPr>
              <p:cNvPr id="2" name="Ink 1"/>
              <p:cNvPicPr/>
              <p:nvPr/>
            </p:nvPicPr>
            <p:blipFill>
              <a:blip r:embed="rId4"/>
              <a:stretch>
                <a:fillRect/>
              </a:stretch>
            </p:blipFill>
            <p:spPr>
              <a:xfrm>
                <a:off x="1567800" y="2324880"/>
                <a:ext cx="6967800" cy="2041200"/>
              </a:xfrm>
              <a:prstGeom prst="rect">
                <a:avLst/>
              </a:prstGeom>
            </p:spPr>
          </p:pic>
        </mc:Fallback>
      </mc:AlternateContent>
    </p:spTree>
    <p:extLst>
      <p:ext uri="{BB962C8B-B14F-4D97-AF65-F5344CB8AC3E}">
        <p14:creationId xmlns:p14="http://schemas.microsoft.com/office/powerpoint/2010/main" val="422743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F96B-FBFB-4BE6-B633-9FE2F2AC6EB9}"/>
              </a:ext>
            </a:extLst>
          </p:cNvPr>
          <p:cNvSpPr>
            <a:spLocks noGrp="1"/>
          </p:cNvSpPr>
          <p:nvPr>
            <p:ph type="title"/>
          </p:nvPr>
        </p:nvSpPr>
        <p:spPr/>
        <p:txBody>
          <a:bodyPr/>
          <a:lstStyle/>
          <a:p>
            <a:r>
              <a:rPr lang="en-IN" dirty="0"/>
              <a:t>BINARY SEARCH.</a:t>
            </a:r>
          </a:p>
        </p:txBody>
      </p:sp>
      <p:sp>
        <p:nvSpPr>
          <p:cNvPr id="3" name="Text Placeholder 2">
            <a:extLst>
              <a:ext uri="{FF2B5EF4-FFF2-40B4-BE49-F238E27FC236}">
                <a16:creationId xmlns:a16="http://schemas.microsoft.com/office/drawing/2014/main" id="{2665DDCD-466C-4D00-8E9A-9BF0AB2AD9C5}"/>
              </a:ext>
            </a:extLst>
          </p:cNvPr>
          <p:cNvSpPr>
            <a:spLocks noGrp="1"/>
          </p:cNvSpPr>
          <p:nvPr>
            <p:ph type="body" idx="1"/>
          </p:nvPr>
        </p:nvSpPr>
        <p:spPr/>
        <p:txBody>
          <a:bodyPr/>
          <a:lstStyle/>
          <a:p>
            <a:pPr algn="just"/>
            <a:r>
              <a:rPr lang="en-US" dirty="0"/>
              <a:t>Sequential search algorithm is very slow. If an array of 1000 elements, exists, 1000 comparisons are made in worst case. </a:t>
            </a:r>
          </a:p>
          <a:p>
            <a:pPr algn="just"/>
            <a:r>
              <a:rPr lang="en-US" dirty="0"/>
              <a:t>If the array is not sorted, the sequential search is the only solution.</a:t>
            </a:r>
          </a:p>
          <a:p>
            <a:pPr algn="just"/>
            <a:r>
              <a:rPr lang="en-US" dirty="0"/>
              <a:t>However, if the array is sorted, we can use a more efficient algorithm called </a:t>
            </a:r>
            <a:r>
              <a:rPr lang="en-US" b="1" i="1" dirty="0">
                <a:solidFill>
                  <a:schemeClr val="accent3"/>
                </a:solidFill>
              </a:rPr>
              <a:t>binary search</a:t>
            </a:r>
            <a:r>
              <a:rPr lang="en-US" dirty="0"/>
              <a:t>. </a:t>
            </a:r>
          </a:p>
          <a:p>
            <a:pPr algn="just"/>
            <a:r>
              <a:rPr lang="en-US" dirty="0"/>
              <a:t>Generally speaking, Binary search used whenever the list starts to become large. </a:t>
            </a:r>
          </a:p>
          <a:p>
            <a:pPr algn="just"/>
            <a:endParaRPr lang="en-IN" sz="20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85320" y="2392920"/>
              <a:ext cx="3391920" cy="2035440"/>
            </p14:xfrm>
          </p:contentPart>
        </mc:Choice>
        <mc:Fallback xmlns="">
          <p:pic>
            <p:nvPicPr>
              <p:cNvPr id="4" name="Ink 3"/>
              <p:cNvPicPr/>
              <p:nvPr/>
            </p:nvPicPr>
            <p:blipFill>
              <a:blip r:embed="rId3"/>
              <a:stretch>
                <a:fillRect/>
              </a:stretch>
            </p:blipFill>
            <p:spPr>
              <a:xfrm>
                <a:off x="1878480" y="2381400"/>
                <a:ext cx="3411000" cy="2053800"/>
              </a:xfrm>
              <a:prstGeom prst="rect">
                <a:avLst/>
              </a:prstGeom>
            </p:spPr>
          </p:pic>
        </mc:Fallback>
      </mc:AlternateContent>
    </p:spTree>
    <p:extLst>
      <p:ext uri="{BB962C8B-B14F-4D97-AF65-F5344CB8AC3E}">
        <p14:creationId xmlns:p14="http://schemas.microsoft.com/office/powerpoint/2010/main" val="40349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F96B-FBFB-4BE6-B633-9FE2F2AC6EB9}"/>
              </a:ext>
            </a:extLst>
          </p:cNvPr>
          <p:cNvSpPr>
            <a:spLocks noGrp="1"/>
          </p:cNvSpPr>
          <p:nvPr>
            <p:ph type="title"/>
          </p:nvPr>
        </p:nvSpPr>
        <p:spPr/>
        <p:txBody>
          <a:bodyPr/>
          <a:lstStyle/>
          <a:p>
            <a:r>
              <a:rPr lang="en-IN" dirty="0"/>
              <a:t>BINARY SEARCH.</a:t>
            </a:r>
          </a:p>
        </p:txBody>
      </p:sp>
      <p:sp>
        <p:nvSpPr>
          <p:cNvPr id="3" name="Text Placeholder 2">
            <a:extLst>
              <a:ext uri="{FF2B5EF4-FFF2-40B4-BE49-F238E27FC236}">
                <a16:creationId xmlns:a16="http://schemas.microsoft.com/office/drawing/2014/main" id="{2665DDCD-466C-4D00-8E9A-9BF0AB2AD9C5}"/>
              </a:ext>
            </a:extLst>
          </p:cNvPr>
          <p:cNvSpPr>
            <a:spLocks noGrp="1"/>
          </p:cNvSpPr>
          <p:nvPr>
            <p:ph type="body" idx="1"/>
          </p:nvPr>
        </p:nvSpPr>
        <p:spPr/>
        <p:txBody>
          <a:bodyPr/>
          <a:lstStyle/>
          <a:p>
            <a:pPr algn="just"/>
            <a:r>
              <a:rPr lang="en-US" sz="2000" dirty="0"/>
              <a:t>Begins by testing the data in the element at the middle of the array to determine if the </a:t>
            </a:r>
            <a:r>
              <a:rPr lang="en-US" sz="2000" b="1" i="1" dirty="0"/>
              <a:t>target is in the first or the second half of the list. </a:t>
            </a:r>
          </a:p>
          <a:p>
            <a:pPr algn="just"/>
            <a:r>
              <a:rPr lang="en-US" sz="2000" dirty="0"/>
              <a:t>If </a:t>
            </a:r>
            <a:r>
              <a:rPr lang="en-US" sz="2000" b="1" dirty="0"/>
              <a:t>target in first half</a:t>
            </a:r>
            <a:r>
              <a:rPr lang="en-US" sz="2000" dirty="0"/>
              <a:t>, there is NO need to check the second half. </a:t>
            </a:r>
          </a:p>
          <a:p>
            <a:pPr algn="just"/>
            <a:r>
              <a:rPr lang="en-US" sz="2000" dirty="0"/>
              <a:t>If </a:t>
            </a:r>
            <a:r>
              <a:rPr lang="en-US" sz="2000" b="1" dirty="0"/>
              <a:t>target in second half</a:t>
            </a:r>
            <a:r>
              <a:rPr lang="en-US" sz="2000" dirty="0"/>
              <a:t>, NO need to test the first half. </a:t>
            </a:r>
          </a:p>
          <a:p>
            <a:pPr algn="just"/>
            <a:r>
              <a:rPr lang="en-US" sz="2000" dirty="0"/>
              <a:t>In other words, half the list is eliminated from further consideration with just one comparison. </a:t>
            </a:r>
          </a:p>
          <a:p>
            <a:pPr algn="just"/>
            <a:r>
              <a:rPr lang="en-US" sz="2000" dirty="0"/>
              <a:t>This process repeated, eliminating half of the remaining list with each test, until target if found or does not exist in the list.</a:t>
            </a:r>
          </a:p>
          <a:p>
            <a:pPr algn="just"/>
            <a:r>
              <a:rPr lang="en-US" sz="2000" dirty="0"/>
              <a:t>To find the middle of the list, three variables needed: one to identify the beginning of the list, one to identify the middle of the list, and one to identify the end of the list.</a:t>
            </a:r>
            <a:endParaRPr lang="en-IN" sz="1800" dirty="0"/>
          </a:p>
        </p:txBody>
      </p:sp>
    </p:spTree>
    <p:extLst>
      <p:ext uri="{BB962C8B-B14F-4D97-AF65-F5344CB8AC3E}">
        <p14:creationId xmlns:p14="http://schemas.microsoft.com/office/powerpoint/2010/main" val="1546595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49CD-E4EC-4D06-842B-F17AD70CE483}"/>
              </a:ext>
            </a:extLst>
          </p:cNvPr>
          <p:cNvSpPr>
            <a:spLocks noGrp="1"/>
          </p:cNvSpPr>
          <p:nvPr>
            <p:ph type="title"/>
          </p:nvPr>
        </p:nvSpPr>
        <p:spPr/>
        <p:txBody>
          <a:bodyPr/>
          <a:lstStyle/>
          <a:p>
            <a:r>
              <a:rPr lang="en-IN" dirty="0"/>
              <a:t>THREE</a:t>
            </a:r>
            <a:r>
              <a:rPr lang="en-IN" dirty="0">
                <a:solidFill>
                  <a:schemeClr val="accent6">
                    <a:lumMod val="75000"/>
                  </a:schemeClr>
                </a:solidFill>
              </a:rPr>
              <a:t> INTERNAL </a:t>
            </a:r>
            <a:r>
              <a:rPr lang="en-IN" dirty="0"/>
              <a:t>SORTS.</a:t>
            </a:r>
          </a:p>
        </p:txBody>
      </p:sp>
      <p:sp>
        <p:nvSpPr>
          <p:cNvPr id="6" name="Freeform: Shape 5">
            <a:extLst>
              <a:ext uri="{FF2B5EF4-FFF2-40B4-BE49-F238E27FC236}">
                <a16:creationId xmlns:a16="http://schemas.microsoft.com/office/drawing/2014/main" id="{62937BD3-74E6-4775-835D-14F6BA4A179B}"/>
              </a:ext>
            </a:extLst>
          </p:cNvPr>
          <p:cNvSpPr/>
          <p:nvPr/>
        </p:nvSpPr>
        <p:spPr>
          <a:xfrm>
            <a:off x="860945" y="2371014"/>
            <a:ext cx="6042210" cy="1240200"/>
          </a:xfrm>
          <a:custGeom>
            <a:avLst/>
            <a:gdLst>
              <a:gd name="connsiteX0" fmla="*/ 0 w 6042210"/>
              <a:gd name="connsiteY0" fmla="*/ 206704 h 1240200"/>
              <a:gd name="connsiteX1" fmla="*/ 206704 w 6042210"/>
              <a:gd name="connsiteY1" fmla="*/ 0 h 1240200"/>
              <a:gd name="connsiteX2" fmla="*/ 5835506 w 6042210"/>
              <a:gd name="connsiteY2" fmla="*/ 0 h 1240200"/>
              <a:gd name="connsiteX3" fmla="*/ 6042210 w 6042210"/>
              <a:gd name="connsiteY3" fmla="*/ 206704 h 1240200"/>
              <a:gd name="connsiteX4" fmla="*/ 6042210 w 6042210"/>
              <a:gd name="connsiteY4" fmla="*/ 1033496 h 1240200"/>
              <a:gd name="connsiteX5" fmla="*/ 5835506 w 6042210"/>
              <a:gd name="connsiteY5" fmla="*/ 1240200 h 1240200"/>
              <a:gd name="connsiteX6" fmla="*/ 206704 w 6042210"/>
              <a:gd name="connsiteY6" fmla="*/ 1240200 h 1240200"/>
              <a:gd name="connsiteX7" fmla="*/ 0 w 6042210"/>
              <a:gd name="connsiteY7" fmla="*/ 1033496 h 1240200"/>
              <a:gd name="connsiteX8" fmla="*/ 0 w 6042210"/>
              <a:gd name="connsiteY8" fmla="*/ 206704 h 124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2210" h="1240200">
                <a:moveTo>
                  <a:pt x="0" y="206704"/>
                </a:moveTo>
                <a:cubicBezTo>
                  <a:pt x="0" y="92545"/>
                  <a:pt x="92545" y="0"/>
                  <a:pt x="206704" y="0"/>
                </a:cubicBezTo>
                <a:lnTo>
                  <a:pt x="5835506" y="0"/>
                </a:lnTo>
                <a:cubicBezTo>
                  <a:pt x="5949665" y="0"/>
                  <a:pt x="6042210" y="92545"/>
                  <a:pt x="6042210" y="206704"/>
                </a:cubicBezTo>
                <a:lnTo>
                  <a:pt x="6042210" y="1033496"/>
                </a:lnTo>
                <a:cubicBezTo>
                  <a:pt x="6042210" y="1147655"/>
                  <a:pt x="5949665" y="1240200"/>
                  <a:pt x="5835506" y="1240200"/>
                </a:cubicBezTo>
                <a:lnTo>
                  <a:pt x="206704" y="1240200"/>
                </a:lnTo>
                <a:cubicBezTo>
                  <a:pt x="92545" y="1240200"/>
                  <a:pt x="0" y="1147655"/>
                  <a:pt x="0" y="1033496"/>
                </a:cubicBezTo>
                <a:lnTo>
                  <a:pt x="0" y="20670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2472" tIns="262472" rIns="262472" bIns="262472" numCol="1" spcCol="1270" anchor="ctr" anchorCtr="0">
            <a:noAutofit/>
          </a:bodyPr>
          <a:lstStyle/>
          <a:p>
            <a:pPr marL="0" lvl="0" indent="0" algn="ctr" defTabSz="2355850">
              <a:lnSpc>
                <a:spcPct val="90000"/>
              </a:lnSpc>
              <a:spcBef>
                <a:spcPct val="0"/>
              </a:spcBef>
              <a:spcAft>
                <a:spcPct val="35000"/>
              </a:spcAft>
              <a:buNone/>
            </a:pPr>
            <a:r>
              <a:rPr lang="en-IN" sz="5300" b="0" i="0" kern="1200" dirty="0">
                <a:solidFill>
                  <a:schemeClr val="accent3">
                    <a:lumMod val="75000"/>
                  </a:schemeClr>
                </a:solidFill>
              </a:rPr>
              <a:t>Insertion sort</a:t>
            </a:r>
            <a:endParaRPr lang="en-IN" sz="5300" kern="1200" dirty="0">
              <a:solidFill>
                <a:schemeClr val="accent3">
                  <a:lumMod val="75000"/>
                </a:schemeClr>
              </a:solidFill>
            </a:endParaRPr>
          </a:p>
        </p:txBody>
      </p:sp>
      <p:sp>
        <p:nvSpPr>
          <p:cNvPr id="7" name="Freeform: Shape 6">
            <a:extLst>
              <a:ext uri="{FF2B5EF4-FFF2-40B4-BE49-F238E27FC236}">
                <a16:creationId xmlns:a16="http://schemas.microsoft.com/office/drawing/2014/main" id="{75C99BB3-62E0-4E36-80E3-C9126F5C2D5E}"/>
              </a:ext>
            </a:extLst>
          </p:cNvPr>
          <p:cNvSpPr/>
          <p:nvPr/>
        </p:nvSpPr>
        <p:spPr>
          <a:xfrm>
            <a:off x="860945" y="3755971"/>
            <a:ext cx="6042210" cy="1240200"/>
          </a:xfrm>
          <a:custGeom>
            <a:avLst/>
            <a:gdLst>
              <a:gd name="connsiteX0" fmla="*/ 0 w 6042210"/>
              <a:gd name="connsiteY0" fmla="*/ 206704 h 1240200"/>
              <a:gd name="connsiteX1" fmla="*/ 206704 w 6042210"/>
              <a:gd name="connsiteY1" fmla="*/ 0 h 1240200"/>
              <a:gd name="connsiteX2" fmla="*/ 5835506 w 6042210"/>
              <a:gd name="connsiteY2" fmla="*/ 0 h 1240200"/>
              <a:gd name="connsiteX3" fmla="*/ 6042210 w 6042210"/>
              <a:gd name="connsiteY3" fmla="*/ 206704 h 1240200"/>
              <a:gd name="connsiteX4" fmla="*/ 6042210 w 6042210"/>
              <a:gd name="connsiteY4" fmla="*/ 1033496 h 1240200"/>
              <a:gd name="connsiteX5" fmla="*/ 5835506 w 6042210"/>
              <a:gd name="connsiteY5" fmla="*/ 1240200 h 1240200"/>
              <a:gd name="connsiteX6" fmla="*/ 206704 w 6042210"/>
              <a:gd name="connsiteY6" fmla="*/ 1240200 h 1240200"/>
              <a:gd name="connsiteX7" fmla="*/ 0 w 6042210"/>
              <a:gd name="connsiteY7" fmla="*/ 1033496 h 1240200"/>
              <a:gd name="connsiteX8" fmla="*/ 0 w 6042210"/>
              <a:gd name="connsiteY8" fmla="*/ 206704 h 124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2210" h="1240200">
                <a:moveTo>
                  <a:pt x="0" y="206704"/>
                </a:moveTo>
                <a:cubicBezTo>
                  <a:pt x="0" y="92545"/>
                  <a:pt x="92545" y="0"/>
                  <a:pt x="206704" y="0"/>
                </a:cubicBezTo>
                <a:lnTo>
                  <a:pt x="5835506" y="0"/>
                </a:lnTo>
                <a:cubicBezTo>
                  <a:pt x="5949665" y="0"/>
                  <a:pt x="6042210" y="92545"/>
                  <a:pt x="6042210" y="206704"/>
                </a:cubicBezTo>
                <a:lnTo>
                  <a:pt x="6042210" y="1033496"/>
                </a:lnTo>
                <a:cubicBezTo>
                  <a:pt x="6042210" y="1147655"/>
                  <a:pt x="5949665" y="1240200"/>
                  <a:pt x="5835506" y="1240200"/>
                </a:cubicBezTo>
                <a:lnTo>
                  <a:pt x="206704" y="1240200"/>
                </a:lnTo>
                <a:cubicBezTo>
                  <a:pt x="92545" y="1240200"/>
                  <a:pt x="0" y="1147655"/>
                  <a:pt x="0" y="1033496"/>
                </a:cubicBezTo>
                <a:lnTo>
                  <a:pt x="0" y="206704"/>
                </a:lnTo>
                <a:close/>
              </a:path>
            </a:pathLst>
          </a:custGeom>
        </p:spPr>
        <p:style>
          <a:lnRef idx="2">
            <a:schemeClr val="lt1">
              <a:hueOff val="0"/>
              <a:satOff val="0"/>
              <a:lumOff val="0"/>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txBody>
          <a:bodyPr spcFirstLastPara="0" vert="horz" wrap="square" lIns="262472" tIns="262472" rIns="262472" bIns="262472" numCol="1" spcCol="1270" anchor="ctr" anchorCtr="0">
            <a:noAutofit/>
          </a:bodyPr>
          <a:lstStyle/>
          <a:p>
            <a:pPr marL="0" lvl="0" indent="0" algn="ctr" defTabSz="2355850">
              <a:lnSpc>
                <a:spcPct val="90000"/>
              </a:lnSpc>
              <a:spcBef>
                <a:spcPct val="0"/>
              </a:spcBef>
              <a:spcAft>
                <a:spcPct val="35000"/>
              </a:spcAft>
              <a:buNone/>
            </a:pPr>
            <a:r>
              <a:rPr lang="en-IN" sz="5300" b="0" i="0" kern="1200" dirty="0"/>
              <a:t>Bubble sort </a:t>
            </a:r>
            <a:endParaRPr lang="en-IN" sz="5300" kern="1200" dirty="0"/>
          </a:p>
        </p:txBody>
      </p:sp>
      <p:sp>
        <p:nvSpPr>
          <p:cNvPr id="8" name="Freeform: Shape 7">
            <a:extLst>
              <a:ext uri="{FF2B5EF4-FFF2-40B4-BE49-F238E27FC236}">
                <a16:creationId xmlns:a16="http://schemas.microsoft.com/office/drawing/2014/main" id="{F7E52F96-8CE5-488A-96B4-FC0094B5B612}"/>
              </a:ext>
            </a:extLst>
          </p:cNvPr>
          <p:cNvSpPr/>
          <p:nvPr/>
        </p:nvSpPr>
        <p:spPr>
          <a:xfrm>
            <a:off x="860945" y="986058"/>
            <a:ext cx="6042210" cy="1240200"/>
          </a:xfrm>
          <a:custGeom>
            <a:avLst/>
            <a:gdLst>
              <a:gd name="connsiteX0" fmla="*/ 0 w 6042210"/>
              <a:gd name="connsiteY0" fmla="*/ 206704 h 1240200"/>
              <a:gd name="connsiteX1" fmla="*/ 206704 w 6042210"/>
              <a:gd name="connsiteY1" fmla="*/ 0 h 1240200"/>
              <a:gd name="connsiteX2" fmla="*/ 5835506 w 6042210"/>
              <a:gd name="connsiteY2" fmla="*/ 0 h 1240200"/>
              <a:gd name="connsiteX3" fmla="*/ 6042210 w 6042210"/>
              <a:gd name="connsiteY3" fmla="*/ 206704 h 1240200"/>
              <a:gd name="connsiteX4" fmla="*/ 6042210 w 6042210"/>
              <a:gd name="connsiteY4" fmla="*/ 1033496 h 1240200"/>
              <a:gd name="connsiteX5" fmla="*/ 5835506 w 6042210"/>
              <a:gd name="connsiteY5" fmla="*/ 1240200 h 1240200"/>
              <a:gd name="connsiteX6" fmla="*/ 206704 w 6042210"/>
              <a:gd name="connsiteY6" fmla="*/ 1240200 h 1240200"/>
              <a:gd name="connsiteX7" fmla="*/ 0 w 6042210"/>
              <a:gd name="connsiteY7" fmla="*/ 1033496 h 1240200"/>
              <a:gd name="connsiteX8" fmla="*/ 0 w 6042210"/>
              <a:gd name="connsiteY8" fmla="*/ 206704 h 124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42210" h="1240200">
                <a:moveTo>
                  <a:pt x="0" y="206704"/>
                </a:moveTo>
                <a:cubicBezTo>
                  <a:pt x="0" y="92545"/>
                  <a:pt x="92545" y="0"/>
                  <a:pt x="206704" y="0"/>
                </a:cubicBezTo>
                <a:lnTo>
                  <a:pt x="5835506" y="0"/>
                </a:lnTo>
                <a:cubicBezTo>
                  <a:pt x="5949665" y="0"/>
                  <a:pt x="6042210" y="92545"/>
                  <a:pt x="6042210" y="206704"/>
                </a:cubicBezTo>
                <a:lnTo>
                  <a:pt x="6042210" y="1033496"/>
                </a:lnTo>
                <a:cubicBezTo>
                  <a:pt x="6042210" y="1147655"/>
                  <a:pt x="5949665" y="1240200"/>
                  <a:pt x="5835506" y="1240200"/>
                </a:cubicBezTo>
                <a:lnTo>
                  <a:pt x="206704" y="1240200"/>
                </a:lnTo>
                <a:cubicBezTo>
                  <a:pt x="92545" y="1240200"/>
                  <a:pt x="0" y="1147655"/>
                  <a:pt x="0" y="1033496"/>
                </a:cubicBezTo>
                <a:lnTo>
                  <a:pt x="0" y="206704"/>
                </a:lnTo>
                <a:close/>
              </a:path>
            </a:pathLst>
          </a:custGeom>
        </p:spPr>
        <p:style>
          <a:lnRef idx="2">
            <a:schemeClr val="lt1">
              <a:hueOff val="0"/>
              <a:satOff val="0"/>
              <a:lumOff val="0"/>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square" lIns="262472" tIns="262472" rIns="262472" bIns="262472" numCol="1" spcCol="1270" anchor="ctr" anchorCtr="0">
            <a:noAutofit/>
          </a:bodyPr>
          <a:lstStyle/>
          <a:p>
            <a:pPr marL="0" lvl="0" indent="0" algn="ctr" defTabSz="2355850">
              <a:lnSpc>
                <a:spcPct val="90000"/>
              </a:lnSpc>
              <a:spcBef>
                <a:spcPct val="0"/>
              </a:spcBef>
              <a:spcAft>
                <a:spcPct val="35000"/>
              </a:spcAft>
              <a:buNone/>
            </a:pPr>
            <a:r>
              <a:rPr lang="en-IN" sz="5300" b="0" i="0" kern="1200" dirty="0"/>
              <a:t>Selection sort</a:t>
            </a:r>
            <a:endParaRPr lang="en-IN" sz="5300" kern="1200" dirty="0"/>
          </a:p>
        </p:txBody>
      </p:sp>
      <p:sp>
        <p:nvSpPr>
          <p:cNvPr id="10" name="Rectangle: Rounded Corners 9">
            <a:extLst>
              <a:ext uri="{FF2B5EF4-FFF2-40B4-BE49-F238E27FC236}">
                <a16:creationId xmlns:a16="http://schemas.microsoft.com/office/drawing/2014/main" id="{3699875F-7C8C-42F8-9073-D213466B7EBC}"/>
              </a:ext>
            </a:extLst>
          </p:cNvPr>
          <p:cNvSpPr/>
          <p:nvPr/>
        </p:nvSpPr>
        <p:spPr>
          <a:xfrm>
            <a:off x="7089422" y="1817055"/>
            <a:ext cx="1806223" cy="20094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IN" sz="2000">
                <a:solidFill>
                  <a:schemeClr val="bg1"/>
                </a:solidFill>
              </a:rPr>
              <a:t>Shell sort</a:t>
            </a:r>
          </a:p>
          <a:p>
            <a:pPr algn="ctr">
              <a:lnSpc>
                <a:spcPct val="150000"/>
              </a:lnSpc>
            </a:pPr>
            <a:r>
              <a:rPr lang="en-IN" sz="2000">
                <a:solidFill>
                  <a:schemeClr val="bg1"/>
                </a:solidFill>
              </a:rPr>
              <a:t>Heap sort</a:t>
            </a:r>
          </a:p>
          <a:p>
            <a:pPr algn="ctr">
              <a:lnSpc>
                <a:spcPct val="150000"/>
              </a:lnSpc>
            </a:pPr>
            <a:r>
              <a:rPr lang="en-IN" sz="2000">
                <a:solidFill>
                  <a:schemeClr val="bg1"/>
                </a:solidFill>
              </a:rPr>
              <a:t>Quick sort</a:t>
            </a:r>
            <a:endParaRPr lang="en-IN" sz="2000" dirty="0">
              <a:solidFill>
                <a:schemeClr val="bg1"/>
              </a:solidFill>
            </a:endParaRPr>
          </a:p>
        </p:txBody>
      </p:sp>
    </p:spTree>
    <p:extLst>
      <p:ext uri="{BB962C8B-B14F-4D97-AF65-F5344CB8AC3E}">
        <p14:creationId xmlns:p14="http://schemas.microsoft.com/office/powerpoint/2010/main" val="24043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D294D-F0E8-485C-82DE-2121FAB1DADC}"/>
              </a:ext>
            </a:extLst>
          </p:cNvPr>
          <p:cNvPicPr>
            <a:picLocks noChangeAspect="1"/>
          </p:cNvPicPr>
          <p:nvPr/>
        </p:nvPicPr>
        <p:blipFill>
          <a:blip r:embed="rId2"/>
          <a:stretch>
            <a:fillRect/>
          </a:stretch>
        </p:blipFill>
        <p:spPr>
          <a:xfrm>
            <a:off x="0" y="0"/>
            <a:ext cx="6920089" cy="5143500"/>
          </a:xfrm>
          <a:prstGeom prst="rect">
            <a:avLst/>
          </a:prstGeom>
        </p:spPr>
      </p:pic>
      <p:sp>
        <p:nvSpPr>
          <p:cNvPr id="5" name="Title 1">
            <a:extLst>
              <a:ext uri="{FF2B5EF4-FFF2-40B4-BE49-F238E27FC236}">
                <a16:creationId xmlns:a16="http://schemas.microsoft.com/office/drawing/2014/main" id="{74758597-00EA-4E63-9C47-52281FAFEE02}"/>
              </a:ext>
            </a:extLst>
          </p:cNvPr>
          <p:cNvSpPr>
            <a:spLocks noGrp="1"/>
          </p:cNvSpPr>
          <p:nvPr>
            <p:ph type="title"/>
          </p:nvPr>
        </p:nvSpPr>
        <p:spPr>
          <a:xfrm>
            <a:off x="6987821" y="70125"/>
            <a:ext cx="2091867" cy="776541"/>
          </a:xfrm>
        </p:spPr>
        <p:txBody>
          <a:bodyPr anchor="ctr"/>
          <a:lstStyle/>
          <a:p>
            <a:pPr algn="r"/>
            <a:r>
              <a:rPr lang="en-IN" sz="1800" dirty="0">
                <a:solidFill>
                  <a:schemeClr val="accent3"/>
                </a:solidFill>
              </a:rPr>
              <a:t>Binary Search Example for Successful search.</a:t>
            </a:r>
            <a:endParaRPr lang="en-IN" sz="2000" dirty="0">
              <a:solidFill>
                <a:schemeClr val="accent3"/>
              </a:solidFill>
            </a:endParaRPr>
          </a:p>
        </p:txBody>
      </p:sp>
      <p:pic>
        <p:nvPicPr>
          <p:cNvPr id="2" name="Picture 1">
            <a:extLst>
              <a:ext uri="{FF2B5EF4-FFF2-40B4-BE49-F238E27FC236}">
                <a16:creationId xmlns:a16="http://schemas.microsoft.com/office/drawing/2014/main" id="{F7DA9C25-182C-4A87-A67D-B54F73CDA83B}"/>
              </a:ext>
            </a:extLst>
          </p:cNvPr>
          <p:cNvPicPr>
            <a:picLocks noChangeAspect="1"/>
          </p:cNvPicPr>
          <p:nvPr/>
        </p:nvPicPr>
        <p:blipFill>
          <a:blip r:embed="rId3"/>
          <a:stretch>
            <a:fillRect/>
          </a:stretch>
        </p:blipFill>
        <p:spPr>
          <a:xfrm>
            <a:off x="5383742" y="4854300"/>
            <a:ext cx="3590925" cy="219075"/>
          </a:xfrm>
          <a:prstGeom prst="rect">
            <a:avLst/>
          </a:prstGeom>
        </p:spPr>
      </p:pic>
    </p:spTree>
    <p:extLst>
      <p:ext uri="{BB962C8B-B14F-4D97-AF65-F5344CB8AC3E}">
        <p14:creationId xmlns:p14="http://schemas.microsoft.com/office/powerpoint/2010/main" val="408624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D294D-F0E8-485C-82DE-2121FAB1DADC}"/>
              </a:ext>
            </a:extLst>
          </p:cNvPr>
          <p:cNvPicPr>
            <a:picLocks noChangeAspect="1"/>
          </p:cNvPicPr>
          <p:nvPr/>
        </p:nvPicPr>
        <p:blipFill>
          <a:blip r:embed="rId2"/>
          <a:stretch>
            <a:fillRect/>
          </a:stretch>
        </p:blipFill>
        <p:spPr>
          <a:xfrm>
            <a:off x="0" y="0"/>
            <a:ext cx="6547555" cy="5143500"/>
          </a:xfrm>
          <a:prstGeom prst="rect">
            <a:avLst/>
          </a:prstGeom>
        </p:spPr>
      </p:pic>
      <p:sp>
        <p:nvSpPr>
          <p:cNvPr id="5" name="Title 1">
            <a:extLst>
              <a:ext uri="{FF2B5EF4-FFF2-40B4-BE49-F238E27FC236}">
                <a16:creationId xmlns:a16="http://schemas.microsoft.com/office/drawing/2014/main" id="{74758597-00EA-4E63-9C47-52281FAFEE02}"/>
              </a:ext>
            </a:extLst>
          </p:cNvPr>
          <p:cNvSpPr>
            <a:spLocks noGrp="1"/>
          </p:cNvSpPr>
          <p:nvPr>
            <p:ph type="title"/>
          </p:nvPr>
        </p:nvSpPr>
        <p:spPr>
          <a:xfrm>
            <a:off x="6705601" y="70125"/>
            <a:ext cx="2374088" cy="776541"/>
          </a:xfrm>
        </p:spPr>
        <p:txBody>
          <a:bodyPr anchor="ctr"/>
          <a:lstStyle/>
          <a:p>
            <a:pPr algn="r"/>
            <a:r>
              <a:rPr lang="en-IN" sz="1800" dirty="0">
                <a:solidFill>
                  <a:schemeClr val="accent3"/>
                </a:solidFill>
              </a:rPr>
              <a:t>Binary Search Example for Unsuccessful search.</a:t>
            </a:r>
            <a:endParaRPr lang="en-IN" sz="2000" dirty="0">
              <a:solidFill>
                <a:schemeClr val="accent3"/>
              </a:solidFill>
            </a:endParaRPr>
          </a:p>
        </p:txBody>
      </p:sp>
      <p:pic>
        <p:nvPicPr>
          <p:cNvPr id="2" name="Picture 1">
            <a:extLst>
              <a:ext uri="{FF2B5EF4-FFF2-40B4-BE49-F238E27FC236}">
                <a16:creationId xmlns:a16="http://schemas.microsoft.com/office/drawing/2014/main" id="{F7DA9C25-182C-4A87-A67D-B54F73CDA83B}"/>
              </a:ext>
            </a:extLst>
          </p:cNvPr>
          <p:cNvPicPr>
            <a:picLocks noChangeAspect="1"/>
          </p:cNvPicPr>
          <p:nvPr/>
        </p:nvPicPr>
        <p:blipFill>
          <a:blip r:embed="rId3"/>
          <a:stretch>
            <a:fillRect/>
          </a:stretch>
        </p:blipFill>
        <p:spPr>
          <a:xfrm>
            <a:off x="5383742" y="4854300"/>
            <a:ext cx="3590925" cy="2190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064600" y="121320"/>
              <a:ext cx="7035480" cy="5021640"/>
            </p14:xfrm>
          </p:contentPart>
        </mc:Choice>
        <mc:Fallback xmlns="">
          <p:pic>
            <p:nvPicPr>
              <p:cNvPr id="3" name="Ink 2"/>
              <p:cNvPicPr/>
              <p:nvPr/>
            </p:nvPicPr>
            <p:blipFill>
              <a:blip r:embed="rId5"/>
              <a:stretch>
                <a:fillRect/>
              </a:stretch>
            </p:blipFill>
            <p:spPr>
              <a:xfrm>
                <a:off x="2051280" y="111960"/>
                <a:ext cx="7059600" cy="5042880"/>
              </a:xfrm>
              <a:prstGeom prst="rect">
                <a:avLst/>
              </a:prstGeom>
            </p:spPr>
          </p:pic>
        </mc:Fallback>
      </mc:AlternateContent>
    </p:spTree>
    <p:extLst>
      <p:ext uri="{BB962C8B-B14F-4D97-AF65-F5344CB8AC3E}">
        <p14:creationId xmlns:p14="http://schemas.microsoft.com/office/powerpoint/2010/main" val="2412330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DD294D-F0E8-485C-82DE-2121FAB1DADC}"/>
              </a:ext>
            </a:extLst>
          </p:cNvPr>
          <p:cNvPicPr>
            <a:picLocks noChangeAspect="1"/>
          </p:cNvPicPr>
          <p:nvPr/>
        </p:nvPicPr>
        <p:blipFill>
          <a:blip r:embed="rId2"/>
          <a:stretch>
            <a:fillRect/>
          </a:stretch>
        </p:blipFill>
        <p:spPr>
          <a:xfrm>
            <a:off x="22578" y="0"/>
            <a:ext cx="7121881" cy="5143500"/>
          </a:xfrm>
          <a:prstGeom prst="rect">
            <a:avLst/>
          </a:prstGeom>
        </p:spPr>
      </p:pic>
      <p:sp>
        <p:nvSpPr>
          <p:cNvPr id="7" name="Rectangle 6">
            <a:extLst>
              <a:ext uri="{FF2B5EF4-FFF2-40B4-BE49-F238E27FC236}">
                <a16:creationId xmlns:a16="http://schemas.microsoft.com/office/drawing/2014/main" id="{34AF5B1C-F04F-4660-ACD8-E66FC220ECE7}"/>
              </a:ext>
            </a:extLst>
          </p:cNvPr>
          <p:cNvSpPr/>
          <p:nvPr/>
        </p:nvSpPr>
        <p:spPr>
          <a:xfrm>
            <a:off x="7055555" y="2402416"/>
            <a:ext cx="1986845" cy="1015663"/>
          </a:xfrm>
          <a:prstGeom prst="rect">
            <a:avLst/>
          </a:prstGeom>
        </p:spPr>
        <p:txBody>
          <a:bodyPr wrap="square">
            <a:spAutoFit/>
          </a:bodyPr>
          <a:lstStyle/>
          <a:p>
            <a:r>
              <a:rPr lang="en-US" sz="2000" dirty="0">
                <a:solidFill>
                  <a:srgbClr val="002060"/>
                </a:solidFill>
              </a:rPr>
              <a:t>Efficiency of the binary search is </a:t>
            </a:r>
            <a:r>
              <a:rPr lang="en-US" sz="2000" b="1" dirty="0">
                <a:solidFill>
                  <a:srgbClr val="002060"/>
                </a:solidFill>
              </a:rPr>
              <a:t>O(log n).</a:t>
            </a:r>
            <a:endParaRPr lang="en-IN" sz="2000" b="1" dirty="0">
              <a:solidFill>
                <a:srgbClr val="002060"/>
              </a:solidFill>
            </a:endParaRPr>
          </a:p>
        </p:txBody>
      </p:sp>
    </p:spTree>
    <p:extLst>
      <p:ext uri="{BB962C8B-B14F-4D97-AF65-F5344CB8AC3E}">
        <p14:creationId xmlns:p14="http://schemas.microsoft.com/office/powerpoint/2010/main" val="3810998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31BCAE-957F-4802-BF00-C60FDC73FC6E}"/>
              </a:ext>
            </a:extLst>
          </p:cNvPr>
          <p:cNvSpPr>
            <a:spLocks noGrp="1"/>
          </p:cNvSpPr>
          <p:nvPr>
            <p:ph type="body" idx="1"/>
          </p:nvPr>
        </p:nvSpPr>
        <p:spPr/>
        <p:txBody>
          <a:bodyPr/>
          <a:lstStyle/>
          <a:p>
            <a:r>
              <a:rPr lang="en-IN" dirty="0"/>
              <a:t>End for today.</a:t>
            </a:r>
          </a:p>
        </p:txBody>
      </p:sp>
    </p:spTree>
    <p:extLst>
      <p:ext uri="{BB962C8B-B14F-4D97-AF65-F5344CB8AC3E}">
        <p14:creationId xmlns:p14="http://schemas.microsoft.com/office/powerpoint/2010/main" val="62677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B68945-4D21-4B1A-A71C-60AD09FCB297}"/>
              </a:ext>
            </a:extLst>
          </p:cNvPr>
          <p:cNvSpPr>
            <a:spLocks noGrp="1"/>
          </p:cNvSpPr>
          <p:nvPr>
            <p:ph type="ctrTitle"/>
          </p:nvPr>
        </p:nvSpPr>
        <p:spPr/>
        <p:txBody>
          <a:bodyPr/>
          <a:lstStyle/>
          <a:p>
            <a:r>
              <a:rPr lang="en-IN" dirty="0"/>
              <a:t>THE END FOR TODAY</a:t>
            </a:r>
          </a:p>
        </p:txBody>
      </p:sp>
      <p:sp>
        <p:nvSpPr>
          <p:cNvPr id="5" name="Subtitle 4">
            <a:extLst>
              <a:ext uri="{FF2B5EF4-FFF2-40B4-BE49-F238E27FC236}">
                <a16:creationId xmlns:a16="http://schemas.microsoft.com/office/drawing/2014/main" id="{9DD26FF8-D4D8-41C9-9640-8F502DEE0CDF}"/>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87734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E0A0E-4484-4BFD-8FCB-18141007333E}"/>
              </a:ext>
            </a:extLst>
          </p:cNvPr>
          <p:cNvSpPr>
            <a:spLocks noGrp="1"/>
          </p:cNvSpPr>
          <p:nvPr>
            <p:ph type="title"/>
          </p:nvPr>
        </p:nvSpPr>
        <p:spPr/>
        <p:txBody>
          <a:bodyPr/>
          <a:lstStyle/>
          <a:p>
            <a:r>
              <a:rPr lang="en-IN" dirty="0"/>
              <a:t>SORT ORDER.</a:t>
            </a:r>
          </a:p>
        </p:txBody>
      </p:sp>
      <p:sp>
        <p:nvSpPr>
          <p:cNvPr id="6" name="Freeform: Shape 5">
            <a:extLst>
              <a:ext uri="{FF2B5EF4-FFF2-40B4-BE49-F238E27FC236}">
                <a16:creationId xmlns:a16="http://schemas.microsoft.com/office/drawing/2014/main" id="{306A3049-0645-4CA4-9FCD-7248C5C0C341}"/>
              </a:ext>
            </a:extLst>
          </p:cNvPr>
          <p:cNvSpPr/>
          <p:nvPr/>
        </p:nvSpPr>
        <p:spPr>
          <a:xfrm>
            <a:off x="332508" y="940004"/>
            <a:ext cx="8447809" cy="931905"/>
          </a:xfrm>
          <a:custGeom>
            <a:avLst/>
            <a:gdLst>
              <a:gd name="connsiteX0" fmla="*/ 0 w 8447809"/>
              <a:gd name="connsiteY0" fmla="*/ 120415 h 722474"/>
              <a:gd name="connsiteX1" fmla="*/ 120415 w 8447809"/>
              <a:gd name="connsiteY1" fmla="*/ 0 h 722474"/>
              <a:gd name="connsiteX2" fmla="*/ 8327394 w 8447809"/>
              <a:gd name="connsiteY2" fmla="*/ 0 h 722474"/>
              <a:gd name="connsiteX3" fmla="*/ 8447809 w 8447809"/>
              <a:gd name="connsiteY3" fmla="*/ 120415 h 722474"/>
              <a:gd name="connsiteX4" fmla="*/ 8447809 w 8447809"/>
              <a:gd name="connsiteY4" fmla="*/ 602059 h 722474"/>
              <a:gd name="connsiteX5" fmla="*/ 8327394 w 8447809"/>
              <a:gd name="connsiteY5" fmla="*/ 722474 h 722474"/>
              <a:gd name="connsiteX6" fmla="*/ 120415 w 8447809"/>
              <a:gd name="connsiteY6" fmla="*/ 722474 h 722474"/>
              <a:gd name="connsiteX7" fmla="*/ 0 w 8447809"/>
              <a:gd name="connsiteY7" fmla="*/ 602059 h 722474"/>
              <a:gd name="connsiteX8" fmla="*/ 0 w 8447809"/>
              <a:gd name="connsiteY8" fmla="*/ 120415 h 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22474">
                <a:moveTo>
                  <a:pt x="0" y="120415"/>
                </a:moveTo>
                <a:cubicBezTo>
                  <a:pt x="0" y="53912"/>
                  <a:pt x="53912" y="0"/>
                  <a:pt x="120415" y="0"/>
                </a:cubicBezTo>
                <a:lnTo>
                  <a:pt x="8327394" y="0"/>
                </a:lnTo>
                <a:cubicBezTo>
                  <a:pt x="8393897" y="0"/>
                  <a:pt x="8447809" y="53912"/>
                  <a:pt x="8447809" y="120415"/>
                </a:cubicBezTo>
                <a:lnTo>
                  <a:pt x="8447809" y="602059"/>
                </a:lnTo>
                <a:cubicBezTo>
                  <a:pt x="8447809" y="668562"/>
                  <a:pt x="8393897" y="722474"/>
                  <a:pt x="8327394" y="722474"/>
                </a:cubicBezTo>
                <a:lnTo>
                  <a:pt x="120415" y="722474"/>
                </a:lnTo>
                <a:cubicBezTo>
                  <a:pt x="53912" y="722474"/>
                  <a:pt x="0" y="668562"/>
                  <a:pt x="0" y="602059"/>
                </a:cubicBezTo>
                <a:lnTo>
                  <a:pt x="0" y="12041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7658" tIns="107658" rIns="107658" bIns="107658" numCol="1" spcCol="1270" anchor="ctr" anchorCtr="0">
            <a:noAutofit/>
          </a:bodyPr>
          <a:lstStyle/>
          <a:p>
            <a:pPr marL="0" lvl="0" indent="0" algn="just" defTabSz="844550">
              <a:lnSpc>
                <a:spcPct val="90000"/>
              </a:lnSpc>
              <a:spcBef>
                <a:spcPct val="0"/>
              </a:spcBef>
              <a:spcAft>
                <a:spcPct val="35000"/>
              </a:spcAft>
              <a:buNone/>
            </a:pPr>
            <a:r>
              <a:rPr lang="en-US" sz="2400" b="0" i="0" kern="1200" dirty="0"/>
              <a:t>Data may be sorted in either </a:t>
            </a:r>
            <a:r>
              <a:rPr lang="en-US" sz="2400" b="1" i="0" kern="1200" dirty="0">
                <a:solidFill>
                  <a:schemeClr val="accent6">
                    <a:lumMod val="75000"/>
                  </a:schemeClr>
                </a:solidFill>
              </a:rPr>
              <a:t>ascending</a:t>
            </a:r>
            <a:r>
              <a:rPr lang="en-US" sz="2400" b="0" i="0" kern="1200" dirty="0"/>
              <a:t> or </a:t>
            </a:r>
            <a:r>
              <a:rPr lang="en-US" sz="2400" b="1" i="0" kern="1200" dirty="0">
                <a:solidFill>
                  <a:schemeClr val="accent6">
                    <a:lumMod val="75000"/>
                  </a:schemeClr>
                </a:solidFill>
              </a:rPr>
              <a:t>descending </a:t>
            </a:r>
            <a:r>
              <a:rPr lang="en-US" sz="2400" b="0" i="0" kern="1200" dirty="0"/>
              <a:t>sequence.</a:t>
            </a:r>
            <a:endParaRPr lang="en-IN" sz="2400" kern="1200" dirty="0"/>
          </a:p>
        </p:txBody>
      </p:sp>
      <p:sp>
        <p:nvSpPr>
          <p:cNvPr id="8" name="Freeform: Shape 7">
            <a:extLst>
              <a:ext uri="{FF2B5EF4-FFF2-40B4-BE49-F238E27FC236}">
                <a16:creationId xmlns:a16="http://schemas.microsoft.com/office/drawing/2014/main" id="{2FC0062E-837C-4424-9D49-363B2EACB158}"/>
              </a:ext>
            </a:extLst>
          </p:cNvPr>
          <p:cNvSpPr/>
          <p:nvPr/>
        </p:nvSpPr>
        <p:spPr>
          <a:xfrm>
            <a:off x="332506" y="2076365"/>
            <a:ext cx="8447809" cy="931904"/>
          </a:xfrm>
          <a:custGeom>
            <a:avLst/>
            <a:gdLst>
              <a:gd name="connsiteX0" fmla="*/ 0 w 8447809"/>
              <a:gd name="connsiteY0" fmla="*/ 120415 h 722474"/>
              <a:gd name="connsiteX1" fmla="*/ 120415 w 8447809"/>
              <a:gd name="connsiteY1" fmla="*/ 0 h 722474"/>
              <a:gd name="connsiteX2" fmla="*/ 8327394 w 8447809"/>
              <a:gd name="connsiteY2" fmla="*/ 0 h 722474"/>
              <a:gd name="connsiteX3" fmla="*/ 8447809 w 8447809"/>
              <a:gd name="connsiteY3" fmla="*/ 120415 h 722474"/>
              <a:gd name="connsiteX4" fmla="*/ 8447809 w 8447809"/>
              <a:gd name="connsiteY4" fmla="*/ 602059 h 722474"/>
              <a:gd name="connsiteX5" fmla="*/ 8327394 w 8447809"/>
              <a:gd name="connsiteY5" fmla="*/ 722474 h 722474"/>
              <a:gd name="connsiteX6" fmla="*/ 120415 w 8447809"/>
              <a:gd name="connsiteY6" fmla="*/ 722474 h 722474"/>
              <a:gd name="connsiteX7" fmla="*/ 0 w 8447809"/>
              <a:gd name="connsiteY7" fmla="*/ 602059 h 722474"/>
              <a:gd name="connsiteX8" fmla="*/ 0 w 8447809"/>
              <a:gd name="connsiteY8" fmla="*/ 120415 h 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22474">
                <a:moveTo>
                  <a:pt x="0" y="120415"/>
                </a:moveTo>
                <a:cubicBezTo>
                  <a:pt x="0" y="53912"/>
                  <a:pt x="53912" y="0"/>
                  <a:pt x="120415" y="0"/>
                </a:cubicBezTo>
                <a:lnTo>
                  <a:pt x="8327394" y="0"/>
                </a:lnTo>
                <a:cubicBezTo>
                  <a:pt x="8393897" y="0"/>
                  <a:pt x="8447809" y="53912"/>
                  <a:pt x="8447809" y="120415"/>
                </a:cubicBezTo>
                <a:lnTo>
                  <a:pt x="8447809" y="602059"/>
                </a:lnTo>
                <a:cubicBezTo>
                  <a:pt x="8447809" y="668562"/>
                  <a:pt x="8393897" y="722474"/>
                  <a:pt x="8327394" y="722474"/>
                </a:cubicBezTo>
                <a:lnTo>
                  <a:pt x="120415" y="722474"/>
                </a:lnTo>
                <a:cubicBezTo>
                  <a:pt x="53912" y="722474"/>
                  <a:pt x="0" y="668562"/>
                  <a:pt x="0" y="602059"/>
                </a:cubicBezTo>
                <a:lnTo>
                  <a:pt x="0" y="12041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7658" tIns="107658" rIns="107658" bIns="107658" numCol="1" spcCol="1270" anchor="ctr" anchorCtr="0">
            <a:noAutofit/>
          </a:bodyPr>
          <a:lstStyle/>
          <a:p>
            <a:pPr marL="0" lvl="0" indent="0" algn="just" defTabSz="844550">
              <a:lnSpc>
                <a:spcPct val="90000"/>
              </a:lnSpc>
              <a:spcBef>
                <a:spcPct val="0"/>
              </a:spcBef>
              <a:spcAft>
                <a:spcPct val="35000"/>
              </a:spcAft>
              <a:buNone/>
            </a:pPr>
            <a:r>
              <a:rPr lang="en-US" sz="2400" b="0" i="0" kern="1200" dirty="0"/>
              <a:t>If the order of the sort is not specified, it is </a:t>
            </a:r>
            <a:r>
              <a:rPr lang="en-US" sz="2400" b="1" i="0" kern="1200" dirty="0">
                <a:solidFill>
                  <a:schemeClr val="tx1">
                    <a:lumMod val="95000"/>
                    <a:lumOff val="5000"/>
                  </a:schemeClr>
                </a:solidFill>
              </a:rPr>
              <a:t>assumed</a:t>
            </a:r>
            <a:r>
              <a:rPr lang="en-US" sz="2400" b="0" i="0" kern="1200" dirty="0"/>
              <a:t> to be </a:t>
            </a:r>
            <a:r>
              <a:rPr lang="en-US" sz="2400" b="1" i="1" kern="1200" dirty="0">
                <a:solidFill>
                  <a:schemeClr val="accent6">
                    <a:lumMod val="50000"/>
                  </a:schemeClr>
                </a:solidFill>
              </a:rPr>
              <a:t>ascending.</a:t>
            </a:r>
            <a:endParaRPr lang="en-IN" sz="2400" b="1" i="1" kern="1200" dirty="0">
              <a:solidFill>
                <a:schemeClr val="accent6">
                  <a:lumMod val="50000"/>
                </a:schemeClr>
              </a:solidFill>
            </a:endParaRPr>
          </a:p>
        </p:txBody>
      </p:sp>
      <p:sp>
        <p:nvSpPr>
          <p:cNvPr id="9" name="Freeform: Shape 8">
            <a:extLst>
              <a:ext uri="{FF2B5EF4-FFF2-40B4-BE49-F238E27FC236}">
                <a16:creationId xmlns:a16="http://schemas.microsoft.com/office/drawing/2014/main" id="{AD99BB54-D9E7-4632-8306-305BC6C4EC85}"/>
              </a:ext>
            </a:extLst>
          </p:cNvPr>
          <p:cNvSpPr/>
          <p:nvPr/>
        </p:nvSpPr>
        <p:spPr>
          <a:xfrm>
            <a:off x="332506" y="3165382"/>
            <a:ext cx="8447809" cy="722474"/>
          </a:xfrm>
          <a:custGeom>
            <a:avLst/>
            <a:gdLst>
              <a:gd name="connsiteX0" fmla="*/ 0 w 8447809"/>
              <a:gd name="connsiteY0" fmla="*/ 120415 h 722474"/>
              <a:gd name="connsiteX1" fmla="*/ 120415 w 8447809"/>
              <a:gd name="connsiteY1" fmla="*/ 0 h 722474"/>
              <a:gd name="connsiteX2" fmla="*/ 8327394 w 8447809"/>
              <a:gd name="connsiteY2" fmla="*/ 0 h 722474"/>
              <a:gd name="connsiteX3" fmla="*/ 8447809 w 8447809"/>
              <a:gd name="connsiteY3" fmla="*/ 120415 h 722474"/>
              <a:gd name="connsiteX4" fmla="*/ 8447809 w 8447809"/>
              <a:gd name="connsiteY4" fmla="*/ 602059 h 722474"/>
              <a:gd name="connsiteX5" fmla="*/ 8327394 w 8447809"/>
              <a:gd name="connsiteY5" fmla="*/ 722474 h 722474"/>
              <a:gd name="connsiteX6" fmla="*/ 120415 w 8447809"/>
              <a:gd name="connsiteY6" fmla="*/ 722474 h 722474"/>
              <a:gd name="connsiteX7" fmla="*/ 0 w 8447809"/>
              <a:gd name="connsiteY7" fmla="*/ 602059 h 722474"/>
              <a:gd name="connsiteX8" fmla="*/ 0 w 8447809"/>
              <a:gd name="connsiteY8" fmla="*/ 120415 h 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22474">
                <a:moveTo>
                  <a:pt x="0" y="120415"/>
                </a:moveTo>
                <a:cubicBezTo>
                  <a:pt x="0" y="53912"/>
                  <a:pt x="53912" y="0"/>
                  <a:pt x="120415" y="0"/>
                </a:cubicBezTo>
                <a:lnTo>
                  <a:pt x="8327394" y="0"/>
                </a:lnTo>
                <a:cubicBezTo>
                  <a:pt x="8393897" y="0"/>
                  <a:pt x="8447809" y="53912"/>
                  <a:pt x="8447809" y="120415"/>
                </a:cubicBezTo>
                <a:lnTo>
                  <a:pt x="8447809" y="602059"/>
                </a:lnTo>
                <a:cubicBezTo>
                  <a:pt x="8447809" y="668562"/>
                  <a:pt x="8393897" y="722474"/>
                  <a:pt x="8327394" y="722474"/>
                </a:cubicBezTo>
                <a:lnTo>
                  <a:pt x="120415" y="722474"/>
                </a:lnTo>
                <a:cubicBezTo>
                  <a:pt x="53912" y="722474"/>
                  <a:pt x="0" y="668562"/>
                  <a:pt x="0" y="602059"/>
                </a:cubicBezTo>
                <a:lnTo>
                  <a:pt x="0" y="12041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7658" tIns="107658" rIns="107658" bIns="107658" numCol="1" spcCol="1270" anchor="ctr" anchorCtr="0">
            <a:noAutofit/>
          </a:bodyPr>
          <a:lstStyle/>
          <a:p>
            <a:pPr marL="0" lvl="0" indent="0" algn="l" defTabSz="844550">
              <a:lnSpc>
                <a:spcPct val="90000"/>
              </a:lnSpc>
              <a:spcBef>
                <a:spcPct val="0"/>
              </a:spcBef>
              <a:spcAft>
                <a:spcPct val="35000"/>
              </a:spcAft>
              <a:buNone/>
            </a:pPr>
            <a:r>
              <a:rPr lang="en-US" sz="1900" b="0" i="0" kern="1200"/>
              <a:t>Examples of common data sorted in ascending sequence are the dictionary and the telephone book. </a:t>
            </a:r>
            <a:endParaRPr lang="en-IN" sz="1900" kern="1200"/>
          </a:p>
        </p:txBody>
      </p:sp>
      <p:sp>
        <p:nvSpPr>
          <p:cNvPr id="10" name="Freeform: Shape 9">
            <a:extLst>
              <a:ext uri="{FF2B5EF4-FFF2-40B4-BE49-F238E27FC236}">
                <a16:creationId xmlns:a16="http://schemas.microsoft.com/office/drawing/2014/main" id="{532779BD-5883-409D-881A-8513B6D917F9}"/>
              </a:ext>
            </a:extLst>
          </p:cNvPr>
          <p:cNvSpPr/>
          <p:nvPr/>
        </p:nvSpPr>
        <p:spPr>
          <a:xfrm>
            <a:off x="332508" y="4048785"/>
            <a:ext cx="8447809" cy="722474"/>
          </a:xfrm>
          <a:custGeom>
            <a:avLst/>
            <a:gdLst>
              <a:gd name="connsiteX0" fmla="*/ 0 w 8447809"/>
              <a:gd name="connsiteY0" fmla="*/ 120415 h 722474"/>
              <a:gd name="connsiteX1" fmla="*/ 120415 w 8447809"/>
              <a:gd name="connsiteY1" fmla="*/ 0 h 722474"/>
              <a:gd name="connsiteX2" fmla="*/ 8327394 w 8447809"/>
              <a:gd name="connsiteY2" fmla="*/ 0 h 722474"/>
              <a:gd name="connsiteX3" fmla="*/ 8447809 w 8447809"/>
              <a:gd name="connsiteY3" fmla="*/ 120415 h 722474"/>
              <a:gd name="connsiteX4" fmla="*/ 8447809 w 8447809"/>
              <a:gd name="connsiteY4" fmla="*/ 602059 h 722474"/>
              <a:gd name="connsiteX5" fmla="*/ 8327394 w 8447809"/>
              <a:gd name="connsiteY5" fmla="*/ 722474 h 722474"/>
              <a:gd name="connsiteX6" fmla="*/ 120415 w 8447809"/>
              <a:gd name="connsiteY6" fmla="*/ 722474 h 722474"/>
              <a:gd name="connsiteX7" fmla="*/ 0 w 8447809"/>
              <a:gd name="connsiteY7" fmla="*/ 602059 h 722474"/>
              <a:gd name="connsiteX8" fmla="*/ 0 w 8447809"/>
              <a:gd name="connsiteY8" fmla="*/ 120415 h 72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722474">
                <a:moveTo>
                  <a:pt x="0" y="120415"/>
                </a:moveTo>
                <a:cubicBezTo>
                  <a:pt x="0" y="53912"/>
                  <a:pt x="53912" y="0"/>
                  <a:pt x="120415" y="0"/>
                </a:cubicBezTo>
                <a:lnTo>
                  <a:pt x="8327394" y="0"/>
                </a:lnTo>
                <a:cubicBezTo>
                  <a:pt x="8393897" y="0"/>
                  <a:pt x="8447809" y="53912"/>
                  <a:pt x="8447809" y="120415"/>
                </a:cubicBezTo>
                <a:lnTo>
                  <a:pt x="8447809" y="602059"/>
                </a:lnTo>
                <a:cubicBezTo>
                  <a:pt x="8447809" y="668562"/>
                  <a:pt x="8393897" y="722474"/>
                  <a:pt x="8327394" y="722474"/>
                </a:cubicBezTo>
                <a:lnTo>
                  <a:pt x="120415" y="722474"/>
                </a:lnTo>
                <a:cubicBezTo>
                  <a:pt x="53912" y="722474"/>
                  <a:pt x="0" y="668562"/>
                  <a:pt x="0" y="602059"/>
                </a:cubicBezTo>
                <a:lnTo>
                  <a:pt x="0" y="120415"/>
                </a:ln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7658" tIns="107658" rIns="107658" bIns="107658" numCol="1" spcCol="1270" anchor="ctr" anchorCtr="0">
            <a:noAutofit/>
          </a:bodyPr>
          <a:lstStyle/>
          <a:p>
            <a:pPr marL="0" lvl="0" indent="0" algn="l" defTabSz="844550">
              <a:lnSpc>
                <a:spcPct val="90000"/>
              </a:lnSpc>
              <a:spcBef>
                <a:spcPct val="0"/>
              </a:spcBef>
              <a:spcAft>
                <a:spcPct val="35000"/>
              </a:spcAft>
              <a:buNone/>
            </a:pPr>
            <a:r>
              <a:rPr lang="en-US" sz="1900" b="0" i="0" kern="1200"/>
              <a:t>Examples of common descending data are percentages of games won in a sporting event such as baseball or grade-point averages for honor students.</a:t>
            </a:r>
            <a:endParaRPr lang="en-IN" sz="1900" kern="1200"/>
          </a:p>
        </p:txBody>
      </p:sp>
    </p:spTree>
    <p:extLst>
      <p:ext uri="{BB962C8B-B14F-4D97-AF65-F5344CB8AC3E}">
        <p14:creationId xmlns:p14="http://schemas.microsoft.com/office/powerpoint/2010/main" val="14032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5AAF1-94D5-4B42-91B2-A192EC8E8769}"/>
              </a:ext>
            </a:extLst>
          </p:cNvPr>
          <p:cNvSpPr>
            <a:spLocks noGrp="1"/>
          </p:cNvSpPr>
          <p:nvPr>
            <p:ph type="title"/>
          </p:nvPr>
        </p:nvSpPr>
        <p:spPr/>
        <p:txBody>
          <a:bodyPr/>
          <a:lstStyle/>
          <a:p>
            <a:r>
              <a:rPr lang="en-IN" dirty="0"/>
              <a:t>SORT STABILITY.</a:t>
            </a:r>
          </a:p>
        </p:txBody>
      </p:sp>
      <p:sp>
        <p:nvSpPr>
          <p:cNvPr id="8" name="Freeform: Shape 7">
            <a:extLst>
              <a:ext uri="{FF2B5EF4-FFF2-40B4-BE49-F238E27FC236}">
                <a16:creationId xmlns:a16="http://schemas.microsoft.com/office/drawing/2014/main" id="{9CB4D686-ACF3-4963-8594-A187956D9033}"/>
              </a:ext>
            </a:extLst>
          </p:cNvPr>
          <p:cNvSpPr/>
          <p:nvPr/>
        </p:nvSpPr>
        <p:spPr>
          <a:xfrm>
            <a:off x="348095" y="823442"/>
            <a:ext cx="8447809" cy="1325386"/>
          </a:xfrm>
          <a:custGeom>
            <a:avLst/>
            <a:gdLst>
              <a:gd name="connsiteX0" fmla="*/ 0 w 8447809"/>
              <a:gd name="connsiteY0" fmla="*/ 494335 h 2965949"/>
              <a:gd name="connsiteX1" fmla="*/ 494335 w 8447809"/>
              <a:gd name="connsiteY1" fmla="*/ 0 h 2965949"/>
              <a:gd name="connsiteX2" fmla="*/ 7953474 w 8447809"/>
              <a:gd name="connsiteY2" fmla="*/ 0 h 2965949"/>
              <a:gd name="connsiteX3" fmla="*/ 8447809 w 8447809"/>
              <a:gd name="connsiteY3" fmla="*/ 494335 h 2965949"/>
              <a:gd name="connsiteX4" fmla="*/ 8447809 w 8447809"/>
              <a:gd name="connsiteY4" fmla="*/ 2471614 h 2965949"/>
              <a:gd name="connsiteX5" fmla="*/ 7953474 w 8447809"/>
              <a:gd name="connsiteY5" fmla="*/ 2965949 h 2965949"/>
              <a:gd name="connsiteX6" fmla="*/ 494335 w 8447809"/>
              <a:gd name="connsiteY6" fmla="*/ 2965949 h 2965949"/>
              <a:gd name="connsiteX7" fmla="*/ 0 w 8447809"/>
              <a:gd name="connsiteY7" fmla="*/ 2471614 h 2965949"/>
              <a:gd name="connsiteX8" fmla="*/ 0 w 8447809"/>
              <a:gd name="connsiteY8" fmla="*/ 494335 h 296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2965949">
                <a:moveTo>
                  <a:pt x="0" y="494335"/>
                </a:moveTo>
                <a:cubicBezTo>
                  <a:pt x="0" y="221321"/>
                  <a:pt x="221321" y="0"/>
                  <a:pt x="494335" y="0"/>
                </a:cubicBezTo>
                <a:lnTo>
                  <a:pt x="7953474" y="0"/>
                </a:lnTo>
                <a:cubicBezTo>
                  <a:pt x="8226488" y="0"/>
                  <a:pt x="8447809" y="221321"/>
                  <a:pt x="8447809" y="494335"/>
                </a:cubicBezTo>
                <a:lnTo>
                  <a:pt x="8447809" y="2471614"/>
                </a:lnTo>
                <a:cubicBezTo>
                  <a:pt x="8447809" y="2744628"/>
                  <a:pt x="8226488" y="2965949"/>
                  <a:pt x="7953474" y="2965949"/>
                </a:cubicBezTo>
                <a:lnTo>
                  <a:pt x="494335" y="2965949"/>
                </a:lnTo>
                <a:cubicBezTo>
                  <a:pt x="221321" y="2965949"/>
                  <a:pt x="0" y="2744628"/>
                  <a:pt x="0" y="2471614"/>
                </a:cubicBezTo>
                <a:lnTo>
                  <a:pt x="0" y="49433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312426" tIns="312426" rIns="312426" bIns="312426" numCol="1" spcCol="1270" anchor="ctr" anchorCtr="0">
            <a:noAutofit/>
          </a:bodyPr>
          <a:lstStyle/>
          <a:p>
            <a:pPr lvl="0" defTabSz="1955800">
              <a:lnSpc>
                <a:spcPct val="90000"/>
              </a:lnSpc>
              <a:spcBef>
                <a:spcPct val="0"/>
              </a:spcBef>
              <a:spcAft>
                <a:spcPct val="35000"/>
              </a:spcAft>
            </a:pPr>
            <a:r>
              <a:rPr lang="en-US" sz="2800" b="0" i="0" kern="1200" dirty="0"/>
              <a:t>Is an attribute of a sort, </a:t>
            </a:r>
            <a:r>
              <a:rPr lang="en-US" sz="2800" kern="1200" dirty="0"/>
              <a:t>indicating</a:t>
            </a:r>
            <a:r>
              <a:rPr lang="en-US" sz="2800" b="1" kern="1200" dirty="0">
                <a:solidFill>
                  <a:schemeClr val="tx1"/>
                </a:solidFill>
              </a:rPr>
              <a:t> </a:t>
            </a:r>
            <a:r>
              <a:rPr lang="en-US" sz="2800" kern="1200" dirty="0"/>
              <a:t>that </a:t>
            </a:r>
            <a:r>
              <a:rPr lang="en-US" sz="2800" b="1" kern="1200" dirty="0"/>
              <a:t>data</a:t>
            </a:r>
            <a:r>
              <a:rPr lang="en-US" sz="2800" b="1" kern="1200" dirty="0">
                <a:solidFill>
                  <a:schemeClr val="tx1"/>
                </a:solidFill>
              </a:rPr>
              <a:t> </a:t>
            </a:r>
            <a:r>
              <a:rPr lang="en-US" sz="2800" b="1" i="0" kern="1200" dirty="0"/>
              <a:t>with equal keys</a:t>
            </a:r>
            <a:r>
              <a:rPr lang="en-US" sz="2800" b="0" i="0" kern="1200" dirty="0"/>
              <a:t> </a:t>
            </a:r>
            <a:r>
              <a:rPr lang="en-US" sz="2800" b="1" i="0" kern="1200" dirty="0">
                <a:solidFill>
                  <a:schemeClr val="tx1"/>
                </a:solidFill>
              </a:rPr>
              <a:t>maintain their relative </a:t>
            </a:r>
            <a:r>
              <a:rPr lang="en-US" sz="2800" b="1" kern="1200" dirty="0">
                <a:solidFill>
                  <a:schemeClr val="tx1"/>
                </a:solidFill>
              </a:rPr>
              <a:t>input order </a:t>
            </a:r>
            <a:r>
              <a:rPr lang="en-US" sz="2800" b="0" i="0" kern="1200" dirty="0"/>
              <a:t>in the </a:t>
            </a:r>
            <a:r>
              <a:rPr lang="en-US" sz="2800" b="1" i="0" kern="1200" dirty="0">
                <a:solidFill>
                  <a:schemeClr val="tx1"/>
                </a:solidFill>
              </a:rPr>
              <a:t>output.</a:t>
            </a:r>
            <a:endParaRPr lang="en-IN" sz="2800" b="1" kern="1200" dirty="0">
              <a:solidFill>
                <a:schemeClr val="tx1"/>
              </a:solidFill>
            </a:endParaRPr>
          </a:p>
        </p:txBody>
      </p:sp>
      <p:pic>
        <p:nvPicPr>
          <p:cNvPr id="10" name="Picture 9">
            <a:extLst>
              <a:ext uri="{FF2B5EF4-FFF2-40B4-BE49-F238E27FC236}">
                <a16:creationId xmlns:a16="http://schemas.microsoft.com/office/drawing/2014/main" id="{E3139256-2579-426A-964D-3107B18D058F}"/>
              </a:ext>
            </a:extLst>
          </p:cNvPr>
          <p:cNvPicPr>
            <a:picLocks noChangeAspect="1"/>
          </p:cNvPicPr>
          <p:nvPr/>
        </p:nvPicPr>
        <p:blipFill>
          <a:blip r:embed="rId2"/>
          <a:stretch>
            <a:fillRect/>
          </a:stretch>
        </p:blipFill>
        <p:spPr>
          <a:xfrm>
            <a:off x="1333323" y="2275724"/>
            <a:ext cx="2096007" cy="2566768"/>
          </a:xfrm>
          <a:prstGeom prst="rect">
            <a:avLst/>
          </a:prstGeom>
        </p:spPr>
      </p:pic>
      <p:pic>
        <p:nvPicPr>
          <p:cNvPr id="11" name="Picture 10">
            <a:extLst>
              <a:ext uri="{FF2B5EF4-FFF2-40B4-BE49-F238E27FC236}">
                <a16:creationId xmlns:a16="http://schemas.microsoft.com/office/drawing/2014/main" id="{0DDD1FDA-9B0B-47C5-82F4-45C550047592}"/>
              </a:ext>
            </a:extLst>
          </p:cNvPr>
          <p:cNvPicPr>
            <a:picLocks noChangeAspect="1"/>
          </p:cNvPicPr>
          <p:nvPr/>
        </p:nvPicPr>
        <p:blipFill>
          <a:blip r:embed="rId3"/>
          <a:stretch>
            <a:fillRect/>
          </a:stretch>
        </p:blipFill>
        <p:spPr>
          <a:xfrm>
            <a:off x="3612578" y="2275724"/>
            <a:ext cx="2102094" cy="2566768"/>
          </a:xfrm>
          <a:prstGeom prst="rect">
            <a:avLst/>
          </a:prstGeom>
        </p:spPr>
      </p:pic>
      <p:pic>
        <p:nvPicPr>
          <p:cNvPr id="12" name="Picture 11">
            <a:extLst>
              <a:ext uri="{FF2B5EF4-FFF2-40B4-BE49-F238E27FC236}">
                <a16:creationId xmlns:a16="http://schemas.microsoft.com/office/drawing/2014/main" id="{FB39A93F-C1FE-4AEA-A97B-4429CF27219D}"/>
              </a:ext>
            </a:extLst>
          </p:cNvPr>
          <p:cNvPicPr>
            <a:picLocks noChangeAspect="1"/>
          </p:cNvPicPr>
          <p:nvPr/>
        </p:nvPicPr>
        <p:blipFill>
          <a:blip r:embed="rId4"/>
          <a:stretch>
            <a:fillRect/>
          </a:stretch>
        </p:blipFill>
        <p:spPr>
          <a:xfrm>
            <a:off x="5897920" y="2275724"/>
            <a:ext cx="2102094" cy="2569226"/>
          </a:xfrm>
          <a:prstGeom prst="rect">
            <a:avLst/>
          </a:prstGeom>
        </p:spPr>
      </p:pic>
      <p:sp>
        <p:nvSpPr>
          <p:cNvPr id="13" name="Rectangle 12">
            <a:extLst>
              <a:ext uri="{FF2B5EF4-FFF2-40B4-BE49-F238E27FC236}">
                <a16:creationId xmlns:a16="http://schemas.microsoft.com/office/drawing/2014/main" id="{2AE61F3C-7146-4F11-9E34-7C40521905D4}"/>
              </a:ext>
            </a:extLst>
          </p:cNvPr>
          <p:cNvSpPr/>
          <p:nvPr/>
        </p:nvSpPr>
        <p:spPr>
          <a:xfrm>
            <a:off x="369205" y="3041689"/>
            <a:ext cx="872494" cy="707886"/>
          </a:xfrm>
          <a:prstGeom prst="rect">
            <a:avLst/>
          </a:prstGeom>
        </p:spPr>
        <p:txBody>
          <a:bodyPr wrap="square">
            <a:spAutoFit/>
          </a:bodyPr>
          <a:lstStyle/>
          <a:p>
            <a:pPr algn="ctr"/>
            <a:r>
              <a:rPr lang="en-US" sz="2000" b="1" kern="1200" dirty="0">
                <a:solidFill>
                  <a:schemeClr val="accent1"/>
                </a:solidFill>
              </a:rPr>
              <a:t>input order </a:t>
            </a:r>
            <a:endParaRPr lang="en-IN" sz="2000" dirty="0">
              <a:solidFill>
                <a:schemeClr val="accent1"/>
              </a:solidFill>
            </a:endParaRPr>
          </a:p>
        </p:txBody>
      </p:sp>
      <p:sp>
        <p:nvSpPr>
          <p:cNvPr id="14" name="Rectangle 13">
            <a:extLst>
              <a:ext uri="{FF2B5EF4-FFF2-40B4-BE49-F238E27FC236}">
                <a16:creationId xmlns:a16="http://schemas.microsoft.com/office/drawing/2014/main" id="{C2EADBE2-B310-470D-A3FD-467F057D7F91}"/>
              </a:ext>
            </a:extLst>
          </p:cNvPr>
          <p:cNvSpPr/>
          <p:nvPr/>
        </p:nvSpPr>
        <p:spPr>
          <a:xfrm>
            <a:off x="5042569" y="4743390"/>
            <a:ext cx="982961" cy="400110"/>
          </a:xfrm>
          <a:prstGeom prst="rect">
            <a:avLst/>
          </a:prstGeom>
        </p:spPr>
        <p:txBody>
          <a:bodyPr wrap="none">
            <a:spAutoFit/>
          </a:bodyPr>
          <a:lstStyle/>
          <a:p>
            <a:r>
              <a:rPr lang="en-US" sz="2000" b="1" kern="1200" dirty="0">
                <a:solidFill>
                  <a:schemeClr val="accent1"/>
                </a:solidFill>
              </a:rPr>
              <a:t>output</a:t>
            </a:r>
            <a:endParaRPr lang="en-IN" sz="2000" dirty="0">
              <a:solidFill>
                <a:schemeClr val="accent1"/>
              </a:solidFill>
            </a:endParaRPr>
          </a:p>
        </p:txBody>
      </p:sp>
    </p:spTree>
    <p:extLst>
      <p:ext uri="{BB962C8B-B14F-4D97-AF65-F5344CB8AC3E}">
        <p14:creationId xmlns:p14="http://schemas.microsoft.com/office/powerpoint/2010/main" val="234688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A8172-3A3C-4FF8-A52B-1D90ABF79D54}"/>
              </a:ext>
            </a:extLst>
          </p:cNvPr>
          <p:cNvSpPr>
            <a:spLocks noGrp="1"/>
          </p:cNvSpPr>
          <p:nvPr>
            <p:ph type="title"/>
          </p:nvPr>
        </p:nvSpPr>
        <p:spPr/>
        <p:txBody>
          <a:bodyPr/>
          <a:lstStyle/>
          <a:p>
            <a:r>
              <a:rPr lang="en-IN" dirty="0"/>
              <a:t>SORT EFFICIENCY.</a:t>
            </a:r>
          </a:p>
        </p:txBody>
      </p:sp>
      <p:sp>
        <p:nvSpPr>
          <p:cNvPr id="8" name="Freeform: Shape 7">
            <a:extLst>
              <a:ext uri="{FF2B5EF4-FFF2-40B4-BE49-F238E27FC236}">
                <a16:creationId xmlns:a16="http://schemas.microsoft.com/office/drawing/2014/main" id="{6E4B203A-356D-484F-8B33-5C09F60248BE}"/>
              </a:ext>
            </a:extLst>
          </p:cNvPr>
          <p:cNvSpPr/>
          <p:nvPr/>
        </p:nvSpPr>
        <p:spPr>
          <a:xfrm>
            <a:off x="332508" y="1045603"/>
            <a:ext cx="8447809" cy="1474200"/>
          </a:xfrm>
          <a:custGeom>
            <a:avLst/>
            <a:gdLst>
              <a:gd name="connsiteX0" fmla="*/ 0 w 8447809"/>
              <a:gd name="connsiteY0" fmla="*/ 245705 h 1474200"/>
              <a:gd name="connsiteX1" fmla="*/ 245705 w 8447809"/>
              <a:gd name="connsiteY1" fmla="*/ 0 h 1474200"/>
              <a:gd name="connsiteX2" fmla="*/ 8202104 w 8447809"/>
              <a:gd name="connsiteY2" fmla="*/ 0 h 1474200"/>
              <a:gd name="connsiteX3" fmla="*/ 8447809 w 8447809"/>
              <a:gd name="connsiteY3" fmla="*/ 245705 h 1474200"/>
              <a:gd name="connsiteX4" fmla="*/ 8447809 w 8447809"/>
              <a:gd name="connsiteY4" fmla="*/ 1228495 h 1474200"/>
              <a:gd name="connsiteX5" fmla="*/ 8202104 w 8447809"/>
              <a:gd name="connsiteY5" fmla="*/ 1474200 h 1474200"/>
              <a:gd name="connsiteX6" fmla="*/ 245705 w 8447809"/>
              <a:gd name="connsiteY6" fmla="*/ 1474200 h 1474200"/>
              <a:gd name="connsiteX7" fmla="*/ 0 w 8447809"/>
              <a:gd name="connsiteY7" fmla="*/ 1228495 h 1474200"/>
              <a:gd name="connsiteX8" fmla="*/ 0 w 8447809"/>
              <a:gd name="connsiteY8" fmla="*/ 245705 h 14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1474200">
                <a:moveTo>
                  <a:pt x="0" y="245705"/>
                </a:moveTo>
                <a:cubicBezTo>
                  <a:pt x="0" y="110006"/>
                  <a:pt x="110006" y="0"/>
                  <a:pt x="245705" y="0"/>
                </a:cubicBezTo>
                <a:lnTo>
                  <a:pt x="8202104" y="0"/>
                </a:lnTo>
                <a:cubicBezTo>
                  <a:pt x="8337803" y="0"/>
                  <a:pt x="8447809" y="110006"/>
                  <a:pt x="8447809" y="245705"/>
                </a:cubicBezTo>
                <a:lnTo>
                  <a:pt x="8447809" y="1228495"/>
                </a:lnTo>
                <a:cubicBezTo>
                  <a:pt x="8447809" y="1364194"/>
                  <a:pt x="8337803" y="1474200"/>
                  <a:pt x="8202104" y="1474200"/>
                </a:cubicBezTo>
                <a:lnTo>
                  <a:pt x="245705" y="1474200"/>
                </a:lnTo>
                <a:cubicBezTo>
                  <a:pt x="110006" y="1474200"/>
                  <a:pt x="0" y="1364194"/>
                  <a:pt x="0" y="1228495"/>
                </a:cubicBezTo>
                <a:lnTo>
                  <a:pt x="0" y="245705"/>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8645" tIns="178645" rIns="178645" bIns="178645" numCol="1" spcCol="1270" anchor="ctr" anchorCtr="0">
            <a:noAutofit/>
          </a:bodyPr>
          <a:lstStyle/>
          <a:p>
            <a:pPr marL="0" lvl="0" indent="0" algn="just" defTabSz="1244600">
              <a:lnSpc>
                <a:spcPct val="90000"/>
              </a:lnSpc>
              <a:spcBef>
                <a:spcPct val="0"/>
              </a:spcBef>
              <a:spcAft>
                <a:spcPct val="35000"/>
              </a:spcAft>
              <a:buNone/>
            </a:pPr>
            <a:r>
              <a:rPr lang="en-US" sz="2800" b="0" i="0" kern="1200" dirty="0"/>
              <a:t>Is a measure of the relative efficiency of a sort, usually an estimate of the number of comparisons and moves required to order an unordered list. </a:t>
            </a:r>
            <a:endParaRPr lang="en-IN" sz="2800" kern="1200" dirty="0"/>
          </a:p>
        </p:txBody>
      </p:sp>
      <p:sp>
        <p:nvSpPr>
          <p:cNvPr id="9" name="Freeform: Shape 8">
            <a:extLst>
              <a:ext uri="{FF2B5EF4-FFF2-40B4-BE49-F238E27FC236}">
                <a16:creationId xmlns:a16="http://schemas.microsoft.com/office/drawing/2014/main" id="{D61CB990-7A48-4B42-B2AC-D5E3580F05EB}"/>
              </a:ext>
            </a:extLst>
          </p:cNvPr>
          <p:cNvSpPr/>
          <p:nvPr/>
        </p:nvSpPr>
        <p:spPr>
          <a:xfrm>
            <a:off x="332508" y="2600443"/>
            <a:ext cx="8447809" cy="1474200"/>
          </a:xfrm>
          <a:custGeom>
            <a:avLst/>
            <a:gdLst>
              <a:gd name="connsiteX0" fmla="*/ 0 w 8447809"/>
              <a:gd name="connsiteY0" fmla="*/ 245705 h 1474200"/>
              <a:gd name="connsiteX1" fmla="*/ 245705 w 8447809"/>
              <a:gd name="connsiteY1" fmla="*/ 0 h 1474200"/>
              <a:gd name="connsiteX2" fmla="*/ 8202104 w 8447809"/>
              <a:gd name="connsiteY2" fmla="*/ 0 h 1474200"/>
              <a:gd name="connsiteX3" fmla="*/ 8447809 w 8447809"/>
              <a:gd name="connsiteY3" fmla="*/ 245705 h 1474200"/>
              <a:gd name="connsiteX4" fmla="*/ 8447809 w 8447809"/>
              <a:gd name="connsiteY4" fmla="*/ 1228495 h 1474200"/>
              <a:gd name="connsiteX5" fmla="*/ 8202104 w 8447809"/>
              <a:gd name="connsiteY5" fmla="*/ 1474200 h 1474200"/>
              <a:gd name="connsiteX6" fmla="*/ 245705 w 8447809"/>
              <a:gd name="connsiteY6" fmla="*/ 1474200 h 1474200"/>
              <a:gd name="connsiteX7" fmla="*/ 0 w 8447809"/>
              <a:gd name="connsiteY7" fmla="*/ 1228495 h 1474200"/>
              <a:gd name="connsiteX8" fmla="*/ 0 w 8447809"/>
              <a:gd name="connsiteY8" fmla="*/ 245705 h 14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1474200">
                <a:moveTo>
                  <a:pt x="0" y="245705"/>
                </a:moveTo>
                <a:cubicBezTo>
                  <a:pt x="0" y="110006"/>
                  <a:pt x="110006" y="0"/>
                  <a:pt x="245705" y="0"/>
                </a:cubicBezTo>
                <a:lnTo>
                  <a:pt x="8202104" y="0"/>
                </a:lnTo>
                <a:cubicBezTo>
                  <a:pt x="8337803" y="0"/>
                  <a:pt x="8447809" y="110006"/>
                  <a:pt x="8447809" y="245705"/>
                </a:cubicBezTo>
                <a:lnTo>
                  <a:pt x="8447809" y="1228495"/>
                </a:lnTo>
                <a:cubicBezTo>
                  <a:pt x="8447809" y="1364194"/>
                  <a:pt x="8337803" y="1474200"/>
                  <a:pt x="8202104" y="1474200"/>
                </a:cubicBezTo>
                <a:lnTo>
                  <a:pt x="245705" y="1474200"/>
                </a:lnTo>
                <a:cubicBezTo>
                  <a:pt x="110006" y="1474200"/>
                  <a:pt x="0" y="1364194"/>
                  <a:pt x="0" y="1228495"/>
                </a:cubicBezTo>
                <a:lnTo>
                  <a:pt x="0" y="245705"/>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8645" tIns="178645" rIns="178645" bIns="178645" numCol="1" spcCol="1270" anchor="ctr" anchorCtr="0">
            <a:noAutofit/>
          </a:bodyPr>
          <a:lstStyle/>
          <a:p>
            <a:pPr marL="0" lvl="0" indent="0" algn="l" defTabSz="1244600">
              <a:lnSpc>
                <a:spcPct val="90000"/>
              </a:lnSpc>
              <a:spcBef>
                <a:spcPct val="0"/>
              </a:spcBef>
              <a:spcAft>
                <a:spcPct val="35000"/>
              </a:spcAft>
              <a:buNone/>
            </a:pPr>
            <a:r>
              <a:rPr lang="en-US" sz="2800" b="0" i="0" kern="1200" dirty="0"/>
              <a:t>Best possible sorting algorithms are the </a:t>
            </a:r>
            <a:r>
              <a:rPr lang="en-US" sz="2800" b="1" i="0" kern="1200" dirty="0">
                <a:solidFill>
                  <a:schemeClr val="accent1"/>
                </a:solidFill>
              </a:rPr>
              <a:t>O(n log n) </a:t>
            </a:r>
            <a:r>
              <a:rPr lang="en-US" sz="2800" b="0" i="0" kern="1200" dirty="0"/>
              <a:t>sorts.</a:t>
            </a:r>
            <a:endParaRPr lang="en-IN" sz="2800" kern="1200" dirty="0"/>
          </a:p>
        </p:txBody>
      </p:sp>
    </p:spTree>
    <p:extLst>
      <p:ext uri="{BB962C8B-B14F-4D97-AF65-F5344CB8AC3E}">
        <p14:creationId xmlns:p14="http://schemas.microsoft.com/office/powerpoint/2010/main" val="352554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55F2-32E7-43E2-8247-9FF841D9E865}"/>
              </a:ext>
            </a:extLst>
          </p:cNvPr>
          <p:cNvSpPr>
            <a:spLocks noGrp="1"/>
          </p:cNvSpPr>
          <p:nvPr>
            <p:ph type="title"/>
          </p:nvPr>
        </p:nvSpPr>
        <p:spPr/>
        <p:txBody>
          <a:bodyPr/>
          <a:lstStyle/>
          <a:p>
            <a:r>
              <a:rPr lang="en-IN" dirty="0"/>
              <a:t>PASSES.</a:t>
            </a:r>
          </a:p>
        </p:txBody>
      </p:sp>
      <p:sp>
        <p:nvSpPr>
          <p:cNvPr id="6" name="Freeform: Shape 5">
            <a:extLst>
              <a:ext uri="{FF2B5EF4-FFF2-40B4-BE49-F238E27FC236}">
                <a16:creationId xmlns:a16="http://schemas.microsoft.com/office/drawing/2014/main" id="{B034D9EC-6271-4F76-A38F-4D90B88AF6C4}"/>
              </a:ext>
            </a:extLst>
          </p:cNvPr>
          <p:cNvSpPr/>
          <p:nvPr/>
        </p:nvSpPr>
        <p:spPr>
          <a:xfrm>
            <a:off x="332508" y="891113"/>
            <a:ext cx="8447809" cy="1391784"/>
          </a:xfrm>
          <a:custGeom>
            <a:avLst/>
            <a:gdLst>
              <a:gd name="connsiteX0" fmla="*/ 0 w 8447809"/>
              <a:gd name="connsiteY0" fmla="*/ 210604 h 1263599"/>
              <a:gd name="connsiteX1" fmla="*/ 210604 w 8447809"/>
              <a:gd name="connsiteY1" fmla="*/ 0 h 1263599"/>
              <a:gd name="connsiteX2" fmla="*/ 8237205 w 8447809"/>
              <a:gd name="connsiteY2" fmla="*/ 0 h 1263599"/>
              <a:gd name="connsiteX3" fmla="*/ 8447809 w 8447809"/>
              <a:gd name="connsiteY3" fmla="*/ 210604 h 1263599"/>
              <a:gd name="connsiteX4" fmla="*/ 8447809 w 8447809"/>
              <a:gd name="connsiteY4" fmla="*/ 1052995 h 1263599"/>
              <a:gd name="connsiteX5" fmla="*/ 8237205 w 8447809"/>
              <a:gd name="connsiteY5" fmla="*/ 1263599 h 1263599"/>
              <a:gd name="connsiteX6" fmla="*/ 210604 w 8447809"/>
              <a:gd name="connsiteY6" fmla="*/ 1263599 h 1263599"/>
              <a:gd name="connsiteX7" fmla="*/ 0 w 8447809"/>
              <a:gd name="connsiteY7" fmla="*/ 1052995 h 1263599"/>
              <a:gd name="connsiteX8" fmla="*/ 0 w 8447809"/>
              <a:gd name="connsiteY8" fmla="*/ 210604 h 126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1263599">
                <a:moveTo>
                  <a:pt x="0" y="210604"/>
                </a:moveTo>
                <a:cubicBezTo>
                  <a:pt x="0" y="94291"/>
                  <a:pt x="94291" y="0"/>
                  <a:pt x="210604" y="0"/>
                </a:cubicBezTo>
                <a:lnTo>
                  <a:pt x="8237205" y="0"/>
                </a:lnTo>
                <a:cubicBezTo>
                  <a:pt x="8353518" y="0"/>
                  <a:pt x="8447809" y="94291"/>
                  <a:pt x="8447809" y="210604"/>
                </a:cubicBezTo>
                <a:lnTo>
                  <a:pt x="8447809" y="1052995"/>
                </a:lnTo>
                <a:cubicBezTo>
                  <a:pt x="8447809" y="1169308"/>
                  <a:pt x="8353518" y="1263599"/>
                  <a:pt x="8237205" y="1263599"/>
                </a:cubicBezTo>
                <a:lnTo>
                  <a:pt x="210604" y="1263599"/>
                </a:lnTo>
                <a:cubicBezTo>
                  <a:pt x="94291" y="1263599"/>
                  <a:pt x="0" y="1169308"/>
                  <a:pt x="0" y="1052995"/>
                </a:cubicBezTo>
                <a:lnTo>
                  <a:pt x="0" y="210604"/>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3124" tIns="153124" rIns="153124" bIns="153124" numCol="1" spcCol="1270" anchor="ctr" anchorCtr="0">
            <a:noAutofit/>
          </a:bodyPr>
          <a:lstStyle/>
          <a:p>
            <a:pPr marL="0" lvl="0" indent="0" algn="just" defTabSz="1066800">
              <a:lnSpc>
                <a:spcPct val="90000"/>
              </a:lnSpc>
              <a:spcBef>
                <a:spcPct val="0"/>
              </a:spcBef>
              <a:spcAft>
                <a:spcPct val="35000"/>
              </a:spcAft>
              <a:buNone/>
            </a:pPr>
            <a:r>
              <a:rPr lang="en-US" sz="2800" b="0" i="0" kern="1200" dirty="0">
                <a:solidFill>
                  <a:schemeClr val="bg1"/>
                </a:solidFill>
              </a:rPr>
              <a:t>During the sorting process, the data are traversed many times. Each traversal of the data is referred to as </a:t>
            </a:r>
            <a:r>
              <a:rPr lang="en-US" sz="2400" b="0" i="0" kern="1200" dirty="0">
                <a:solidFill>
                  <a:schemeClr val="bg1"/>
                </a:solidFill>
              </a:rPr>
              <a:t>a </a:t>
            </a:r>
            <a:r>
              <a:rPr lang="en-US" sz="2800" b="1" i="0" kern="1200" dirty="0">
                <a:solidFill>
                  <a:schemeClr val="bg1"/>
                </a:solidFill>
              </a:rPr>
              <a:t>sort pass. </a:t>
            </a:r>
            <a:endParaRPr lang="en-IN" sz="2400" b="1" kern="1200" dirty="0">
              <a:solidFill>
                <a:schemeClr val="bg1"/>
              </a:solidFill>
            </a:endParaRPr>
          </a:p>
        </p:txBody>
      </p:sp>
      <p:sp>
        <p:nvSpPr>
          <p:cNvPr id="7" name="Freeform: Shape 6">
            <a:extLst>
              <a:ext uri="{FF2B5EF4-FFF2-40B4-BE49-F238E27FC236}">
                <a16:creationId xmlns:a16="http://schemas.microsoft.com/office/drawing/2014/main" id="{FEC3B75E-5A79-445D-A6A9-044BF4CE7FF4}"/>
              </a:ext>
            </a:extLst>
          </p:cNvPr>
          <p:cNvSpPr/>
          <p:nvPr/>
        </p:nvSpPr>
        <p:spPr>
          <a:xfrm>
            <a:off x="348095" y="2438323"/>
            <a:ext cx="8447809" cy="1230566"/>
          </a:xfrm>
          <a:custGeom>
            <a:avLst/>
            <a:gdLst>
              <a:gd name="connsiteX0" fmla="*/ 0 w 8447809"/>
              <a:gd name="connsiteY0" fmla="*/ 210604 h 1263599"/>
              <a:gd name="connsiteX1" fmla="*/ 210604 w 8447809"/>
              <a:gd name="connsiteY1" fmla="*/ 0 h 1263599"/>
              <a:gd name="connsiteX2" fmla="*/ 8237205 w 8447809"/>
              <a:gd name="connsiteY2" fmla="*/ 0 h 1263599"/>
              <a:gd name="connsiteX3" fmla="*/ 8447809 w 8447809"/>
              <a:gd name="connsiteY3" fmla="*/ 210604 h 1263599"/>
              <a:gd name="connsiteX4" fmla="*/ 8447809 w 8447809"/>
              <a:gd name="connsiteY4" fmla="*/ 1052995 h 1263599"/>
              <a:gd name="connsiteX5" fmla="*/ 8237205 w 8447809"/>
              <a:gd name="connsiteY5" fmla="*/ 1263599 h 1263599"/>
              <a:gd name="connsiteX6" fmla="*/ 210604 w 8447809"/>
              <a:gd name="connsiteY6" fmla="*/ 1263599 h 1263599"/>
              <a:gd name="connsiteX7" fmla="*/ 0 w 8447809"/>
              <a:gd name="connsiteY7" fmla="*/ 1052995 h 1263599"/>
              <a:gd name="connsiteX8" fmla="*/ 0 w 8447809"/>
              <a:gd name="connsiteY8" fmla="*/ 210604 h 126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1263599">
                <a:moveTo>
                  <a:pt x="0" y="210604"/>
                </a:moveTo>
                <a:cubicBezTo>
                  <a:pt x="0" y="94291"/>
                  <a:pt x="94291" y="0"/>
                  <a:pt x="210604" y="0"/>
                </a:cubicBezTo>
                <a:lnTo>
                  <a:pt x="8237205" y="0"/>
                </a:lnTo>
                <a:cubicBezTo>
                  <a:pt x="8353518" y="0"/>
                  <a:pt x="8447809" y="94291"/>
                  <a:pt x="8447809" y="210604"/>
                </a:cubicBezTo>
                <a:lnTo>
                  <a:pt x="8447809" y="1052995"/>
                </a:lnTo>
                <a:cubicBezTo>
                  <a:pt x="8447809" y="1169308"/>
                  <a:pt x="8353518" y="1263599"/>
                  <a:pt x="8237205" y="1263599"/>
                </a:cubicBezTo>
                <a:lnTo>
                  <a:pt x="210604" y="1263599"/>
                </a:lnTo>
                <a:cubicBezTo>
                  <a:pt x="94291" y="1263599"/>
                  <a:pt x="0" y="1169308"/>
                  <a:pt x="0" y="1052995"/>
                </a:cubicBezTo>
                <a:lnTo>
                  <a:pt x="0" y="210604"/>
                </a:lnTo>
                <a:close/>
              </a:path>
            </a:pathLst>
          </a:custGeom>
        </p:spPr>
        <p:style>
          <a:lnRef idx="2">
            <a:schemeClr val="lt1">
              <a:hueOff val="0"/>
              <a:satOff val="0"/>
              <a:lumOff val="0"/>
              <a:alphaOff val="0"/>
            </a:schemeClr>
          </a:lnRef>
          <a:fillRef idx="1">
            <a:schemeClr val="accent3">
              <a:hueOff val="337438"/>
              <a:satOff val="17272"/>
              <a:lumOff val="7255"/>
              <a:alphaOff val="0"/>
            </a:schemeClr>
          </a:fillRef>
          <a:effectRef idx="0">
            <a:schemeClr val="accent3">
              <a:hueOff val="337438"/>
              <a:satOff val="17272"/>
              <a:lumOff val="7255"/>
              <a:alphaOff val="0"/>
            </a:schemeClr>
          </a:effectRef>
          <a:fontRef idx="minor">
            <a:schemeClr val="lt1"/>
          </a:fontRef>
        </p:style>
        <p:txBody>
          <a:bodyPr spcFirstLastPara="0" vert="horz" wrap="square" lIns="153124" tIns="153124" rIns="153124" bIns="153124" numCol="1" spcCol="1270" anchor="ctr" anchorCtr="0">
            <a:noAutofit/>
          </a:bodyPr>
          <a:lstStyle/>
          <a:p>
            <a:pPr marL="0" lvl="0" indent="0" algn="just" defTabSz="1066800">
              <a:lnSpc>
                <a:spcPct val="90000"/>
              </a:lnSpc>
              <a:spcBef>
                <a:spcPct val="0"/>
              </a:spcBef>
              <a:spcAft>
                <a:spcPct val="35000"/>
              </a:spcAft>
              <a:buNone/>
            </a:pPr>
            <a:r>
              <a:rPr lang="en-US" sz="2400" b="0" i="0" kern="1200" dirty="0">
                <a:solidFill>
                  <a:schemeClr val="tx1"/>
                </a:solidFill>
              </a:rPr>
              <a:t>Depending on the algorithm, the sort pass may traverse the whole list or just a section of the list. </a:t>
            </a:r>
            <a:endParaRPr lang="en-IN" sz="2400" kern="1200" dirty="0">
              <a:solidFill>
                <a:schemeClr val="tx1"/>
              </a:solidFill>
            </a:endParaRPr>
          </a:p>
        </p:txBody>
      </p:sp>
      <p:sp>
        <p:nvSpPr>
          <p:cNvPr id="8" name="Freeform: Shape 7">
            <a:extLst>
              <a:ext uri="{FF2B5EF4-FFF2-40B4-BE49-F238E27FC236}">
                <a16:creationId xmlns:a16="http://schemas.microsoft.com/office/drawing/2014/main" id="{1154BAC8-C020-493A-A65D-7506F7F26C37}"/>
              </a:ext>
            </a:extLst>
          </p:cNvPr>
          <p:cNvSpPr/>
          <p:nvPr/>
        </p:nvSpPr>
        <p:spPr>
          <a:xfrm>
            <a:off x="332508" y="3824315"/>
            <a:ext cx="8447809" cy="1105758"/>
          </a:xfrm>
          <a:custGeom>
            <a:avLst/>
            <a:gdLst>
              <a:gd name="connsiteX0" fmla="*/ 0 w 8447809"/>
              <a:gd name="connsiteY0" fmla="*/ 210604 h 1263599"/>
              <a:gd name="connsiteX1" fmla="*/ 210604 w 8447809"/>
              <a:gd name="connsiteY1" fmla="*/ 0 h 1263599"/>
              <a:gd name="connsiteX2" fmla="*/ 8237205 w 8447809"/>
              <a:gd name="connsiteY2" fmla="*/ 0 h 1263599"/>
              <a:gd name="connsiteX3" fmla="*/ 8447809 w 8447809"/>
              <a:gd name="connsiteY3" fmla="*/ 210604 h 1263599"/>
              <a:gd name="connsiteX4" fmla="*/ 8447809 w 8447809"/>
              <a:gd name="connsiteY4" fmla="*/ 1052995 h 1263599"/>
              <a:gd name="connsiteX5" fmla="*/ 8237205 w 8447809"/>
              <a:gd name="connsiteY5" fmla="*/ 1263599 h 1263599"/>
              <a:gd name="connsiteX6" fmla="*/ 210604 w 8447809"/>
              <a:gd name="connsiteY6" fmla="*/ 1263599 h 1263599"/>
              <a:gd name="connsiteX7" fmla="*/ 0 w 8447809"/>
              <a:gd name="connsiteY7" fmla="*/ 1052995 h 1263599"/>
              <a:gd name="connsiteX8" fmla="*/ 0 w 8447809"/>
              <a:gd name="connsiteY8" fmla="*/ 210604 h 126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7809" h="1263599">
                <a:moveTo>
                  <a:pt x="0" y="210604"/>
                </a:moveTo>
                <a:cubicBezTo>
                  <a:pt x="0" y="94291"/>
                  <a:pt x="94291" y="0"/>
                  <a:pt x="210604" y="0"/>
                </a:cubicBezTo>
                <a:lnTo>
                  <a:pt x="8237205" y="0"/>
                </a:lnTo>
                <a:cubicBezTo>
                  <a:pt x="8353518" y="0"/>
                  <a:pt x="8447809" y="94291"/>
                  <a:pt x="8447809" y="210604"/>
                </a:cubicBezTo>
                <a:lnTo>
                  <a:pt x="8447809" y="1052995"/>
                </a:lnTo>
                <a:cubicBezTo>
                  <a:pt x="8447809" y="1169308"/>
                  <a:pt x="8353518" y="1263599"/>
                  <a:pt x="8237205" y="1263599"/>
                </a:cubicBezTo>
                <a:lnTo>
                  <a:pt x="210604" y="1263599"/>
                </a:lnTo>
                <a:cubicBezTo>
                  <a:pt x="94291" y="1263599"/>
                  <a:pt x="0" y="1169308"/>
                  <a:pt x="0" y="1052995"/>
                </a:cubicBezTo>
                <a:lnTo>
                  <a:pt x="0" y="210604"/>
                </a:lnTo>
                <a:close/>
              </a:path>
            </a:pathLst>
          </a:custGeom>
        </p:spPr>
        <p:style>
          <a:lnRef idx="2">
            <a:schemeClr val="lt1">
              <a:hueOff val="0"/>
              <a:satOff val="0"/>
              <a:lumOff val="0"/>
              <a:alphaOff val="0"/>
            </a:schemeClr>
          </a:lnRef>
          <a:fillRef idx="1">
            <a:schemeClr val="accent3">
              <a:hueOff val="674876"/>
              <a:satOff val="34544"/>
              <a:lumOff val="14510"/>
              <a:alphaOff val="0"/>
            </a:schemeClr>
          </a:fillRef>
          <a:effectRef idx="0">
            <a:schemeClr val="accent3">
              <a:hueOff val="674876"/>
              <a:satOff val="34544"/>
              <a:lumOff val="14510"/>
              <a:alphaOff val="0"/>
            </a:schemeClr>
          </a:effectRef>
          <a:fontRef idx="minor">
            <a:schemeClr val="lt1"/>
          </a:fontRef>
        </p:style>
        <p:txBody>
          <a:bodyPr spcFirstLastPara="0" vert="horz" wrap="square" lIns="153124" tIns="153124" rIns="153124" bIns="153124" numCol="1" spcCol="1270" anchor="ctr" anchorCtr="0">
            <a:noAutofit/>
          </a:bodyPr>
          <a:lstStyle/>
          <a:p>
            <a:pPr marL="0" lvl="0" indent="0" algn="just" defTabSz="1066800">
              <a:lnSpc>
                <a:spcPct val="90000"/>
              </a:lnSpc>
              <a:spcBef>
                <a:spcPct val="0"/>
              </a:spcBef>
              <a:spcAft>
                <a:spcPct val="35000"/>
              </a:spcAft>
              <a:buNone/>
            </a:pPr>
            <a:r>
              <a:rPr lang="en-US" sz="2400" b="0" i="0" kern="1200" dirty="0">
                <a:solidFill>
                  <a:schemeClr val="tx1"/>
                </a:solidFill>
              </a:rPr>
              <a:t>Also, a characteristic of a sort pass is the placement of one or more elements in a sorted list.</a:t>
            </a:r>
            <a:endParaRPr lang="en-IN" sz="2400" kern="1200" dirty="0">
              <a:solidFill>
                <a:schemeClr val="tx1"/>
              </a:solidFill>
            </a:endParaRPr>
          </a:p>
        </p:txBody>
      </p:sp>
    </p:spTree>
    <p:extLst>
      <p:ext uri="{BB962C8B-B14F-4D97-AF65-F5344CB8AC3E}">
        <p14:creationId xmlns:p14="http://schemas.microsoft.com/office/powerpoint/2010/main" val="1691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theme/theme1.xml><?xml version="1.0" encoding="utf-8"?>
<a:theme xmlns:a="http://schemas.openxmlformats.org/drawingml/2006/main" name="Ely templa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All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5848</TotalTime>
  <Words>2701</Words>
  <Application>Microsoft Office PowerPoint</Application>
  <PresentationFormat>On-screen Show (16:9)</PresentationFormat>
  <Paragraphs>281</Paragraphs>
  <Slides>54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Mali SemiBold</vt:lpstr>
      <vt:lpstr>Wingdings</vt:lpstr>
      <vt:lpstr>Nunito Light</vt:lpstr>
      <vt:lpstr>Mali</vt:lpstr>
      <vt:lpstr>Arial</vt:lpstr>
      <vt:lpstr>Calibri</vt:lpstr>
      <vt:lpstr>Cambria Math</vt:lpstr>
      <vt:lpstr>Ely template</vt:lpstr>
      <vt:lpstr>SORTING &amp; SEARCHING.</vt:lpstr>
      <vt:lpstr>SORTING.</vt:lpstr>
      <vt:lpstr>SORT CLASSIFICATIONS.</vt:lpstr>
      <vt:lpstr>TYPES OF SORTS.</vt:lpstr>
      <vt:lpstr>THREE INTERNAL SORTS.</vt:lpstr>
      <vt:lpstr>SORT ORDER.</vt:lpstr>
      <vt:lpstr>SORT STABILITY.</vt:lpstr>
      <vt:lpstr>SORT EFFICIENCY.</vt:lpstr>
      <vt:lpstr>PASSES.</vt:lpstr>
      <vt:lpstr>SELECTION SORT.</vt:lpstr>
      <vt:lpstr>SELECTION SORT.</vt:lpstr>
      <vt:lpstr>PowerPoint Presentation</vt:lpstr>
      <vt:lpstr>PowerPoint Presentation</vt:lpstr>
      <vt:lpstr>PowerPoint Presentation</vt:lpstr>
      <vt:lpstr>Selection Sort Efficiency.</vt:lpstr>
      <vt:lpstr>INSERTION SORT.</vt:lpstr>
      <vt:lpstr>INSERTION SORT.</vt:lpstr>
      <vt:lpstr>PowerPoint Presentation</vt:lpstr>
      <vt:lpstr>PowerPoint Presentation</vt:lpstr>
      <vt:lpstr>INSERTION SORT EFFICIENCY.</vt:lpstr>
      <vt:lpstr>BUBBLE SORT.</vt:lpstr>
      <vt:lpstr> BUBBLE SORT.</vt:lpstr>
      <vt:lpstr>PowerPoint Presentation</vt:lpstr>
      <vt:lpstr>PowerPoint Presentation</vt:lpstr>
      <vt:lpstr>BUBBLE SORT EFFICIENCY.</vt:lpstr>
      <vt:lpstr>QUICK SORT.</vt:lpstr>
      <vt:lpstr>QUICK SORT.</vt:lpstr>
      <vt:lpstr>LOGIC OF PARTITION.</vt:lpstr>
      <vt:lpstr>HOW DOES QUICK SORT WORK?</vt:lpstr>
      <vt:lpstr>QUICK SORT ALGORITHM.</vt:lpstr>
      <vt:lpstr>QUICK SORT EXAMPLES.</vt:lpstr>
      <vt:lpstr>QUICK SORT EXAMPLES.</vt:lpstr>
      <vt:lpstr>QUICK SORT ALGORITHM.</vt:lpstr>
      <vt:lpstr>QUICK SORT ALGORITHM.</vt:lpstr>
      <vt:lpstr>QUICK SORT EXAMPLES. (PARTITIONS)</vt:lpstr>
      <vt:lpstr>PowerPoint Presentation</vt:lpstr>
      <vt:lpstr>QUICK SORT EFFICIENCY.</vt:lpstr>
      <vt:lpstr>DIVIDE &amp; CONQUER.</vt:lpstr>
      <vt:lpstr>MERGE SORT.</vt:lpstr>
      <vt:lpstr>MERGE SORT ALGORITHM.</vt:lpstr>
      <vt:lpstr>Merge Sort example.</vt:lpstr>
      <vt:lpstr>Merge Sort example.</vt:lpstr>
      <vt:lpstr>SEARCHING.</vt:lpstr>
      <vt:lpstr>SEQUENTIAL SEARCH.</vt:lpstr>
      <vt:lpstr>Sequential Search Example for Successful search.</vt:lpstr>
      <vt:lpstr>Sequential Search Example for Unsuccessful search.</vt:lpstr>
      <vt:lpstr>PowerPoint Presentation</vt:lpstr>
      <vt:lpstr>BINARY SEARCH.</vt:lpstr>
      <vt:lpstr>BINARY SEARCH.</vt:lpstr>
      <vt:lpstr>Binary Search Example for Successful search.</vt:lpstr>
      <vt:lpstr>Binary Search Example for Unsuccessful search.</vt:lpstr>
      <vt:lpstr>PowerPoint Presentation</vt:lpstr>
      <vt:lpstr>PowerPoint Presentation</vt:lpstr>
      <vt:lpstr>THE END FOR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Mahe</dc:creator>
  <cp:lastModifiedBy>Linda Varghese [MAHE-MIT]</cp:lastModifiedBy>
  <cp:revision>43</cp:revision>
  <dcterms:modified xsi:type="dcterms:W3CDTF">2022-05-12T05:55:02Z</dcterms:modified>
</cp:coreProperties>
</file>